
<file path=[Content_Types].xml><?xml version="1.0" encoding="utf-8"?>
<Types xmlns="http://schemas.openxmlformats.org/package/2006/content-types">
  <Default Extension="png" ContentType="image/png"/>
  <Default Extension="rels" ContentType="application/vnd.openxmlformats-package.relationships+xml"/>
  <Default Extension="xml" ContentType="application/xml"/>
  <Default Extension="fntdata" ContentType="application/x-fontdata"/>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ppt/notesSlides/notesSlide4.xml" ContentType="application/vnd.openxmlformats-officedocument.presentationml.notesSlide+xml"/>
  <Override PartName="/ppt/notesSlides/notesSlide5.xml" ContentType="application/vnd.openxmlformats-officedocument.presentationml.notesSlide+xml"/>
  <Override PartName="/ppt/notesSlides/notesSlide6.xml" ContentType="application/vnd.openxmlformats-officedocument.presentationml.notesSlide+xml"/>
  <Override PartName="/ppt/notesSlides/notesSlide7.xml" ContentType="application/vnd.openxmlformats-officedocument.presentationml.notesSlide+xml"/>
  <Override PartName="/ppt/notesSlides/notesSlide8.xml" ContentType="application/vnd.openxmlformats-officedocument.presentationml.notesSlide+xml"/>
  <Override PartName="/ppt/notesSlides/notesSlide9.xml" ContentType="application/vnd.openxmlformats-officedocument.presentationml.notesSlide+xml"/>
  <Override PartName="/ppt/notesSlides/notesSlide10.xml" ContentType="application/vnd.openxmlformats-officedocument.presentationml.notesSlide+xml"/>
  <Override PartName="/ppt/notesSlides/notesSlide11.xml" ContentType="application/vnd.openxmlformats-officedocument.presentationml.notesSlide+xml"/>
  <Override PartName="/ppt/notesSlides/notesSlide12.xml" ContentType="application/vnd.openxmlformats-officedocument.presentationml.notesSlide+xml"/>
  <Override PartName="/ppt/notesSlides/notesSlide13.xml" ContentType="application/vnd.openxmlformats-officedocument.presentationml.notesSlide+xml"/>
  <Override PartName="/ppt/notesSlides/notesSlide14.xml" ContentType="application/vnd.openxmlformats-officedocument.presentationml.notesSlide+xml"/>
  <Override PartName="/ppt/notesSlides/notesSlide15.xml" ContentType="application/vnd.openxmlformats-officedocument.presentationml.notesSlide+xml"/>
  <Override PartName="/ppt/notesSlides/notesSlide16.xml" ContentType="application/vnd.openxmlformats-officedocument.presentationml.notesSlide+xml"/>
  <Override PartName="/ppt/notesSlides/notesSlide17.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p="http://schemas.openxmlformats.org/presentationml/2006/main" strictFirstAndLastChars="0" embedTrueTypeFonts="1" saveSubsetFonts="1" autoCompressPictures="0">
  <p:sldMasterIdLst>
    <p:sldMasterId id="2147483659" r:id="rId1"/>
  </p:sldMasterIdLst>
  <p:notesMasterIdLst>
    <p:notesMasterId r:id="rId19"/>
  </p:notesMasterIdLst>
  <p:sldIdLst>
    <p:sldId id="256" r:id="rId2"/>
    <p:sldId id="257" r:id="rId3"/>
    <p:sldId id="258" r:id="rId4"/>
    <p:sldId id="259" r:id="rId5"/>
    <p:sldId id="260" r:id="rId6"/>
    <p:sldId id="261" r:id="rId7"/>
    <p:sldId id="262" r:id="rId8"/>
    <p:sldId id="263" r:id="rId9"/>
    <p:sldId id="264" r:id="rId10"/>
    <p:sldId id="265" r:id="rId11"/>
    <p:sldId id="266" r:id="rId12"/>
    <p:sldId id="267" r:id="rId13"/>
    <p:sldId id="268" r:id="rId14"/>
    <p:sldId id="269" r:id="rId15"/>
    <p:sldId id="270" r:id="rId16"/>
    <p:sldId id="271" r:id="rId17"/>
    <p:sldId id="272" r:id="rId18"/>
  </p:sldIdLst>
  <p:sldSz cx="9144000" cy="5143500" type="screen16x9"/>
  <p:notesSz cx="6858000" cy="9144000"/>
  <p:embeddedFontLst>
    <p:embeddedFont>
      <p:font typeface="Oswald" panose="020B0604020202020204" charset="0"/>
      <p:regular r:id="rId20"/>
      <p:bold r:id="rId21"/>
    </p:embeddedFont>
    <p:embeddedFont>
      <p:font typeface="Average" panose="020B0604020202020204" charset="0"/>
      <p:regular r:id="rId22"/>
    </p:embeddedFont>
  </p:embeddedFontLst>
  <p:defaultTextStyle>
    <a:defPPr marR="0" lvl="0" algn="l" rtl="0">
      <a:lnSpc>
        <a:spcPct val="100000"/>
      </a:lnSpc>
      <a:spcBef>
        <a:spcPts val="0"/>
      </a:spcBef>
      <a:spcAft>
        <a:spcPts val="0"/>
      </a:spcAft>
    </a:defPPr>
    <a:lvl1pPr marR="0" lvl="0"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1pPr>
    <a:lvl2pPr marR="0" lvl="1"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2pPr>
    <a:lvl3pPr marR="0" lvl="2"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3pPr>
    <a:lvl4pPr marR="0" lvl="3"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4pPr>
    <a:lvl5pPr marR="0" lvl="4"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5pPr>
    <a:lvl6pPr marR="0" lvl="5"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6pPr>
    <a:lvl7pPr marR="0" lvl="6"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7pPr>
    <a:lvl8pPr marR="0" lvl="7"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8pPr>
    <a:lvl9pPr marR="0" lvl="8"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15620"/>
    <p:restoredTop sz="94660"/>
  </p:normalViewPr>
  <p:slideViewPr>
    <p:cSldViewPr snapToGrid="0">
      <p:cViewPr varScale="1">
        <p:scale>
          <a:sx n="144" d="100"/>
          <a:sy n="144" d="100"/>
        </p:scale>
        <p:origin x="654" y="114"/>
      </p:cViewPr>
      <p:guideLst/>
    </p:cSldViewPr>
  </p:slideViewPr>
  <p:notesTextViewPr>
    <p:cViewPr>
      <p:scale>
        <a:sx n="1" d="1"/>
        <a:sy n="1" d="1"/>
      </p:scale>
      <p:origin x="0" y="0"/>
    </p:cViewPr>
  </p:notesText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slide" Target="slides/slide17.xml"/><Relationship Id="rId26" Type="http://schemas.openxmlformats.org/officeDocument/2006/relationships/tableStyles" Target="tableStyles.xml"/><Relationship Id="rId3" Type="http://schemas.openxmlformats.org/officeDocument/2006/relationships/slide" Target="slides/slide2.xml"/><Relationship Id="rId21" Type="http://schemas.openxmlformats.org/officeDocument/2006/relationships/font" Target="fonts/font2.fntdata"/><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theme" Target="theme/theme1.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font" Target="fonts/font1.fntdata"/><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openxmlformats.org/officeDocument/2006/relationships/viewProps" Target="viewProps.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presProps" Target="presProps.xml"/><Relationship Id="rId10" Type="http://schemas.openxmlformats.org/officeDocument/2006/relationships/slide" Target="slides/slide9.xml"/><Relationship Id="rId19" Type="http://schemas.openxmlformats.org/officeDocument/2006/relationships/notesMaster" Target="notesMasters/notesMaster1.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font" Target="fonts/font3.fntdata"/></Relationships>
</file>

<file path=ppt/media/image1.pn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Shape 2"/>
        <p:cNvGrpSpPr/>
        <p:nvPr/>
      </p:nvGrpSpPr>
      <p:grpSpPr>
        <a:xfrm>
          <a:off x="0" y="0"/>
          <a:ext cx="0" cy="0"/>
          <a:chOff x="0" y="0"/>
          <a:chExt cx="0" cy="0"/>
        </a:xfrm>
      </p:grpSpPr>
      <p:sp>
        <p:nvSpPr>
          <p:cNvPr id="3" name="Shape 3"/>
          <p:cNvSpPr>
            <a:spLocks noGrp="1" noRot="1" noChangeAspect="1"/>
          </p:cNvSpPr>
          <p:nvPr>
            <p:ph type="sldImg" idx="2"/>
          </p:nvPr>
        </p:nvSpPr>
        <p:spPr>
          <a:xfrm>
            <a:off x="381300" y="685800"/>
            <a:ext cx="6096075" cy="3429000"/>
          </a:xfrm>
          <a:custGeom>
            <a:avLst/>
            <a:gdLst/>
            <a:ahLst/>
            <a:cxnLst/>
            <a:rect l="0" t="0" r="0" b="0"/>
            <a:pathLst>
              <a:path w="120000" h="120000" extrusionOk="0">
                <a:moveTo>
                  <a:pt x="0" y="0"/>
                </a:moveTo>
                <a:lnTo>
                  <a:pt x="120000" y="0"/>
                </a:lnTo>
                <a:lnTo>
                  <a:pt x="120000" y="120000"/>
                </a:lnTo>
                <a:lnTo>
                  <a:pt x="0" y="120000"/>
                </a:lnTo>
                <a:close/>
              </a:path>
            </a:pathLst>
          </a:custGeom>
          <a:noFill/>
          <a:ln w="9525" cap="flat" cmpd="sng">
            <a:solidFill>
              <a:srgbClr val="000000"/>
            </a:solidFill>
            <a:prstDash val="solid"/>
            <a:round/>
            <a:headEnd type="none" w="med" len="med"/>
            <a:tailEnd type="none" w="med" len="med"/>
          </a:ln>
        </p:spPr>
      </p:sp>
      <p:sp>
        <p:nvSpPr>
          <p:cNvPr id="4" name="Shape 4"/>
          <p:cNvSpPr txBox="1">
            <a:spLocks noGrp="1"/>
          </p:cNvSpPr>
          <p:nvPr>
            <p:ph type="body" idx="1"/>
          </p:nvPr>
        </p:nvSpPr>
        <p:spPr>
          <a:xfrm>
            <a:off x="685800" y="4343400"/>
            <a:ext cx="5486400" cy="4114800"/>
          </a:xfrm>
          <a:prstGeom prst="rect">
            <a:avLst/>
          </a:prstGeom>
          <a:noFill/>
          <a:ln>
            <a:noFill/>
          </a:ln>
        </p:spPr>
        <p:txBody>
          <a:bodyPr lIns="91425" tIns="91425" rIns="91425" bIns="91425" anchor="t" anchorCtr="0"/>
          <a:lstStyle>
            <a:lvl1pPr lvl="0">
              <a:spcBef>
                <a:spcPts val="0"/>
              </a:spcBef>
              <a:defRPr sz="1100"/>
            </a:lvl1pPr>
            <a:lvl2pPr lvl="1">
              <a:spcBef>
                <a:spcPts val="0"/>
              </a:spcBef>
              <a:defRPr sz="1100"/>
            </a:lvl2pPr>
            <a:lvl3pPr lvl="2">
              <a:spcBef>
                <a:spcPts val="0"/>
              </a:spcBef>
              <a:defRPr sz="1100"/>
            </a:lvl3pPr>
            <a:lvl4pPr lvl="3">
              <a:spcBef>
                <a:spcPts val="0"/>
              </a:spcBef>
              <a:defRPr sz="1100"/>
            </a:lvl4pPr>
            <a:lvl5pPr lvl="4">
              <a:spcBef>
                <a:spcPts val="0"/>
              </a:spcBef>
              <a:defRPr sz="1100"/>
            </a:lvl5pPr>
            <a:lvl6pPr lvl="5">
              <a:spcBef>
                <a:spcPts val="0"/>
              </a:spcBef>
              <a:defRPr sz="1100"/>
            </a:lvl6pPr>
            <a:lvl7pPr lvl="6">
              <a:spcBef>
                <a:spcPts val="0"/>
              </a:spcBef>
              <a:defRPr sz="1100"/>
            </a:lvl7pPr>
            <a:lvl8pPr lvl="7">
              <a:spcBef>
                <a:spcPts val="0"/>
              </a:spcBef>
              <a:defRPr sz="1100"/>
            </a:lvl8pPr>
            <a:lvl9pPr lvl="8">
              <a:spcBef>
                <a:spcPts val="0"/>
              </a:spcBef>
              <a:defRPr sz="1100"/>
            </a:lvl9pPr>
          </a:lstStyle>
          <a:p>
            <a:endParaRPr/>
          </a:p>
        </p:txBody>
      </p:sp>
    </p:spTree>
  </p:cSld>
  <p:clrMap bg1="lt1" tx1="dk1" bg2="dk2" tx2="lt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_rels/notesSlide10.xml.rels><?xml version="1.0" encoding="UTF-8" standalone="yes"?>
<Relationships xmlns="http://schemas.openxmlformats.org/package/2006/relationships"><Relationship Id="rId2" Type="http://schemas.openxmlformats.org/officeDocument/2006/relationships/slide" Target="../slides/slide10.xml"/><Relationship Id="rId1" Type="http://schemas.openxmlformats.org/officeDocument/2006/relationships/notesMaster" Target="../notesMasters/notesMaster1.xml"/></Relationships>
</file>

<file path=ppt/notesSlides/_rels/notesSlide11.xml.rels><?xml version="1.0" encoding="UTF-8" standalone="yes"?>
<Relationships xmlns="http://schemas.openxmlformats.org/package/2006/relationships"><Relationship Id="rId2" Type="http://schemas.openxmlformats.org/officeDocument/2006/relationships/slide" Target="../slides/slide11.xml"/><Relationship Id="rId1" Type="http://schemas.openxmlformats.org/officeDocument/2006/relationships/notesMaster" Target="../notesMasters/notesMaster1.xml"/></Relationships>
</file>

<file path=ppt/notesSlides/_rels/notesSlide12.xml.rels><?xml version="1.0" encoding="UTF-8" standalone="yes"?>
<Relationships xmlns="http://schemas.openxmlformats.org/package/2006/relationships"><Relationship Id="rId2" Type="http://schemas.openxmlformats.org/officeDocument/2006/relationships/slide" Target="../slides/slide12.xml"/><Relationship Id="rId1" Type="http://schemas.openxmlformats.org/officeDocument/2006/relationships/notesMaster" Target="../notesMasters/notesMaster1.xml"/></Relationships>
</file>

<file path=ppt/notesSlides/_rels/notesSlide13.xml.rels><?xml version="1.0" encoding="UTF-8" standalone="yes"?>
<Relationships xmlns="http://schemas.openxmlformats.org/package/2006/relationships"><Relationship Id="rId2" Type="http://schemas.openxmlformats.org/officeDocument/2006/relationships/slide" Target="../slides/slide13.xml"/><Relationship Id="rId1" Type="http://schemas.openxmlformats.org/officeDocument/2006/relationships/notesMaster" Target="../notesMasters/notesMaster1.xml"/></Relationships>
</file>

<file path=ppt/notesSlides/_rels/notesSlide14.xml.rels><?xml version="1.0" encoding="UTF-8" standalone="yes"?>
<Relationships xmlns="http://schemas.openxmlformats.org/package/2006/relationships"><Relationship Id="rId2" Type="http://schemas.openxmlformats.org/officeDocument/2006/relationships/slide" Target="../slides/slide14.xml"/><Relationship Id="rId1" Type="http://schemas.openxmlformats.org/officeDocument/2006/relationships/notesMaster" Target="../notesMasters/notesMaster1.xml"/></Relationships>
</file>

<file path=ppt/notesSlides/_rels/notesSlide15.xml.rels><?xml version="1.0" encoding="UTF-8" standalone="yes"?>
<Relationships xmlns="http://schemas.openxmlformats.org/package/2006/relationships"><Relationship Id="rId2" Type="http://schemas.openxmlformats.org/officeDocument/2006/relationships/slide" Target="../slides/slide15.xml"/><Relationship Id="rId1" Type="http://schemas.openxmlformats.org/officeDocument/2006/relationships/notesMaster" Target="../notesMasters/notesMaster1.xml"/></Relationships>
</file>

<file path=ppt/notesSlides/_rels/notesSlide16.xml.rels><?xml version="1.0" encoding="UTF-8" standalone="yes"?>
<Relationships xmlns="http://schemas.openxmlformats.org/package/2006/relationships"><Relationship Id="rId2" Type="http://schemas.openxmlformats.org/officeDocument/2006/relationships/slide" Target="../slides/slide16.xml"/><Relationship Id="rId1" Type="http://schemas.openxmlformats.org/officeDocument/2006/relationships/notesMaster" Target="../notesMasters/notesMaster1.xml"/></Relationships>
</file>

<file path=ppt/notesSlides/_rels/notesSlide17.xml.rels><?xml version="1.0" encoding="UTF-8" standalone="yes"?>
<Relationships xmlns="http://schemas.openxmlformats.org/package/2006/relationships"><Relationship Id="rId2" Type="http://schemas.openxmlformats.org/officeDocument/2006/relationships/slide" Target="../slides/slide17.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2.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3.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4.xml"/><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2" Type="http://schemas.openxmlformats.org/officeDocument/2006/relationships/slide" Target="../slides/slide5.xml"/><Relationship Id="rId1" Type="http://schemas.openxmlformats.org/officeDocument/2006/relationships/notesMaster" Target="../notesMasters/notesMaster1.xml"/></Relationships>
</file>

<file path=ppt/notesSlides/_rels/notesSlide6.xml.rels><?xml version="1.0" encoding="UTF-8" standalone="yes"?>
<Relationships xmlns="http://schemas.openxmlformats.org/package/2006/relationships"><Relationship Id="rId2" Type="http://schemas.openxmlformats.org/officeDocument/2006/relationships/slide" Target="../slides/slide6.xml"/><Relationship Id="rId1" Type="http://schemas.openxmlformats.org/officeDocument/2006/relationships/notesMaster" Target="../notesMasters/notesMaster1.xml"/></Relationships>
</file>

<file path=ppt/notesSlides/_rels/notesSlide7.xml.rels><?xml version="1.0" encoding="UTF-8" standalone="yes"?>
<Relationships xmlns="http://schemas.openxmlformats.org/package/2006/relationships"><Relationship Id="rId2" Type="http://schemas.openxmlformats.org/officeDocument/2006/relationships/slide" Target="../slides/slide7.xml"/><Relationship Id="rId1" Type="http://schemas.openxmlformats.org/officeDocument/2006/relationships/notesMaster" Target="../notesMasters/notesMaster1.xml"/></Relationships>
</file>

<file path=ppt/notesSlides/_rels/notesSlide8.xml.rels><?xml version="1.0" encoding="UTF-8" standalone="yes"?>
<Relationships xmlns="http://schemas.openxmlformats.org/package/2006/relationships"><Relationship Id="rId2" Type="http://schemas.openxmlformats.org/officeDocument/2006/relationships/slide" Target="../slides/slide8.xml"/><Relationship Id="rId1" Type="http://schemas.openxmlformats.org/officeDocument/2006/relationships/notesMaster" Target="../notesMasters/notesMaster1.xml"/></Relationships>
</file>

<file path=ppt/notesSlides/_rels/notesSlide9.xml.rels><?xml version="1.0" encoding="UTF-8" standalone="yes"?>
<Relationships xmlns="http://schemas.openxmlformats.org/package/2006/relationships"><Relationship Id="rId2" Type="http://schemas.openxmlformats.org/officeDocument/2006/relationships/slide" Target="../slides/slide9.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55"/>
        <p:cNvGrpSpPr/>
        <p:nvPr/>
      </p:nvGrpSpPr>
      <p:grpSpPr>
        <a:xfrm>
          <a:off x="0" y="0"/>
          <a:ext cx="0" cy="0"/>
          <a:chOff x="0" y="0"/>
          <a:chExt cx="0" cy="0"/>
        </a:xfrm>
      </p:grpSpPr>
      <p:sp>
        <p:nvSpPr>
          <p:cNvPr id="56" name="Shape 56"/>
          <p:cNvSpPr>
            <a:spLocks noGrp="1" noRot="1" noChangeAspect="1"/>
          </p:cNvSpPr>
          <p:nvPr>
            <p:ph type="sldImg" idx="2"/>
          </p:nvPr>
        </p:nvSpPr>
        <p:spPr>
          <a:xfrm>
            <a:off x="381000" y="685800"/>
            <a:ext cx="6096000" cy="3429000"/>
          </a:xfrm>
          <a:custGeom>
            <a:avLst/>
            <a:gdLst/>
            <a:ahLst/>
            <a:cxnLst/>
            <a:rect l="0" t="0" r="0" b="0"/>
            <a:pathLst>
              <a:path w="120000" h="120000" extrusionOk="0">
                <a:moveTo>
                  <a:pt x="0" y="0"/>
                </a:moveTo>
                <a:lnTo>
                  <a:pt x="120000" y="0"/>
                </a:lnTo>
                <a:lnTo>
                  <a:pt x="120000" y="120000"/>
                </a:lnTo>
                <a:lnTo>
                  <a:pt x="0" y="120000"/>
                </a:lnTo>
                <a:close/>
              </a:path>
            </a:pathLst>
          </a:custGeom>
        </p:spPr>
      </p:sp>
      <p:sp>
        <p:nvSpPr>
          <p:cNvPr id="57" name="Shape 57"/>
          <p:cNvSpPr txBox="1">
            <a:spLocks noGrp="1"/>
          </p:cNvSpPr>
          <p:nvPr>
            <p:ph type="body" idx="1"/>
          </p:nvPr>
        </p:nvSpPr>
        <p:spPr>
          <a:xfrm>
            <a:off x="685800" y="4343400"/>
            <a:ext cx="5486400" cy="4114800"/>
          </a:xfrm>
          <a:prstGeom prst="rect">
            <a:avLst/>
          </a:prstGeom>
        </p:spPr>
        <p:txBody>
          <a:bodyPr lIns="91425" tIns="91425" rIns="91425" bIns="91425" anchor="t" anchorCtr="0">
            <a:noAutofit/>
          </a:bodyPr>
          <a:lstStyle/>
          <a:p>
            <a:pPr lvl="0">
              <a:spcBef>
                <a:spcPts val="0"/>
              </a:spcBef>
              <a:buNone/>
            </a:pPr>
            <a:endParaRPr/>
          </a:p>
        </p:txBody>
      </p:sp>
    </p:spTree>
  </p:cSld>
  <p:clrMapOvr>
    <a:masterClrMapping/>
  </p:clrMapOvr>
</p:notes>
</file>

<file path=ppt/notesSlides/notesSlide10.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106"/>
        <p:cNvGrpSpPr/>
        <p:nvPr/>
      </p:nvGrpSpPr>
      <p:grpSpPr>
        <a:xfrm>
          <a:off x="0" y="0"/>
          <a:ext cx="0" cy="0"/>
          <a:chOff x="0" y="0"/>
          <a:chExt cx="0" cy="0"/>
        </a:xfrm>
      </p:grpSpPr>
      <p:sp>
        <p:nvSpPr>
          <p:cNvPr id="107" name="Shape 107"/>
          <p:cNvSpPr>
            <a:spLocks noGrp="1" noRot="1" noChangeAspect="1"/>
          </p:cNvSpPr>
          <p:nvPr>
            <p:ph type="sldImg" idx="2"/>
          </p:nvPr>
        </p:nvSpPr>
        <p:spPr>
          <a:xfrm>
            <a:off x="381000" y="685800"/>
            <a:ext cx="6096000" cy="3429000"/>
          </a:xfrm>
          <a:custGeom>
            <a:avLst/>
            <a:gdLst/>
            <a:ahLst/>
            <a:cxnLst/>
            <a:rect l="0" t="0" r="0" b="0"/>
            <a:pathLst>
              <a:path w="120000" h="120000" extrusionOk="0">
                <a:moveTo>
                  <a:pt x="0" y="0"/>
                </a:moveTo>
                <a:lnTo>
                  <a:pt x="120000" y="0"/>
                </a:lnTo>
                <a:lnTo>
                  <a:pt x="120000" y="120000"/>
                </a:lnTo>
                <a:lnTo>
                  <a:pt x="0" y="120000"/>
                </a:lnTo>
                <a:close/>
              </a:path>
            </a:pathLst>
          </a:custGeom>
        </p:spPr>
      </p:sp>
      <p:sp>
        <p:nvSpPr>
          <p:cNvPr id="108" name="Shape 108"/>
          <p:cNvSpPr txBox="1">
            <a:spLocks noGrp="1"/>
          </p:cNvSpPr>
          <p:nvPr>
            <p:ph type="body" idx="1"/>
          </p:nvPr>
        </p:nvSpPr>
        <p:spPr>
          <a:xfrm>
            <a:off x="685800" y="4343400"/>
            <a:ext cx="5486400" cy="4114800"/>
          </a:xfrm>
          <a:prstGeom prst="rect">
            <a:avLst/>
          </a:prstGeom>
        </p:spPr>
        <p:txBody>
          <a:bodyPr lIns="91425" tIns="91425" rIns="91425" bIns="91425" anchor="t" anchorCtr="0">
            <a:noAutofit/>
          </a:bodyPr>
          <a:lstStyle/>
          <a:p>
            <a:pPr lvl="0">
              <a:spcBef>
                <a:spcPts val="0"/>
              </a:spcBef>
              <a:buNone/>
            </a:pPr>
            <a:endParaRPr/>
          </a:p>
        </p:txBody>
      </p:sp>
    </p:spTree>
  </p:cSld>
  <p:clrMapOvr>
    <a:masterClrMapping/>
  </p:clrMapOvr>
</p:notes>
</file>

<file path=ppt/notesSlides/notesSlide11.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112"/>
        <p:cNvGrpSpPr/>
        <p:nvPr/>
      </p:nvGrpSpPr>
      <p:grpSpPr>
        <a:xfrm>
          <a:off x="0" y="0"/>
          <a:ext cx="0" cy="0"/>
          <a:chOff x="0" y="0"/>
          <a:chExt cx="0" cy="0"/>
        </a:xfrm>
      </p:grpSpPr>
      <p:sp>
        <p:nvSpPr>
          <p:cNvPr id="113" name="Shape 113"/>
          <p:cNvSpPr>
            <a:spLocks noGrp="1" noRot="1" noChangeAspect="1"/>
          </p:cNvSpPr>
          <p:nvPr>
            <p:ph type="sldImg" idx="2"/>
          </p:nvPr>
        </p:nvSpPr>
        <p:spPr>
          <a:xfrm>
            <a:off x="381000" y="685800"/>
            <a:ext cx="6096000" cy="3429000"/>
          </a:xfrm>
          <a:custGeom>
            <a:avLst/>
            <a:gdLst/>
            <a:ahLst/>
            <a:cxnLst/>
            <a:rect l="0" t="0" r="0" b="0"/>
            <a:pathLst>
              <a:path w="120000" h="120000" extrusionOk="0">
                <a:moveTo>
                  <a:pt x="0" y="0"/>
                </a:moveTo>
                <a:lnTo>
                  <a:pt x="120000" y="0"/>
                </a:lnTo>
                <a:lnTo>
                  <a:pt x="120000" y="120000"/>
                </a:lnTo>
                <a:lnTo>
                  <a:pt x="0" y="120000"/>
                </a:lnTo>
                <a:close/>
              </a:path>
            </a:pathLst>
          </a:custGeom>
        </p:spPr>
      </p:sp>
      <p:sp>
        <p:nvSpPr>
          <p:cNvPr id="114" name="Shape 114"/>
          <p:cNvSpPr txBox="1">
            <a:spLocks noGrp="1"/>
          </p:cNvSpPr>
          <p:nvPr>
            <p:ph type="body" idx="1"/>
          </p:nvPr>
        </p:nvSpPr>
        <p:spPr>
          <a:xfrm>
            <a:off x="685800" y="4343400"/>
            <a:ext cx="5486400" cy="4114800"/>
          </a:xfrm>
          <a:prstGeom prst="rect">
            <a:avLst/>
          </a:prstGeom>
        </p:spPr>
        <p:txBody>
          <a:bodyPr lIns="91425" tIns="91425" rIns="91425" bIns="91425" anchor="t" anchorCtr="0">
            <a:noAutofit/>
          </a:bodyPr>
          <a:lstStyle/>
          <a:p>
            <a:pPr lvl="0">
              <a:spcBef>
                <a:spcPts val="0"/>
              </a:spcBef>
              <a:buNone/>
            </a:pPr>
            <a:endParaRPr/>
          </a:p>
        </p:txBody>
      </p:sp>
    </p:spTree>
  </p:cSld>
  <p:clrMapOvr>
    <a:masterClrMapping/>
  </p:clrMapOvr>
</p:notes>
</file>

<file path=ppt/notesSlides/notesSlide12.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119"/>
        <p:cNvGrpSpPr/>
        <p:nvPr/>
      </p:nvGrpSpPr>
      <p:grpSpPr>
        <a:xfrm>
          <a:off x="0" y="0"/>
          <a:ext cx="0" cy="0"/>
          <a:chOff x="0" y="0"/>
          <a:chExt cx="0" cy="0"/>
        </a:xfrm>
      </p:grpSpPr>
      <p:sp>
        <p:nvSpPr>
          <p:cNvPr id="120" name="Shape 120"/>
          <p:cNvSpPr>
            <a:spLocks noGrp="1" noRot="1" noChangeAspect="1"/>
          </p:cNvSpPr>
          <p:nvPr>
            <p:ph type="sldImg" idx="2"/>
          </p:nvPr>
        </p:nvSpPr>
        <p:spPr>
          <a:xfrm>
            <a:off x="381000" y="685800"/>
            <a:ext cx="6096000" cy="3429000"/>
          </a:xfrm>
          <a:custGeom>
            <a:avLst/>
            <a:gdLst/>
            <a:ahLst/>
            <a:cxnLst/>
            <a:rect l="0" t="0" r="0" b="0"/>
            <a:pathLst>
              <a:path w="120000" h="120000" extrusionOk="0">
                <a:moveTo>
                  <a:pt x="0" y="0"/>
                </a:moveTo>
                <a:lnTo>
                  <a:pt x="120000" y="0"/>
                </a:lnTo>
                <a:lnTo>
                  <a:pt x="120000" y="120000"/>
                </a:lnTo>
                <a:lnTo>
                  <a:pt x="0" y="120000"/>
                </a:lnTo>
                <a:close/>
              </a:path>
            </a:pathLst>
          </a:custGeom>
        </p:spPr>
      </p:sp>
      <p:sp>
        <p:nvSpPr>
          <p:cNvPr id="121" name="Shape 121"/>
          <p:cNvSpPr txBox="1">
            <a:spLocks noGrp="1"/>
          </p:cNvSpPr>
          <p:nvPr>
            <p:ph type="body" idx="1"/>
          </p:nvPr>
        </p:nvSpPr>
        <p:spPr>
          <a:xfrm>
            <a:off x="685800" y="4343400"/>
            <a:ext cx="5486400" cy="4114800"/>
          </a:xfrm>
          <a:prstGeom prst="rect">
            <a:avLst/>
          </a:prstGeom>
        </p:spPr>
        <p:txBody>
          <a:bodyPr lIns="91425" tIns="91425" rIns="91425" bIns="91425" anchor="t" anchorCtr="0">
            <a:noAutofit/>
          </a:bodyPr>
          <a:lstStyle/>
          <a:p>
            <a:pPr lvl="0">
              <a:spcBef>
                <a:spcPts val="0"/>
              </a:spcBef>
              <a:buNone/>
            </a:pPr>
            <a:endParaRPr/>
          </a:p>
        </p:txBody>
      </p:sp>
    </p:spTree>
  </p:cSld>
  <p:clrMapOvr>
    <a:masterClrMapping/>
  </p:clrMapOvr>
</p:notes>
</file>

<file path=ppt/notesSlides/notesSlide13.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124"/>
        <p:cNvGrpSpPr/>
        <p:nvPr/>
      </p:nvGrpSpPr>
      <p:grpSpPr>
        <a:xfrm>
          <a:off x="0" y="0"/>
          <a:ext cx="0" cy="0"/>
          <a:chOff x="0" y="0"/>
          <a:chExt cx="0" cy="0"/>
        </a:xfrm>
      </p:grpSpPr>
      <p:sp>
        <p:nvSpPr>
          <p:cNvPr id="125" name="Shape 125"/>
          <p:cNvSpPr>
            <a:spLocks noGrp="1" noRot="1" noChangeAspect="1"/>
          </p:cNvSpPr>
          <p:nvPr>
            <p:ph type="sldImg" idx="2"/>
          </p:nvPr>
        </p:nvSpPr>
        <p:spPr>
          <a:xfrm>
            <a:off x="381000" y="685800"/>
            <a:ext cx="6096000" cy="3429000"/>
          </a:xfrm>
          <a:custGeom>
            <a:avLst/>
            <a:gdLst/>
            <a:ahLst/>
            <a:cxnLst/>
            <a:rect l="0" t="0" r="0" b="0"/>
            <a:pathLst>
              <a:path w="120000" h="120000" extrusionOk="0">
                <a:moveTo>
                  <a:pt x="0" y="0"/>
                </a:moveTo>
                <a:lnTo>
                  <a:pt x="120000" y="0"/>
                </a:lnTo>
                <a:lnTo>
                  <a:pt x="120000" y="120000"/>
                </a:lnTo>
                <a:lnTo>
                  <a:pt x="0" y="120000"/>
                </a:lnTo>
                <a:close/>
              </a:path>
            </a:pathLst>
          </a:custGeom>
        </p:spPr>
      </p:sp>
      <p:sp>
        <p:nvSpPr>
          <p:cNvPr id="126" name="Shape 126"/>
          <p:cNvSpPr txBox="1">
            <a:spLocks noGrp="1"/>
          </p:cNvSpPr>
          <p:nvPr>
            <p:ph type="body" idx="1"/>
          </p:nvPr>
        </p:nvSpPr>
        <p:spPr>
          <a:xfrm>
            <a:off x="685800" y="4343400"/>
            <a:ext cx="5486400" cy="4114800"/>
          </a:xfrm>
          <a:prstGeom prst="rect">
            <a:avLst/>
          </a:prstGeom>
        </p:spPr>
        <p:txBody>
          <a:bodyPr lIns="91425" tIns="91425" rIns="91425" bIns="91425" anchor="t" anchorCtr="0">
            <a:noAutofit/>
          </a:bodyPr>
          <a:lstStyle/>
          <a:p>
            <a:pPr lvl="0">
              <a:spcBef>
                <a:spcPts val="0"/>
              </a:spcBef>
              <a:buNone/>
            </a:pPr>
            <a:endParaRPr/>
          </a:p>
        </p:txBody>
      </p:sp>
    </p:spTree>
  </p:cSld>
  <p:clrMapOvr>
    <a:masterClrMapping/>
  </p:clrMapOvr>
</p:notes>
</file>

<file path=ppt/notesSlides/notesSlide14.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130"/>
        <p:cNvGrpSpPr/>
        <p:nvPr/>
      </p:nvGrpSpPr>
      <p:grpSpPr>
        <a:xfrm>
          <a:off x="0" y="0"/>
          <a:ext cx="0" cy="0"/>
          <a:chOff x="0" y="0"/>
          <a:chExt cx="0" cy="0"/>
        </a:xfrm>
      </p:grpSpPr>
      <p:sp>
        <p:nvSpPr>
          <p:cNvPr id="131" name="Shape 131"/>
          <p:cNvSpPr>
            <a:spLocks noGrp="1" noRot="1" noChangeAspect="1"/>
          </p:cNvSpPr>
          <p:nvPr>
            <p:ph type="sldImg" idx="2"/>
          </p:nvPr>
        </p:nvSpPr>
        <p:spPr>
          <a:xfrm>
            <a:off x="381000" y="685800"/>
            <a:ext cx="6096000" cy="3429000"/>
          </a:xfrm>
          <a:custGeom>
            <a:avLst/>
            <a:gdLst/>
            <a:ahLst/>
            <a:cxnLst/>
            <a:rect l="0" t="0" r="0" b="0"/>
            <a:pathLst>
              <a:path w="120000" h="120000" extrusionOk="0">
                <a:moveTo>
                  <a:pt x="0" y="0"/>
                </a:moveTo>
                <a:lnTo>
                  <a:pt x="120000" y="0"/>
                </a:lnTo>
                <a:lnTo>
                  <a:pt x="120000" y="120000"/>
                </a:lnTo>
                <a:lnTo>
                  <a:pt x="0" y="120000"/>
                </a:lnTo>
                <a:close/>
              </a:path>
            </a:pathLst>
          </a:custGeom>
        </p:spPr>
      </p:sp>
      <p:sp>
        <p:nvSpPr>
          <p:cNvPr id="132" name="Shape 132"/>
          <p:cNvSpPr txBox="1">
            <a:spLocks noGrp="1"/>
          </p:cNvSpPr>
          <p:nvPr>
            <p:ph type="body" idx="1"/>
          </p:nvPr>
        </p:nvSpPr>
        <p:spPr>
          <a:xfrm>
            <a:off x="685800" y="4343400"/>
            <a:ext cx="5486400" cy="4114800"/>
          </a:xfrm>
          <a:prstGeom prst="rect">
            <a:avLst/>
          </a:prstGeom>
        </p:spPr>
        <p:txBody>
          <a:bodyPr lIns="91425" tIns="91425" rIns="91425" bIns="91425" anchor="t" anchorCtr="0">
            <a:noAutofit/>
          </a:bodyPr>
          <a:lstStyle/>
          <a:p>
            <a:pPr lvl="0">
              <a:spcBef>
                <a:spcPts val="0"/>
              </a:spcBef>
              <a:buNone/>
            </a:pPr>
            <a:endParaRPr/>
          </a:p>
        </p:txBody>
      </p:sp>
    </p:spTree>
  </p:cSld>
  <p:clrMapOvr>
    <a:masterClrMapping/>
  </p:clrMapOvr>
</p:notes>
</file>

<file path=ppt/notesSlides/notesSlide15.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136"/>
        <p:cNvGrpSpPr/>
        <p:nvPr/>
      </p:nvGrpSpPr>
      <p:grpSpPr>
        <a:xfrm>
          <a:off x="0" y="0"/>
          <a:ext cx="0" cy="0"/>
          <a:chOff x="0" y="0"/>
          <a:chExt cx="0" cy="0"/>
        </a:xfrm>
      </p:grpSpPr>
      <p:sp>
        <p:nvSpPr>
          <p:cNvPr id="137" name="Shape 137"/>
          <p:cNvSpPr>
            <a:spLocks noGrp="1" noRot="1" noChangeAspect="1"/>
          </p:cNvSpPr>
          <p:nvPr>
            <p:ph type="sldImg" idx="2"/>
          </p:nvPr>
        </p:nvSpPr>
        <p:spPr>
          <a:xfrm>
            <a:off x="381000" y="685800"/>
            <a:ext cx="6096000" cy="3429000"/>
          </a:xfrm>
          <a:custGeom>
            <a:avLst/>
            <a:gdLst/>
            <a:ahLst/>
            <a:cxnLst/>
            <a:rect l="0" t="0" r="0" b="0"/>
            <a:pathLst>
              <a:path w="120000" h="120000" extrusionOk="0">
                <a:moveTo>
                  <a:pt x="0" y="0"/>
                </a:moveTo>
                <a:lnTo>
                  <a:pt x="120000" y="0"/>
                </a:lnTo>
                <a:lnTo>
                  <a:pt x="120000" y="120000"/>
                </a:lnTo>
                <a:lnTo>
                  <a:pt x="0" y="120000"/>
                </a:lnTo>
                <a:close/>
              </a:path>
            </a:pathLst>
          </a:custGeom>
        </p:spPr>
      </p:sp>
      <p:sp>
        <p:nvSpPr>
          <p:cNvPr id="138" name="Shape 138"/>
          <p:cNvSpPr txBox="1">
            <a:spLocks noGrp="1"/>
          </p:cNvSpPr>
          <p:nvPr>
            <p:ph type="body" idx="1"/>
          </p:nvPr>
        </p:nvSpPr>
        <p:spPr>
          <a:xfrm>
            <a:off x="685800" y="4343400"/>
            <a:ext cx="5486400" cy="4114800"/>
          </a:xfrm>
          <a:prstGeom prst="rect">
            <a:avLst/>
          </a:prstGeom>
        </p:spPr>
        <p:txBody>
          <a:bodyPr lIns="91425" tIns="91425" rIns="91425" bIns="91425" anchor="t" anchorCtr="0">
            <a:noAutofit/>
          </a:bodyPr>
          <a:lstStyle/>
          <a:p>
            <a:pPr lvl="0">
              <a:spcBef>
                <a:spcPts val="0"/>
              </a:spcBef>
              <a:buNone/>
            </a:pPr>
            <a:endParaRPr/>
          </a:p>
        </p:txBody>
      </p:sp>
    </p:spTree>
  </p:cSld>
  <p:clrMapOvr>
    <a:masterClrMapping/>
  </p:clrMapOvr>
</p:notes>
</file>

<file path=ppt/notesSlides/notesSlide16.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142"/>
        <p:cNvGrpSpPr/>
        <p:nvPr/>
      </p:nvGrpSpPr>
      <p:grpSpPr>
        <a:xfrm>
          <a:off x="0" y="0"/>
          <a:ext cx="0" cy="0"/>
          <a:chOff x="0" y="0"/>
          <a:chExt cx="0" cy="0"/>
        </a:xfrm>
      </p:grpSpPr>
      <p:sp>
        <p:nvSpPr>
          <p:cNvPr id="143" name="Shape 143"/>
          <p:cNvSpPr>
            <a:spLocks noGrp="1" noRot="1" noChangeAspect="1"/>
          </p:cNvSpPr>
          <p:nvPr>
            <p:ph type="sldImg" idx="2"/>
          </p:nvPr>
        </p:nvSpPr>
        <p:spPr>
          <a:xfrm>
            <a:off x="381000" y="685800"/>
            <a:ext cx="6096000" cy="3429000"/>
          </a:xfrm>
          <a:custGeom>
            <a:avLst/>
            <a:gdLst/>
            <a:ahLst/>
            <a:cxnLst/>
            <a:rect l="0" t="0" r="0" b="0"/>
            <a:pathLst>
              <a:path w="120000" h="120000" extrusionOk="0">
                <a:moveTo>
                  <a:pt x="0" y="0"/>
                </a:moveTo>
                <a:lnTo>
                  <a:pt x="120000" y="0"/>
                </a:lnTo>
                <a:lnTo>
                  <a:pt x="120000" y="120000"/>
                </a:lnTo>
                <a:lnTo>
                  <a:pt x="0" y="120000"/>
                </a:lnTo>
                <a:close/>
              </a:path>
            </a:pathLst>
          </a:custGeom>
        </p:spPr>
      </p:sp>
      <p:sp>
        <p:nvSpPr>
          <p:cNvPr id="144" name="Shape 144"/>
          <p:cNvSpPr txBox="1">
            <a:spLocks noGrp="1"/>
          </p:cNvSpPr>
          <p:nvPr>
            <p:ph type="body" idx="1"/>
          </p:nvPr>
        </p:nvSpPr>
        <p:spPr>
          <a:xfrm>
            <a:off x="685800" y="4343400"/>
            <a:ext cx="5486400" cy="4114800"/>
          </a:xfrm>
          <a:prstGeom prst="rect">
            <a:avLst/>
          </a:prstGeom>
        </p:spPr>
        <p:txBody>
          <a:bodyPr lIns="91425" tIns="91425" rIns="91425" bIns="91425" anchor="t" anchorCtr="0">
            <a:noAutofit/>
          </a:bodyPr>
          <a:lstStyle/>
          <a:p>
            <a:pPr lvl="0">
              <a:spcBef>
                <a:spcPts val="0"/>
              </a:spcBef>
              <a:buNone/>
            </a:pPr>
            <a:endParaRPr/>
          </a:p>
        </p:txBody>
      </p:sp>
    </p:spTree>
  </p:cSld>
  <p:clrMapOvr>
    <a:masterClrMapping/>
  </p:clrMapOvr>
</p:notes>
</file>

<file path=ppt/notesSlides/notesSlide17.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148"/>
        <p:cNvGrpSpPr/>
        <p:nvPr/>
      </p:nvGrpSpPr>
      <p:grpSpPr>
        <a:xfrm>
          <a:off x="0" y="0"/>
          <a:ext cx="0" cy="0"/>
          <a:chOff x="0" y="0"/>
          <a:chExt cx="0" cy="0"/>
        </a:xfrm>
      </p:grpSpPr>
      <p:sp>
        <p:nvSpPr>
          <p:cNvPr id="149" name="Shape 149"/>
          <p:cNvSpPr>
            <a:spLocks noGrp="1" noRot="1" noChangeAspect="1"/>
          </p:cNvSpPr>
          <p:nvPr>
            <p:ph type="sldImg" idx="2"/>
          </p:nvPr>
        </p:nvSpPr>
        <p:spPr>
          <a:xfrm>
            <a:off x="381000" y="685800"/>
            <a:ext cx="6096000" cy="3429000"/>
          </a:xfrm>
          <a:custGeom>
            <a:avLst/>
            <a:gdLst/>
            <a:ahLst/>
            <a:cxnLst/>
            <a:rect l="0" t="0" r="0" b="0"/>
            <a:pathLst>
              <a:path w="120000" h="120000" extrusionOk="0">
                <a:moveTo>
                  <a:pt x="0" y="0"/>
                </a:moveTo>
                <a:lnTo>
                  <a:pt x="120000" y="0"/>
                </a:lnTo>
                <a:lnTo>
                  <a:pt x="120000" y="120000"/>
                </a:lnTo>
                <a:lnTo>
                  <a:pt x="0" y="120000"/>
                </a:lnTo>
                <a:close/>
              </a:path>
            </a:pathLst>
          </a:custGeom>
        </p:spPr>
      </p:sp>
      <p:sp>
        <p:nvSpPr>
          <p:cNvPr id="150" name="Shape 150"/>
          <p:cNvSpPr txBox="1">
            <a:spLocks noGrp="1"/>
          </p:cNvSpPr>
          <p:nvPr>
            <p:ph type="body" idx="1"/>
          </p:nvPr>
        </p:nvSpPr>
        <p:spPr>
          <a:xfrm>
            <a:off x="685800" y="4343400"/>
            <a:ext cx="5486400" cy="4114800"/>
          </a:xfrm>
          <a:prstGeom prst="rect">
            <a:avLst/>
          </a:prstGeom>
        </p:spPr>
        <p:txBody>
          <a:bodyPr lIns="91425" tIns="91425" rIns="91425" bIns="91425" anchor="t" anchorCtr="0">
            <a:noAutofit/>
          </a:bodyPr>
          <a:lstStyle/>
          <a:p>
            <a:pPr lvl="0">
              <a:spcBef>
                <a:spcPts val="0"/>
              </a:spcBef>
              <a:buNone/>
            </a:pPr>
            <a:endParaRPr/>
          </a:p>
        </p:txBody>
      </p:sp>
    </p:spTree>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60"/>
        <p:cNvGrpSpPr/>
        <p:nvPr/>
      </p:nvGrpSpPr>
      <p:grpSpPr>
        <a:xfrm>
          <a:off x="0" y="0"/>
          <a:ext cx="0" cy="0"/>
          <a:chOff x="0" y="0"/>
          <a:chExt cx="0" cy="0"/>
        </a:xfrm>
      </p:grpSpPr>
      <p:sp>
        <p:nvSpPr>
          <p:cNvPr id="61" name="Shape 61"/>
          <p:cNvSpPr>
            <a:spLocks noGrp="1" noRot="1" noChangeAspect="1"/>
          </p:cNvSpPr>
          <p:nvPr>
            <p:ph type="sldImg" idx="2"/>
          </p:nvPr>
        </p:nvSpPr>
        <p:spPr>
          <a:xfrm>
            <a:off x="381000" y="685800"/>
            <a:ext cx="6096000" cy="3429000"/>
          </a:xfrm>
          <a:custGeom>
            <a:avLst/>
            <a:gdLst/>
            <a:ahLst/>
            <a:cxnLst/>
            <a:rect l="0" t="0" r="0" b="0"/>
            <a:pathLst>
              <a:path w="120000" h="120000" extrusionOk="0">
                <a:moveTo>
                  <a:pt x="0" y="0"/>
                </a:moveTo>
                <a:lnTo>
                  <a:pt x="120000" y="0"/>
                </a:lnTo>
                <a:lnTo>
                  <a:pt x="120000" y="120000"/>
                </a:lnTo>
                <a:lnTo>
                  <a:pt x="0" y="120000"/>
                </a:lnTo>
                <a:close/>
              </a:path>
            </a:pathLst>
          </a:custGeom>
        </p:spPr>
      </p:sp>
      <p:sp>
        <p:nvSpPr>
          <p:cNvPr id="62" name="Shape 62"/>
          <p:cNvSpPr txBox="1">
            <a:spLocks noGrp="1"/>
          </p:cNvSpPr>
          <p:nvPr>
            <p:ph type="body" idx="1"/>
          </p:nvPr>
        </p:nvSpPr>
        <p:spPr>
          <a:xfrm>
            <a:off x="685800" y="4343400"/>
            <a:ext cx="5486400" cy="4114800"/>
          </a:xfrm>
          <a:prstGeom prst="rect">
            <a:avLst/>
          </a:prstGeom>
        </p:spPr>
        <p:txBody>
          <a:bodyPr lIns="91425" tIns="91425" rIns="91425" bIns="91425" anchor="t" anchorCtr="0">
            <a:noAutofit/>
          </a:bodyPr>
          <a:lstStyle/>
          <a:p>
            <a:pPr lvl="0">
              <a:spcBef>
                <a:spcPts val="0"/>
              </a:spcBef>
              <a:buNone/>
            </a:pPr>
            <a:endParaRPr/>
          </a:p>
        </p:txBody>
      </p:sp>
    </p:spTree>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66"/>
        <p:cNvGrpSpPr/>
        <p:nvPr/>
      </p:nvGrpSpPr>
      <p:grpSpPr>
        <a:xfrm>
          <a:off x="0" y="0"/>
          <a:ext cx="0" cy="0"/>
          <a:chOff x="0" y="0"/>
          <a:chExt cx="0" cy="0"/>
        </a:xfrm>
      </p:grpSpPr>
      <p:sp>
        <p:nvSpPr>
          <p:cNvPr id="67" name="Shape 67"/>
          <p:cNvSpPr>
            <a:spLocks noGrp="1" noRot="1" noChangeAspect="1"/>
          </p:cNvSpPr>
          <p:nvPr>
            <p:ph type="sldImg" idx="2"/>
          </p:nvPr>
        </p:nvSpPr>
        <p:spPr>
          <a:xfrm>
            <a:off x="381000" y="685800"/>
            <a:ext cx="6096000" cy="3429000"/>
          </a:xfrm>
          <a:custGeom>
            <a:avLst/>
            <a:gdLst/>
            <a:ahLst/>
            <a:cxnLst/>
            <a:rect l="0" t="0" r="0" b="0"/>
            <a:pathLst>
              <a:path w="120000" h="120000" extrusionOk="0">
                <a:moveTo>
                  <a:pt x="0" y="0"/>
                </a:moveTo>
                <a:lnTo>
                  <a:pt x="120000" y="0"/>
                </a:lnTo>
                <a:lnTo>
                  <a:pt x="120000" y="120000"/>
                </a:lnTo>
                <a:lnTo>
                  <a:pt x="0" y="120000"/>
                </a:lnTo>
                <a:close/>
              </a:path>
            </a:pathLst>
          </a:custGeom>
        </p:spPr>
      </p:sp>
      <p:sp>
        <p:nvSpPr>
          <p:cNvPr id="68" name="Shape 68"/>
          <p:cNvSpPr txBox="1">
            <a:spLocks noGrp="1"/>
          </p:cNvSpPr>
          <p:nvPr>
            <p:ph type="body" idx="1"/>
          </p:nvPr>
        </p:nvSpPr>
        <p:spPr>
          <a:xfrm>
            <a:off x="685800" y="4343400"/>
            <a:ext cx="5486400" cy="4114800"/>
          </a:xfrm>
          <a:prstGeom prst="rect">
            <a:avLst/>
          </a:prstGeom>
        </p:spPr>
        <p:txBody>
          <a:bodyPr lIns="91425" tIns="91425" rIns="91425" bIns="91425" anchor="t" anchorCtr="0">
            <a:noAutofit/>
          </a:bodyPr>
          <a:lstStyle/>
          <a:p>
            <a:pPr lvl="0">
              <a:spcBef>
                <a:spcPts val="0"/>
              </a:spcBef>
              <a:buNone/>
            </a:pPr>
            <a:endParaRPr/>
          </a:p>
        </p:txBody>
      </p:sp>
    </p:spTree>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71"/>
        <p:cNvGrpSpPr/>
        <p:nvPr/>
      </p:nvGrpSpPr>
      <p:grpSpPr>
        <a:xfrm>
          <a:off x="0" y="0"/>
          <a:ext cx="0" cy="0"/>
          <a:chOff x="0" y="0"/>
          <a:chExt cx="0" cy="0"/>
        </a:xfrm>
      </p:grpSpPr>
      <p:sp>
        <p:nvSpPr>
          <p:cNvPr id="72" name="Shape 72"/>
          <p:cNvSpPr>
            <a:spLocks noGrp="1" noRot="1" noChangeAspect="1"/>
          </p:cNvSpPr>
          <p:nvPr>
            <p:ph type="sldImg" idx="2"/>
          </p:nvPr>
        </p:nvSpPr>
        <p:spPr>
          <a:xfrm>
            <a:off x="381000" y="685800"/>
            <a:ext cx="6096000" cy="3429000"/>
          </a:xfrm>
          <a:custGeom>
            <a:avLst/>
            <a:gdLst/>
            <a:ahLst/>
            <a:cxnLst/>
            <a:rect l="0" t="0" r="0" b="0"/>
            <a:pathLst>
              <a:path w="120000" h="120000" extrusionOk="0">
                <a:moveTo>
                  <a:pt x="0" y="0"/>
                </a:moveTo>
                <a:lnTo>
                  <a:pt x="120000" y="0"/>
                </a:lnTo>
                <a:lnTo>
                  <a:pt x="120000" y="120000"/>
                </a:lnTo>
                <a:lnTo>
                  <a:pt x="0" y="120000"/>
                </a:lnTo>
                <a:close/>
              </a:path>
            </a:pathLst>
          </a:custGeom>
        </p:spPr>
      </p:sp>
      <p:sp>
        <p:nvSpPr>
          <p:cNvPr id="73" name="Shape 73"/>
          <p:cNvSpPr txBox="1">
            <a:spLocks noGrp="1"/>
          </p:cNvSpPr>
          <p:nvPr>
            <p:ph type="body" idx="1"/>
          </p:nvPr>
        </p:nvSpPr>
        <p:spPr>
          <a:xfrm>
            <a:off x="685800" y="4343400"/>
            <a:ext cx="5486400" cy="4114800"/>
          </a:xfrm>
          <a:prstGeom prst="rect">
            <a:avLst/>
          </a:prstGeom>
        </p:spPr>
        <p:txBody>
          <a:bodyPr lIns="91425" tIns="91425" rIns="91425" bIns="91425" anchor="t" anchorCtr="0">
            <a:noAutofit/>
          </a:bodyPr>
          <a:lstStyle/>
          <a:p>
            <a:pPr lvl="0">
              <a:spcBef>
                <a:spcPts val="0"/>
              </a:spcBef>
              <a:buNone/>
            </a:pPr>
            <a:endParaRPr/>
          </a:p>
        </p:txBody>
      </p:sp>
    </p:spTree>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77"/>
        <p:cNvGrpSpPr/>
        <p:nvPr/>
      </p:nvGrpSpPr>
      <p:grpSpPr>
        <a:xfrm>
          <a:off x="0" y="0"/>
          <a:ext cx="0" cy="0"/>
          <a:chOff x="0" y="0"/>
          <a:chExt cx="0" cy="0"/>
        </a:xfrm>
      </p:grpSpPr>
      <p:sp>
        <p:nvSpPr>
          <p:cNvPr id="78" name="Shape 78"/>
          <p:cNvSpPr>
            <a:spLocks noGrp="1" noRot="1" noChangeAspect="1"/>
          </p:cNvSpPr>
          <p:nvPr>
            <p:ph type="sldImg" idx="2"/>
          </p:nvPr>
        </p:nvSpPr>
        <p:spPr>
          <a:xfrm>
            <a:off x="381000" y="685800"/>
            <a:ext cx="6096000" cy="3429000"/>
          </a:xfrm>
          <a:custGeom>
            <a:avLst/>
            <a:gdLst/>
            <a:ahLst/>
            <a:cxnLst/>
            <a:rect l="0" t="0" r="0" b="0"/>
            <a:pathLst>
              <a:path w="120000" h="120000" extrusionOk="0">
                <a:moveTo>
                  <a:pt x="0" y="0"/>
                </a:moveTo>
                <a:lnTo>
                  <a:pt x="120000" y="0"/>
                </a:lnTo>
                <a:lnTo>
                  <a:pt x="120000" y="120000"/>
                </a:lnTo>
                <a:lnTo>
                  <a:pt x="0" y="120000"/>
                </a:lnTo>
                <a:close/>
              </a:path>
            </a:pathLst>
          </a:custGeom>
        </p:spPr>
      </p:sp>
      <p:sp>
        <p:nvSpPr>
          <p:cNvPr id="79" name="Shape 79"/>
          <p:cNvSpPr txBox="1">
            <a:spLocks noGrp="1"/>
          </p:cNvSpPr>
          <p:nvPr>
            <p:ph type="body" idx="1"/>
          </p:nvPr>
        </p:nvSpPr>
        <p:spPr>
          <a:xfrm>
            <a:off x="685800" y="4343400"/>
            <a:ext cx="5486400" cy="4114800"/>
          </a:xfrm>
          <a:prstGeom prst="rect">
            <a:avLst/>
          </a:prstGeom>
        </p:spPr>
        <p:txBody>
          <a:bodyPr lIns="91425" tIns="91425" rIns="91425" bIns="91425" anchor="t" anchorCtr="0">
            <a:noAutofit/>
          </a:bodyPr>
          <a:lstStyle/>
          <a:p>
            <a:pPr lvl="0">
              <a:spcBef>
                <a:spcPts val="0"/>
              </a:spcBef>
              <a:buNone/>
            </a:pPr>
            <a:endParaRPr/>
          </a:p>
        </p:txBody>
      </p:sp>
    </p:spTree>
  </p:cSld>
  <p:clrMapOvr>
    <a:masterClrMapping/>
  </p:clrMapOvr>
</p:notes>
</file>

<file path=ppt/notesSlides/notesSlide6.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83"/>
        <p:cNvGrpSpPr/>
        <p:nvPr/>
      </p:nvGrpSpPr>
      <p:grpSpPr>
        <a:xfrm>
          <a:off x="0" y="0"/>
          <a:ext cx="0" cy="0"/>
          <a:chOff x="0" y="0"/>
          <a:chExt cx="0" cy="0"/>
        </a:xfrm>
      </p:grpSpPr>
      <p:sp>
        <p:nvSpPr>
          <p:cNvPr id="84" name="Shape 84"/>
          <p:cNvSpPr>
            <a:spLocks noGrp="1" noRot="1" noChangeAspect="1"/>
          </p:cNvSpPr>
          <p:nvPr>
            <p:ph type="sldImg" idx="2"/>
          </p:nvPr>
        </p:nvSpPr>
        <p:spPr>
          <a:xfrm>
            <a:off x="381000" y="685800"/>
            <a:ext cx="6096000" cy="3429000"/>
          </a:xfrm>
          <a:custGeom>
            <a:avLst/>
            <a:gdLst/>
            <a:ahLst/>
            <a:cxnLst/>
            <a:rect l="0" t="0" r="0" b="0"/>
            <a:pathLst>
              <a:path w="120000" h="120000" extrusionOk="0">
                <a:moveTo>
                  <a:pt x="0" y="0"/>
                </a:moveTo>
                <a:lnTo>
                  <a:pt x="120000" y="0"/>
                </a:lnTo>
                <a:lnTo>
                  <a:pt x="120000" y="120000"/>
                </a:lnTo>
                <a:lnTo>
                  <a:pt x="0" y="120000"/>
                </a:lnTo>
                <a:close/>
              </a:path>
            </a:pathLst>
          </a:custGeom>
        </p:spPr>
      </p:sp>
      <p:sp>
        <p:nvSpPr>
          <p:cNvPr id="85" name="Shape 85"/>
          <p:cNvSpPr txBox="1">
            <a:spLocks noGrp="1"/>
          </p:cNvSpPr>
          <p:nvPr>
            <p:ph type="body" idx="1"/>
          </p:nvPr>
        </p:nvSpPr>
        <p:spPr>
          <a:xfrm>
            <a:off x="685800" y="4343400"/>
            <a:ext cx="5486400" cy="4114800"/>
          </a:xfrm>
          <a:prstGeom prst="rect">
            <a:avLst/>
          </a:prstGeom>
        </p:spPr>
        <p:txBody>
          <a:bodyPr lIns="91425" tIns="91425" rIns="91425" bIns="91425" anchor="t" anchorCtr="0">
            <a:noAutofit/>
          </a:bodyPr>
          <a:lstStyle/>
          <a:p>
            <a:pPr lvl="0">
              <a:spcBef>
                <a:spcPts val="0"/>
              </a:spcBef>
              <a:buNone/>
            </a:pPr>
            <a:endParaRPr/>
          </a:p>
        </p:txBody>
      </p:sp>
    </p:spTree>
  </p:cSld>
  <p:clrMapOvr>
    <a:masterClrMapping/>
  </p:clrMapOvr>
</p:notes>
</file>

<file path=ppt/notesSlides/notesSlide7.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89"/>
        <p:cNvGrpSpPr/>
        <p:nvPr/>
      </p:nvGrpSpPr>
      <p:grpSpPr>
        <a:xfrm>
          <a:off x="0" y="0"/>
          <a:ext cx="0" cy="0"/>
          <a:chOff x="0" y="0"/>
          <a:chExt cx="0" cy="0"/>
        </a:xfrm>
      </p:grpSpPr>
      <p:sp>
        <p:nvSpPr>
          <p:cNvPr id="90" name="Shape 90"/>
          <p:cNvSpPr>
            <a:spLocks noGrp="1" noRot="1" noChangeAspect="1"/>
          </p:cNvSpPr>
          <p:nvPr>
            <p:ph type="sldImg" idx="2"/>
          </p:nvPr>
        </p:nvSpPr>
        <p:spPr>
          <a:xfrm>
            <a:off x="381000" y="685800"/>
            <a:ext cx="6096000" cy="3429000"/>
          </a:xfrm>
          <a:custGeom>
            <a:avLst/>
            <a:gdLst/>
            <a:ahLst/>
            <a:cxnLst/>
            <a:rect l="0" t="0" r="0" b="0"/>
            <a:pathLst>
              <a:path w="120000" h="120000" extrusionOk="0">
                <a:moveTo>
                  <a:pt x="0" y="0"/>
                </a:moveTo>
                <a:lnTo>
                  <a:pt x="120000" y="0"/>
                </a:lnTo>
                <a:lnTo>
                  <a:pt x="120000" y="120000"/>
                </a:lnTo>
                <a:lnTo>
                  <a:pt x="0" y="120000"/>
                </a:lnTo>
                <a:close/>
              </a:path>
            </a:pathLst>
          </a:custGeom>
        </p:spPr>
      </p:sp>
      <p:sp>
        <p:nvSpPr>
          <p:cNvPr id="91" name="Shape 91"/>
          <p:cNvSpPr txBox="1">
            <a:spLocks noGrp="1"/>
          </p:cNvSpPr>
          <p:nvPr>
            <p:ph type="body" idx="1"/>
          </p:nvPr>
        </p:nvSpPr>
        <p:spPr>
          <a:xfrm>
            <a:off x="685800" y="4343400"/>
            <a:ext cx="5486400" cy="4114800"/>
          </a:xfrm>
          <a:prstGeom prst="rect">
            <a:avLst/>
          </a:prstGeom>
        </p:spPr>
        <p:txBody>
          <a:bodyPr lIns="91425" tIns="91425" rIns="91425" bIns="91425" anchor="t" anchorCtr="0">
            <a:noAutofit/>
          </a:bodyPr>
          <a:lstStyle/>
          <a:p>
            <a:pPr lvl="0">
              <a:spcBef>
                <a:spcPts val="0"/>
              </a:spcBef>
              <a:buNone/>
            </a:pPr>
            <a:endParaRPr/>
          </a:p>
        </p:txBody>
      </p:sp>
    </p:spTree>
  </p:cSld>
  <p:clrMapOvr>
    <a:masterClrMapping/>
  </p:clrMapOvr>
</p:notes>
</file>

<file path=ppt/notesSlides/notesSlide8.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94"/>
        <p:cNvGrpSpPr/>
        <p:nvPr/>
      </p:nvGrpSpPr>
      <p:grpSpPr>
        <a:xfrm>
          <a:off x="0" y="0"/>
          <a:ext cx="0" cy="0"/>
          <a:chOff x="0" y="0"/>
          <a:chExt cx="0" cy="0"/>
        </a:xfrm>
      </p:grpSpPr>
      <p:sp>
        <p:nvSpPr>
          <p:cNvPr id="95" name="Shape 95"/>
          <p:cNvSpPr>
            <a:spLocks noGrp="1" noRot="1" noChangeAspect="1"/>
          </p:cNvSpPr>
          <p:nvPr>
            <p:ph type="sldImg" idx="2"/>
          </p:nvPr>
        </p:nvSpPr>
        <p:spPr>
          <a:xfrm>
            <a:off x="381000" y="685800"/>
            <a:ext cx="6096000" cy="3429000"/>
          </a:xfrm>
          <a:custGeom>
            <a:avLst/>
            <a:gdLst/>
            <a:ahLst/>
            <a:cxnLst/>
            <a:rect l="0" t="0" r="0" b="0"/>
            <a:pathLst>
              <a:path w="120000" h="120000" extrusionOk="0">
                <a:moveTo>
                  <a:pt x="0" y="0"/>
                </a:moveTo>
                <a:lnTo>
                  <a:pt x="120000" y="0"/>
                </a:lnTo>
                <a:lnTo>
                  <a:pt x="120000" y="120000"/>
                </a:lnTo>
                <a:lnTo>
                  <a:pt x="0" y="120000"/>
                </a:lnTo>
                <a:close/>
              </a:path>
            </a:pathLst>
          </a:custGeom>
        </p:spPr>
      </p:sp>
      <p:sp>
        <p:nvSpPr>
          <p:cNvPr id="96" name="Shape 96"/>
          <p:cNvSpPr txBox="1">
            <a:spLocks noGrp="1"/>
          </p:cNvSpPr>
          <p:nvPr>
            <p:ph type="body" idx="1"/>
          </p:nvPr>
        </p:nvSpPr>
        <p:spPr>
          <a:xfrm>
            <a:off x="685800" y="4343400"/>
            <a:ext cx="5486400" cy="4114800"/>
          </a:xfrm>
          <a:prstGeom prst="rect">
            <a:avLst/>
          </a:prstGeom>
        </p:spPr>
        <p:txBody>
          <a:bodyPr lIns="91425" tIns="91425" rIns="91425" bIns="91425" anchor="t" anchorCtr="0">
            <a:noAutofit/>
          </a:bodyPr>
          <a:lstStyle/>
          <a:p>
            <a:pPr lvl="0">
              <a:spcBef>
                <a:spcPts val="0"/>
              </a:spcBef>
              <a:buNone/>
            </a:pPr>
            <a:endParaRPr/>
          </a:p>
        </p:txBody>
      </p:sp>
    </p:spTree>
  </p:cSld>
  <p:clrMapOvr>
    <a:masterClrMapping/>
  </p:clrMapOvr>
</p:notes>
</file>

<file path=ppt/notesSlides/notesSlide9.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100"/>
        <p:cNvGrpSpPr/>
        <p:nvPr/>
      </p:nvGrpSpPr>
      <p:grpSpPr>
        <a:xfrm>
          <a:off x="0" y="0"/>
          <a:ext cx="0" cy="0"/>
          <a:chOff x="0" y="0"/>
          <a:chExt cx="0" cy="0"/>
        </a:xfrm>
      </p:grpSpPr>
      <p:sp>
        <p:nvSpPr>
          <p:cNvPr id="101" name="Shape 101"/>
          <p:cNvSpPr>
            <a:spLocks noGrp="1" noRot="1" noChangeAspect="1"/>
          </p:cNvSpPr>
          <p:nvPr>
            <p:ph type="sldImg" idx="2"/>
          </p:nvPr>
        </p:nvSpPr>
        <p:spPr>
          <a:xfrm>
            <a:off x="381000" y="685800"/>
            <a:ext cx="6096000" cy="3429000"/>
          </a:xfrm>
          <a:custGeom>
            <a:avLst/>
            <a:gdLst/>
            <a:ahLst/>
            <a:cxnLst/>
            <a:rect l="0" t="0" r="0" b="0"/>
            <a:pathLst>
              <a:path w="120000" h="120000" extrusionOk="0">
                <a:moveTo>
                  <a:pt x="0" y="0"/>
                </a:moveTo>
                <a:lnTo>
                  <a:pt x="120000" y="0"/>
                </a:lnTo>
                <a:lnTo>
                  <a:pt x="120000" y="120000"/>
                </a:lnTo>
                <a:lnTo>
                  <a:pt x="0" y="120000"/>
                </a:lnTo>
                <a:close/>
              </a:path>
            </a:pathLst>
          </a:custGeom>
        </p:spPr>
      </p:sp>
      <p:sp>
        <p:nvSpPr>
          <p:cNvPr id="102" name="Shape 102"/>
          <p:cNvSpPr txBox="1">
            <a:spLocks noGrp="1"/>
          </p:cNvSpPr>
          <p:nvPr>
            <p:ph type="body" idx="1"/>
          </p:nvPr>
        </p:nvSpPr>
        <p:spPr>
          <a:xfrm>
            <a:off x="685800" y="4343400"/>
            <a:ext cx="5486400" cy="4114800"/>
          </a:xfrm>
          <a:prstGeom prst="rect">
            <a:avLst/>
          </a:prstGeom>
        </p:spPr>
        <p:txBody>
          <a:bodyPr lIns="91425" tIns="91425" rIns="91425" bIns="91425" anchor="t" anchorCtr="0">
            <a:noAutofit/>
          </a:bodyPr>
          <a:lstStyle/>
          <a:p>
            <a:pPr lvl="0">
              <a:spcBef>
                <a:spcPts val="0"/>
              </a:spcBef>
              <a:buNone/>
            </a:pPr>
            <a:endParaRPr/>
          </a:p>
        </p:txBody>
      </p:sp>
    </p:spTree>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cSld name="Title slide">
    <p:spTree>
      <p:nvGrpSpPr>
        <p:cNvPr id="1" name="Shape 9"/>
        <p:cNvGrpSpPr/>
        <p:nvPr/>
      </p:nvGrpSpPr>
      <p:grpSpPr>
        <a:xfrm>
          <a:off x="0" y="0"/>
          <a:ext cx="0" cy="0"/>
          <a:chOff x="0" y="0"/>
          <a:chExt cx="0" cy="0"/>
        </a:xfrm>
      </p:grpSpPr>
      <p:grpSp>
        <p:nvGrpSpPr>
          <p:cNvPr id="10" name="Shape 10"/>
          <p:cNvGrpSpPr/>
          <p:nvPr/>
        </p:nvGrpSpPr>
        <p:grpSpPr>
          <a:xfrm>
            <a:off x="4350278" y="2855377"/>
            <a:ext cx="443588" cy="105632"/>
            <a:chOff x="4137525" y="2915950"/>
            <a:chExt cx="869100" cy="207000"/>
          </a:xfrm>
        </p:grpSpPr>
        <p:sp>
          <p:nvSpPr>
            <p:cNvPr id="11" name="Shape 11"/>
            <p:cNvSpPr/>
            <p:nvPr/>
          </p:nvSpPr>
          <p:spPr>
            <a:xfrm>
              <a:off x="4468575" y="2915950"/>
              <a:ext cx="207000" cy="207000"/>
            </a:xfrm>
            <a:prstGeom prst="ellipse">
              <a:avLst/>
            </a:prstGeom>
            <a:solidFill>
              <a:schemeClr val="dk1"/>
            </a:solidFill>
            <a:ln>
              <a:noFill/>
            </a:ln>
          </p:spPr>
          <p:txBody>
            <a:bodyPr lIns="91425" tIns="91425" rIns="91425" bIns="91425" anchor="ctr" anchorCtr="0">
              <a:noAutofit/>
            </a:bodyPr>
            <a:lstStyle/>
            <a:p>
              <a:pPr lvl="0">
                <a:spcBef>
                  <a:spcPts val="0"/>
                </a:spcBef>
                <a:buNone/>
              </a:pPr>
              <a:endParaRPr/>
            </a:p>
          </p:txBody>
        </p:sp>
        <p:sp>
          <p:nvSpPr>
            <p:cNvPr id="12" name="Shape 12"/>
            <p:cNvSpPr/>
            <p:nvPr/>
          </p:nvSpPr>
          <p:spPr>
            <a:xfrm>
              <a:off x="4799625" y="2915950"/>
              <a:ext cx="207000" cy="207000"/>
            </a:xfrm>
            <a:prstGeom prst="ellipse">
              <a:avLst/>
            </a:prstGeom>
            <a:solidFill>
              <a:schemeClr val="dk1"/>
            </a:solidFill>
            <a:ln>
              <a:noFill/>
            </a:ln>
          </p:spPr>
          <p:txBody>
            <a:bodyPr lIns="91425" tIns="91425" rIns="91425" bIns="91425" anchor="ctr" anchorCtr="0">
              <a:noAutofit/>
            </a:bodyPr>
            <a:lstStyle/>
            <a:p>
              <a:pPr lvl="0">
                <a:spcBef>
                  <a:spcPts val="0"/>
                </a:spcBef>
                <a:buNone/>
              </a:pPr>
              <a:endParaRPr/>
            </a:p>
          </p:txBody>
        </p:sp>
        <p:sp>
          <p:nvSpPr>
            <p:cNvPr id="13" name="Shape 13"/>
            <p:cNvSpPr/>
            <p:nvPr/>
          </p:nvSpPr>
          <p:spPr>
            <a:xfrm>
              <a:off x="4137525" y="2915950"/>
              <a:ext cx="207000" cy="207000"/>
            </a:xfrm>
            <a:prstGeom prst="ellipse">
              <a:avLst/>
            </a:prstGeom>
            <a:solidFill>
              <a:schemeClr val="dk1"/>
            </a:solidFill>
            <a:ln>
              <a:noFill/>
            </a:ln>
          </p:spPr>
          <p:txBody>
            <a:bodyPr lIns="91425" tIns="91425" rIns="91425" bIns="91425" anchor="ctr" anchorCtr="0">
              <a:noAutofit/>
            </a:bodyPr>
            <a:lstStyle/>
            <a:p>
              <a:pPr lvl="0">
                <a:spcBef>
                  <a:spcPts val="0"/>
                </a:spcBef>
                <a:buNone/>
              </a:pPr>
              <a:endParaRPr/>
            </a:p>
          </p:txBody>
        </p:sp>
      </p:grpSp>
      <p:sp>
        <p:nvSpPr>
          <p:cNvPr id="14" name="Shape 14"/>
          <p:cNvSpPr txBox="1">
            <a:spLocks noGrp="1"/>
          </p:cNvSpPr>
          <p:nvPr>
            <p:ph type="ctrTitle"/>
          </p:nvPr>
        </p:nvSpPr>
        <p:spPr>
          <a:xfrm>
            <a:off x="671257" y="990800"/>
            <a:ext cx="7801500" cy="1730100"/>
          </a:xfrm>
          <a:prstGeom prst="rect">
            <a:avLst/>
          </a:prstGeom>
        </p:spPr>
        <p:txBody>
          <a:bodyPr lIns="91425" tIns="91425" rIns="91425" bIns="91425" anchor="b" anchorCtr="0"/>
          <a:lstStyle>
            <a:lvl1pPr lvl="0" algn="ctr">
              <a:spcBef>
                <a:spcPts val="0"/>
              </a:spcBef>
              <a:buSzPct val="100000"/>
              <a:defRPr sz="4800"/>
            </a:lvl1pPr>
            <a:lvl2pPr lvl="1" algn="ctr">
              <a:spcBef>
                <a:spcPts val="0"/>
              </a:spcBef>
              <a:buSzPct val="100000"/>
              <a:defRPr sz="4800"/>
            </a:lvl2pPr>
            <a:lvl3pPr lvl="2" algn="ctr">
              <a:spcBef>
                <a:spcPts val="0"/>
              </a:spcBef>
              <a:buSzPct val="100000"/>
              <a:defRPr sz="4800"/>
            </a:lvl3pPr>
            <a:lvl4pPr lvl="3" algn="ctr">
              <a:spcBef>
                <a:spcPts val="0"/>
              </a:spcBef>
              <a:buSzPct val="100000"/>
              <a:defRPr sz="4800"/>
            </a:lvl4pPr>
            <a:lvl5pPr lvl="4" algn="ctr">
              <a:spcBef>
                <a:spcPts val="0"/>
              </a:spcBef>
              <a:buSzPct val="100000"/>
              <a:defRPr sz="4800"/>
            </a:lvl5pPr>
            <a:lvl6pPr lvl="5" algn="ctr">
              <a:spcBef>
                <a:spcPts val="0"/>
              </a:spcBef>
              <a:buSzPct val="100000"/>
              <a:defRPr sz="4800"/>
            </a:lvl6pPr>
            <a:lvl7pPr lvl="6" algn="ctr">
              <a:spcBef>
                <a:spcPts val="0"/>
              </a:spcBef>
              <a:buSzPct val="100000"/>
              <a:defRPr sz="4800"/>
            </a:lvl7pPr>
            <a:lvl8pPr lvl="7" algn="ctr">
              <a:spcBef>
                <a:spcPts val="0"/>
              </a:spcBef>
              <a:buSzPct val="100000"/>
              <a:defRPr sz="4800"/>
            </a:lvl8pPr>
            <a:lvl9pPr lvl="8" algn="ctr">
              <a:spcBef>
                <a:spcPts val="0"/>
              </a:spcBef>
              <a:buSzPct val="100000"/>
              <a:defRPr sz="4800"/>
            </a:lvl9pPr>
          </a:lstStyle>
          <a:p>
            <a:endParaRPr/>
          </a:p>
        </p:txBody>
      </p:sp>
      <p:sp>
        <p:nvSpPr>
          <p:cNvPr id="15" name="Shape 15"/>
          <p:cNvSpPr txBox="1">
            <a:spLocks noGrp="1"/>
          </p:cNvSpPr>
          <p:nvPr>
            <p:ph type="subTitle" idx="1"/>
          </p:nvPr>
        </p:nvSpPr>
        <p:spPr>
          <a:xfrm>
            <a:off x="671250" y="3174875"/>
            <a:ext cx="7801500" cy="792600"/>
          </a:xfrm>
          <a:prstGeom prst="rect">
            <a:avLst/>
          </a:prstGeom>
        </p:spPr>
        <p:txBody>
          <a:bodyPr lIns="91425" tIns="91425" rIns="91425" bIns="91425" anchor="t" anchorCtr="0"/>
          <a:lstStyle>
            <a:lvl1pPr lvl="0" algn="ctr">
              <a:lnSpc>
                <a:spcPct val="100000"/>
              </a:lnSpc>
              <a:spcBef>
                <a:spcPts val="0"/>
              </a:spcBef>
              <a:spcAft>
                <a:spcPts val="0"/>
              </a:spcAft>
              <a:buSzPct val="100000"/>
              <a:buNone/>
              <a:defRPr sz="2100"/>
            </a:lvl1pPr>
            <a:lvl2pPr lvl="1" algn="ctr">
              <a:lnSpc>
                <a:spcPct val="100000"/>
              </a:lnSpc>
              <a:spcBef>
                <a:spcPts val="0"/>
              </a:spcBef>
              <a:spcAft>
                <a:spcPts val="0"/>
              </a:spcAft>
              <a:buSzPct val="100000"/>
              <a:buNone/>
              <a:defRPr sz="2100"/>
            </a:lvl2pPr>
            <a:lvl3pPr lvl="2" algn="ctr">
              <a:lnSpc>
                <a:spcPct val="100000"/>
              </a:lnSpc>
              <a:spcBef>
                <a:spcPts val="0"/>
              </a:spcBef>
              <a:spcAft>
                <a:spcPts val="0"/>
              </a:spcAft>
              <a:buSzPct val="100000"/>
              <a:buNone/>
              <a:defRPr sz="2100"/>
            </a:lvl3pPr>
            <a:lvl4pPr lvl="3" algn="ctr">
              <a:lnSpc>
                <a:spcPct val="100000"/>
              </a:lnSpc>
              <a:spcBef>
                <a:spcPts val="0"/>
              </a:spcBef>
              <a:spcAft>
                <a:spcPts val="0"/>
              </a:spcAft>
              <a:buSzPct val="100000"/>
              <a:buNone/>
              <a:defRPr sz="2100"/>
            </a:lvl4pPr>
            <a:lvl5pPr lvl="4" algn="ctr">
              <a:lnSpc>
                <a:spcPct val="100000"/>
              </a:lnSpc>
              <a:spcBef>
                <a:spcPts val="0"/>
              </a:spcBef>
              <a:spcAft>
                <a:spcPts val="0"/>
              </a:spcAft>
              <a:buSzPct val="100000"/>
              <a:buNone/>
              <a:defRPr sz="2100"/>
            </a:lvl5pPr>
            <a:lvl6pPr lvl="5" algn="ctr">
              <a:lnSpc>
                <a:spcPct val="100000"/>
              </a:lnSpc>
              <a:spcBef>
                <a:spcPts val="0"/>
              </a:spcBef>
              <a:spcAft>
                <a:spcPts val="0"/>
              </a:spcAft>
              <a:buSzPct val="100000"/>
              <a:buNone/>
              <a:defRPr sz="2100"/>
            </a:lvl6pPr>
            <a:lvl7pPr lvl="6" algn="ctr">
              <a:lnSpc>
                <a:spcPct val="100000"/>
              </a:lnSpc>
              <a:spcBef>
                <a:spcPts val="0"/>
              </a:spcBef>
              <a:spcAft>
                <a:spcPts val="0"/>
              </a:spcAft>
              <a:buSzPct val="100000"/>
              <a:buNone/>
              <a:defRPr sz="2100"/>
            </a:lvl7pPr>
            <a:lvl8pPr lvl="7" algn="ctr">
              <a:lnSpc>
                <a:spcPct val="100000"/>
              </a:lnSpc>
              <a:spcBef>
                <a:spcPts val="0"/>
              </a:spcBef>
              <a:spcAft>
                <a:spcPts val="0"/>
              </a:spcAft>
              <a:buSzPct val="100000"/>
              <a:buNone/>
              <a:defRPr sz="2100"/>
            </a:lvl8pPr>
            <a:lvl9pPr lvl="8" algn="ctr">
              <a:lnSpc>
                <a:spcPct val="100000"/>
              </a:lnSpc>
              <a:spcBef>
                <a:spcPts val="0"/>
              </a:spcBef>
              <a:spcAft>
                <a:spcPts val="0"/>
              </a:spcAft>
              <a:buSzPct val="100000"/>
              <a:buNone/>
              <a:defRPr sz="2100"/>
            </a:lvl9pPr>
          </a:lstStyle>
          <a:p>
            <a:endParaRPr/>
          </a:p>
        </p:txBody>
      </p:sp>
      <p:sp>
        <p:nvSpPr>
          <p:cNvPr id="16" name="Shape 16"/>
          <p:cNvSpPr txBox="1">
            <a:spLocks noGrp="1"/>
          </p:cNvSpPr>
          <p:nvPr>
            <p:ph type="sldNum" idx="12"/>
          </p:nvPr>
        </p:nvSpPr>
        <p:spPr>
          <a:xfrm>
            <a:off x="8490250" y="4681009"/>
            <a:ext cx="548700" cy="393600"/>
          </a:xfrm>
          <a:prstGeom prst="rect">
            <a:avLst/>
          </a:prstGeom>
        </p:spPr>
        <p:txBody>
          <a:bodyPr lIns="91425" tIns="91425" rIns="91425" bIns="91425" anchor="ctr" anchorCtr="0">
            <a:noAutofit/>
          </a:bodyPr>
          <a:lstStyle/>
          <a:p>
            <a:pPr lvl="0">
              <a:spcBef>
                <a:spcPts val="0"/>
              </a:spcBef>
              <a:buNone/>
            </a:pPr>
            <a:fld id="{00000000-1234-1234-1234-123412341234}" type="slidenum">
              <a:rPr lang="en"/>
              <a:t>‹#›</a:t>
            </a:fld>
            <a:endParaRPr lang="en"/>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p:cSld name="Big number">
    <p:spTree>
      <p:nvGrpSpPr>
        <p:cNvPr id="1" name="Shape 49"/>
        <p:cNvGrpSpPr/>
        <p:nvPr/>
      </p:nvGrpSpPr>
      <p:grpSpPr>
        <a:xfrm>
          <a:off x="0" y="0"/>
          <a:ext cx="0" cy="0"/>
          <a:chOff x="0" y="0"/>
          <a:chExt cx="0" cy="0"/>
        </a:xfrm>
      </p:grpSpPr>
      <p:sp>
        <p:nvSpPr>
          <p:cNvPr id="50" name="Shape 50"/>
          <p:cNvSpPr txBox="1">
            <a:spLocks noGrp="1"/>
          </p:cNvSpPr>
          <p:nvPr>
            <p:ph type="title"/>
          </p:nvPr>
        </p:nvSpPr>
        <p:spPr>
          <a:xfrm>
            <a:off x="311700" y="1255275"/>
            <a:ext cx="8520600" cy="1890600"/>
          </a:xfrm>
          <a:prstGeom prst="rect">
            <a:avLst/>
          </a:prstGeom>
        </p:spPr>
        <p:txBody>
          <a:bodyPr lIns="91425" tIns="91425" rIns="91425" bIns="91425" anchor="b" anchorCtr="0"/>
          <a:lstStyle>
            <a:lvl1pPr lvl="0" algn="ctr">
              <a:spcBef>
                <a:spcPts val="0"/>
              </a:spcBef>
              <a:buSzPct val="100000"/>
              <a:defRPr sz="12000"/>
            </a:lvl1pPr>
            <a:lvl2pPr lvl="1" algn="ctr">
              <a:spcBef>
                <a:spcPts val="0"/>
              </a:spcBef>
              <a:buSzPct val="100000"/>
              <a:defRPr sz="12000"/>
            </a:lvl2pPr>
            <a:lvl3pPr lvl="2" algn="ctr">
              <a:spcBef>
                <a:spcPts val="0"/>
              </a:spcBef>
              <a:buSzPct val="100000"/>
              <a:defRPr sz="12000"/>
            </a:lvl3pPr>
            <a:lvl4pPr lvl="3" algn="ctr">
              <a:spcBef>
                <a:spcPts val="0"/>
              </a:spcBef>
              <a:buSzPct val="100000"/>
              <a:defRPr sz="12000"/>
            </a:lvl4pPr>
            <a:lvl5pPr lvl="4" algn="ctr">
              <a:spcBef>
                <a:spcPts val="0"/>
              </a:spcBef>
              <a:buSzPct val="100000"/>
              <a:defRPr sz="12000"/>
            </a:lvl5pPr>
            <a:lvl6pPr lvl="5" algn="ctr">
              <a:spcBef>
                <a:spcPts val="0"/>
              </a:spcBef>
              <a:buSzPct val="100000"/>
              <a:defRPr sz="12000"/>
            </a:lvl6pPr>
            <a:lvl7pPr lvl="6" algn="ctr">
              <a:spcBef>
                <a:spcPts val="0"/>
              </a:spcBef>
              <a:buSzPct val="100000"/>
              <a:defRPr sz="12000"/>
            </a:lvl7pPr>
            <a:lvl8pPr lvl="7" algn="ctr">
              <a:spcBef>
                <a:spcPts val="0"/>
              </a:spcBef>
              <a:buSzPct val="100000"/>
              <a:defRPr sz="12000"/>
            </a:lvl8pPr>
            <a:lvl9pPr lvl="8" algn="ctr">
              <a:spcBef>
                <a:spcPts val="0"/>
              </a:spcBef>
              <a:buSzPct val="100000"/>
              <a:defRPr sz="12000"/>
            </a:lvl9pPr>
          </a:lstStyle>
          <a:p>
            <a:endParaRPr/>
          </a:p>
        </p:txBody>
      </p:sp>
      <p:sp>
        <p:nvSpPr>
          <p:cNvPr id="51" name="Shape 51"/>
          <p:cNvSpPr txBox="1">
            <a:spLocks noGrp="1"/>
          </p:cNvSpPr>
          <p:nvPr>
            <p:ph type="body" idx="1"/>
          </p:nvPr>
        </p:nvSpPr>
        <p:spPr>
          <a:xfrm>
            <a:off x="311700" y="3228425"/>
            <a:ext cx="8520600" cy="1300800"/>
          </a:xfrm>
          <a:prstGeom prst="rect">
            <a:avLst/>
          </a:prstGeom>
        </p:spPr>
        <p:txBody>
          <a:bodyPr lIns="91425" tIns="91425" rIns="91425" bIns="91425" anchor="t" anchorCtr="0"/>
          <a:lstStyle>
            <a:lvl1pPr lvl="0" algn="ctr">
              <a:spcBef>
                <a:spcPts val="0"/>
              </a:spcBef>
              <a:defRPr/>
            </a:lvl1pPr>
            <a:lvl2pPr lvl="1" algn="ctr">
              <a:spcBef>
                <a:spcPts val="0"/>
              </a:spcBef>
              <a:defRPr/>
            </a:lvl2pPr>
            <a:lvl3pPr lvl="2" algn="ctr">
              <a:spcBef>
                <a:spcPts val="0"/>
              </a:spcBef>
              <a:defRPr/>
            </a:lvl3pPr>
            <a:lvl4pPr lvl="3" algn="ctr">
              <a:spcBef>
                <a:spcPts val="0"/>
              </a:spcBef>
              <a:defRPr/>
            </a:lvl4pPr>
            <a:lvl5pPr lvl="4" algn="ctr">
              <a:spcBef>
                <a:spcPts val="0"/>
              </a:spcBef>
              <a:defRPr/>
            </a:lvl5pPr>
            <a:lvl6pPr lvl="5" algn="ctr">
              <a:spcBef>
                <a:spcPts val="0"/>
              </a:spcBef>
              <a:defRPr/>
            </a:lvl6pPr>
            <a:lvl7pPr lvl="6" algn="ctr">
              <a:spcBef>
                <a:spcPts val="0"/>
              </a:spcBef>
              <a:defRPr/>
            </a:lvl7pPr>
            <a:lvl8pPr lvl="7" algn="ctr">
              <a:spcBef>
                <a:spcPts val="0"/>
              </a:spcBef>
              <a:defRPr/>
            </a:lvl8pPr>
            <a:lvl9pPr lvl="8" algn="ctr">
              <a:spcBef>
                <a:spcPts val="0"/>
              </a:spcBef>
              <a:defRPr/>
            </a:lvl9pPr>
          </a:lstStyle>
          <a:p>
            <a:endParaRPr/>
          </a:p>
        </p:txBody>
      </p:sp>
      <p:sp>
        <p:nvSpPr>
          <p:cNvPr id="52" name="Shape 52"/>
          <p:cNvSpPr txBox="1">
            <a:spLocks noGrp="1"/>
          </p:cNvSpPr>
          <p:nvPr>
            <p:ph type="sldNum" idx="12"/>
          </p:nvPr>
        </p:nvSpPr>
        <p:spPr>
          <a:xfrm>
            <a:off x="8490250" y="4681009"/>
            <a:ext cx="548700" cy="393600"/>
          </a:xfrm>
          <a:prstGeom prst="rect">
            <a:avLst/>
          </a:prstGeom>
        </p:spPr>
        <p:txBody>
          <a:bodyPr lIns="91425" tIns="91425" rIns="91425" bIns="91425" anchor="ctr" anchorCtr="0">
            <a:noAutofit/>
          </a:bodyPr>
          <a:lstStyle/>
          <a:p>
            <a:pPr lvl="0">
              <a:spcBef>
                <a:spcPts val="0"/>
              </a:spcBef>
              <a:buNone/>
            </a:pPr>
            <a:fld id="{00000000-1234-1234-1234-123412341234}" type="slidenum">
              <a:rPr lang="en"/>
              <a:t>‹#›</a:t>
            </a:fld>
            <a:endParaRPr lang="en"/>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blank">
  <p:cSld name="Blank">
    <p:spTree>
      <p:nvGrpSpPr>
        <p:cNvPr id="1" name="Shape 53"/>
        <p:cNvGrpSpPr/>
        <p:nvPr/>
      </p:nvGrpSpPr>
      <p:grpSpPr>
        <a:xfrm>
          <a:off x="0" y="0"/>
          <a:ext cx="0" cy="0"/>
          <a:chOff x="0" y="0"/>
          <a:chExt cx="0" cy="0"/>
        </a:xfrm>
      </p:grpSpPr>
      <p:sp>
        <p:nvSpPr>
          <p:cNvPr id="54" name="Shape 54"/>
          <p:cNvSpPr txBox="1">
            <a:spLocks noGrp="1"/>
          </p:cNvSpPr>
          <p:nvPr>
            <p:ph type="sldNum" idx="12"/>
          </p:nvPr>
        </p:nvSpPr>
        <p:spPr>
          <a:xfrm>
            <a:off x="8490250" y="4681009"/>
            <a:ext cx="548700" cy="393600"/>
          </a:xfrm>
          <a:prstGeom prst="rect">
            <a:avLst/>
          </a:prstGeom>
        </p:spPr>
        <p:txBody>
          <a:bodyPr lIns="91425" tIns="91425" rIns="91425" bIns="91425" anchor="ctr" anchorCtr="0">
            <a:noAutofit/>
          </a:bodyPr>
          <a:lstStyle/>
          <a:p>
            <a:pPr lvl="0">
              <a:spcBef>
                <a:spcPts val="0"/>
              </a:spcBef>
              <a:buNone/>
            </a:pPr>
            <a:fld id="{00000000-1234-1234-1234-123412341234}" type="slidenum">
              <a:rPr lang="en"/>
              <a:t>‹#›</a:t>
            </a:fld>
            <a:endParaRPr lang="en"/>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secHead">
  <p:cSld name="Section header">
    <p:spTree>
      <p:nvGrpSpPr>
        <p:cNvPr id="1" name="Shape 17"/>
        <p:cNvGrpSpPr/>
        <p:nvPr/>
      </p:nvGrpSpPr>
      <p:grpSpPr>
        <a:xfrm>
          <a:off x="0" y="0"/>
          <a:ext cx="0" cy="0"/>
          <a:chOff x="0" y="0"/>
          <a:chExt cx="0" cy="0"/>
        </a:xfrm>
      </p:grpSpPr>
      <p:sp>
        <p:nvSpPr>
          <p:cNvPr id="18" name="Shape 18"/>
          <p:cNvSpPr txBox="1">
            <a:spLocks noGrp="1"/>
          </p:cNvSpPr>
          <p:nvPr>
            <p:ph type="title"/>
          </p:nvPr>
        </p:nvSpPr>
        <p:spPr>
          <a:xfrm>
            <a:off x="671250" y="2141250"/>
            <a:ext cx="7852200" cy="861000"/>
          </a:xfrm>
          <a:prstGeom prst="rect">
            <a:avLst/>
          </a:prstGeom>
        </p:spPr>
        <p:txBody>
          <a:bodyPr lIns="91425" tIns="91425" rIns="91425" bIns="91425" anchor="ctr" anchorCtr="0"/>
          <a:lstStyle>
            <a:lvl1pPr lvl="0" algn="ctr">
              <a:spcBef>
                <a:spcPts val="0"/>
              </a:spcBef>
              <a:buSzPct val="100000"/>
              <a:defRPr sz="3600"/>
            </a:lvl1pPr>
            <a:lvl2pPr lvl="1" algn="ctr">
              <a:spcBef>
                <a:spcPts val="0"/>
              </a:spcBef>
              <a:buSzPct val="100000"/>
              <a:defRPr sz="3600"/>
            </a:lvl2pPr>
            <a:lvl3pPr lvl="2" algn="ctr">
              <a:spcBef>
                <a:spcPts val="0"/>
              </a:spcBef>
              <a:buSzPct val="100000"/>
              <a:defRPr sz="3600"/>
            </a:lvl3pPr>
            <a:lvl4pPr lvl="3" algn="ctr">
              <a:spcBef>
                <a:spcPts val="0"/>
              </a:spcBef>
              <a:buSzPct val="100000"/>
              <a:defRPr sz="3600"/>
            </a:lvl4pPr>
            <a:lvl5pPr lvl="4" algn="ctr">
              <a:spcBef>
                <a:spcPts val="0"/>
              </a:spcBef>
              <a:buSzPct val="100000"/>
              <a:defRPr sz="3600"/>
            </a:lvl5pPr>
            <a:lvl6pPr lvl="5" algn="ctr">
              <a:spcBef>
                <a:spcPts val="0"/>
              </a:spcBef>
              <a:buSzPct val="100000"/>
              <a:defRPr sz="3600"/>
            </a:lvl6pPr>
            <a:lvl7pPr lvl="6" algn="ctr">
              <a:spcBef>
                <a:spcPts val="0"/>
              </a:spcBef>
              <a:buSzPct val="100000"/>
              <a:defRPr sz="3600"/>
            </a:lvl7pPr>
            <a:lvl8pPr lvl="7" algn="ctr">
              <a:spcBef>
                <a:spcPts val="0"/>
              </a:spcBef>
              <a:buSzPct val="100000"/>
              <a:defRPr sz="3600"/>
            </a:lvl8pPr>
            <a:lvl9pPr lvl="8" algn="ctr">
              <a:spcBef>
                <a:spcPts val="0"/>
              </a:spcBef>
              <a:buSzPct val="100000"/>
              <a:defRPr sz="3600"/>
            </a:lvl9pPr>
          </a:lstStyle>
          <a:p>
            <a:endParaRPr/>
          </a:p>
        </p:txBody>
      </p:sp>
      <p:sp>
        <p:nvSpPr>
          <p:cNvPr id="19" name="Shape 19"/>
          <p:cNvSpPr txBox="1">
            <a:spLocks noGrp="1"/>
          </p:cNvSpPr>
          <p:nvPr>
            <p:ph type="sldNum" idx="12"/>
          </p:nvPr>
        </p:nvSpPr>
        <p:spPr>
          <a:xfrm>
            <a:off x="8490250" y="4681009"/>
            <a:ext cx="548700" cy="393600"/>
          </a:xfrm>
          <a:prstGeom prst="rect">
            <a:avLst/>
          </a:prstGeom>
        </p:spPr>
        <p:txBody>
          <a:bodyPr lIns="91425" tIns="91425" rIns="91425" bIns="91425" anchor="ctr" anchorCtr="0">
            <a:noAutofit/>
          </a:bodyPr>
          <a:lstStyle/>
          <a:p>
            <a:pPr lvl="0">
              <a:spcBef>
                <a:spcPts val="0"/>
              </a:spcBef>
              <a:buNone/>
            </a:pPr>
            <a:fld id="{00000000-1234-1234-1234-123412341234}" type="slidenum">
              <a:rPr lang="en"/>
              <a:t>‹#›</a:t>
            </a:fld>
            <a:endParaRPr lang="en"/>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tx">
  <p:cSld name="Title and body">
    <p:spTree>
      <p:nvGrpSpPr>
        <p:cNvPr id="1" name="Shape 20"/>
        <p:cNvGrpSpPr/>
        <p:nvPr/>
      </p:nvGrpSpPr>
      <p:grpSpPr>
        <a:xfrm>
          <a:off x="0" y="0"/>
          <a:ext cx="0" cy="0"/>
          <a:chOff x="0" y="0"/>
          <a:chExt cx="0" cy="0"/>
        </a:xfrm>
      </p:grpSpPr>
      <p:sp>
        <p:nvSpPr>
          <p:cNvPr id="21" name="Shape 21"/>
          <p:cNvSpPr txBox="1">
            <a:spLocks noGrp="1"/>
          </p:cNvSpPr>
          <p:nvPr>
            <p:ph type="title"/>
          </p:nvPr>
        </p:nvSpPr>
        <p:spPr>
          <a:xfrm>
            <a:off x="311700" y="445025"/>
            <a:ext cx="8520600" cy="572700"/>
          </a:xfrm>
          <a:prstGeom prst="rect">
            <a:avLst/>
          </a:prstGeom>
        </p:spPr>
        <p:txBody>
          <a:bodyPr lIns="91425" tIns="91425" rIns="91425" bIns="91425" anchor="t" anchorCtr="0"/>
          <a:lstStyle>
            <a:lvl1pPr lvl="0">
              <a:spcBef>
                <a:spcPts val="0"/>
              </a:spcBef>
              <a:defRPr/>
            </a:lvl1pPr>
            <a:lvl2pPr lvl="1">
              <a:spcBef>
                <a:spcPts val="0"/>
              </a:spcBef>
              <a:defRPr/>
            </a:lvl2pPr>
            <a:lvl3pPr lvl="2">
              <a:spcBef>
                <a:spcPts val="0"/>
              </a:spcBef>
              <a:defRPr/>
            </a:lvl3pPr>
            <a:lvl4pPr lvl="3">
              <a:spcBef>
                <a:spcPts val="0"/>
              </a:spcBef>
              <a:defRPr/>
            </a:lvl4pPr>
            <a:lvl5pPr lvl="4">
              <a:spcBef>
                <a:spcPts val="0"/>
              </a:spcBef>
              <a:defRPr/>
            </a:lvl5pPr>
            <a:lvl6pPr lvl="5">
              <a:spcBef>
                <a:spcPts val="0"/>
              </a:spcBef>
              <a:defRPr/>
            </a:lvl6pPr>
            <a:lvl7pPr lvl="6">
              <a:spcBef>
                <a:spcPts val="0"/>
              </a:spcBef>
              <a:defRPr/>
            </a:lvl7pPr>
            <a:lvl8pPr lvl="7">
              <a:spcBef>
                <a:spcPts val="0"/>
              </a:spcBef>
              <a:defRPr/>
            </a:lvl8pPr>
            <a:lvl9pPr lvl="8">
              <a:spcBef>
                <a:spcPts val="0"/>
              </a:spcBef>
              <a:defRPr/>
            </a:lvl9pPr>
          </a:lstStyle>
          <a:p>
            <a:endParaRPr/>
          </a:p>
        </p:txBody>
      </p:sp>
      <p:sp>
        <p:nvSpPr>
          <p:cNvPr id="22" name="Shape 22"/>
          <p:cNvSpPr txBox="1">
            <a:spLocks noGrp="1"/>
          </p:cNvSpPr>
          <p:nvPr>
            <p:ph type="body" idx="1"/>
          </p:nvPr>
        </p:nvSpPr>
        <p:spPr>
          <a:xfrm>
            <a:off x="311700" y="1152475"/>
            <a:ext cx="8520600" cy="3416400"/>
          </a:xfrm>
          <a:prstGeom prst="rect">
            <a:avLst/>
          </a:prstGeom>
        </p:spPr>
        <p:txBody>
          <a:bodyPr lIns="91425" tIns="91425" rIns="91425" bIns="91425" anchor="t" anchorCtr="0"/>
          <a:lstStyle>
            <a:lvl1pPr lvl="0">
              <a:spcBef>
                <a:spcPts val="0"/>
              </a:spcBef>
              <a:defRPr/>
            </a:lvl1pPr>
            <a:lvl2pPr lvl="1">
              <a:spcBef>
                <a:spcPts val="0"/>
              </a:spcBef>
              <a:defRPr/>
            </a:lvl2pPr>
            <a:lvl3pPr lvl="2">
              <a:spcBef>
                <a:spcPts val="0"/>
              </a:spcBef>
              <a:defRPr/>
            </a:lvl3pPr>
            <a:lvl4pPr lvl="3">
              <a:spcBef>
                <a:spcPts val="0"/>
              </a:spcBef>
              <a:defRPr/>
            </a:lvl4pPr>
            <a:lvl5pPr lvl="4">
              <a:spcBef>
                <a:spcPts val="0"/>
              </a:spcBef>
              <a:defRPr/>
            </a:lvl5pPr>
            <a:lvl6pPr lvl="5">
              <a:spcBef>
                <a:spcPts val="0"/>
              </a:spcBef>
              <a:defRPr/>
            </a:lvl6pPr>
            <a:lvl7pPr lvl="6">
              <a:spcBef>
                <a:spcPts val="0"/>
              </a:spcBef>
              <a:defRPr/>
            </a:lvl7pPr>
            <a:lvl8pPr lvl="7">
              <a:spcBef>
                <a:spcPts val="0"/>
              </a:spcBef>
              <a:defRPr/>
            </a:lvl8pPr>
            <a:lvl9pPr lvl="8">
              <a:spcBef>
                <a:spcPts val="0"/>
              </a:spcBef>
              <a:defRPr/>
            </a:lvl9pPr>
          </a:lstStyle>
          <a:p>
            <a:endParaRPr/>
          </a:p>
        </p:txBody>
      </p:sp>
      <p:sp>
        <p:nvSpPr>
          <p:cNvPr id="23" name="Shape 23"/>
          <p:cNvSpPr txBox="1">
            <a:spLocks noGrp="1"/>
          </p:cNvSpPr>
          <p:nvPr>
            <p:ph type="sldNum" idx="12"/>
          </p:nvPr>
        </p:nvSpPr>
        <p:spPr>
          <a:xfrm>
            <a:off x="8490250" y="4681009"/>
            <a:ext cx="548700" cy="393600"/>
          </a:xfrm>
          <a:prstGeom prst="rect">
            <a:avLst/>
          </a:prstGeom>
        </p:spPr>
        <p:txBody>
          <a:bodyPr lIns="91425" tIns="91425" rIns="91425" bIns="91425" anchor="ctr" anchorCtr="0">
            <a:noAutofit/>
          </a:bodyPr>
          <a:lstStyle/>
          <a:p>
            <a:pPr lvl="0">
              <a:spcBef>
                <a:spcPts val="0"/>
              </a:spcBef>
              <a:buNone/>
            </a:pPr>
            <a:fld id="{00000000-1234-1234-1234-123412341234}" type="slidenum">
              <a:rPr lang="en"/>
              <a:t>‹#›</a:t>
            </a:fld>
            <a:endParaRPr lang="en"/>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ColTx">
  <p:cSld name="Title and two columns">
    <p:spTree>
      <p:nvGrpSpPr>
        <p:cNvPr id="1" name="Shape 24"/>
        <p:cNvGrpSpPr/>
        <p:nvPr/>
      </p:nvGrpSpPr>
      <p:grpSpPr>
        <a:xfrm>
          <a:off x="0" y="0"/>
          <a:ext cx="0" cy="0"/>
          <a:chOff x="0" y="0"/>
          <a:chExt cx="0" cy="0"/>
        </a:xfrm>
      </p:grpSpPr>
      <p:sp>
        <p:nvSpPr>
          <p:cNvPr id="25" name="Shape 25"/>
          <p:cNvSpPr txBox="1">
            <a:spLocks noGrp="1"/>
          </p:cNvSpPr>
          <p:nvPr>
            <p:ph type="title"/>
          </p:nvPr>
        </p:nvSpPr>
        <p:spPr>
          <a:xfrm>
            <a:off x="311700" y="445025"/>
            <a:ext cx="8520600" cy="572700"/>
          </a:xfrm>
          <a:prstGeom prst="rect">
            <a:avLst/>
          </a:prstGeom>
        </p:spPr>
        <p:txBody>
          <a:bodyPr lIns="91425" tIns="91425" rIns="91425" bIns="91425" anchor="t" anchorCtr="0"/>
          <a:lstStyle>
            <a:lvl1pPr lvl="0">
              <a:spcBef>
                <a:spcPts val="0"/>
              </a:spcBef>
              <a:defRPr/>
            </a:lvl1pPr>
            <a:lvl2pPr lvl="1">
              <a:spcBef>
                <a:spcPts val="0"/>
              </a:spcBef>
              <a:defRPr/>
            </a:lvl2pPr>
            <a:lvl3pPr lvl="2">
              <a:spcBef>
                <a:spcPts val="0"/>
              </a:spcBef>
              <a:defRPr/>
            </a:lvl3pPr>
            <a:lvl4pPr lvl="3">
              <a:spcBef>
                <a:spcPts val="0"/>
              </a:spcBef>
              <a:defRPr/>
            </a:lvl4pPr>
            <a:lvl5pPr lvl="4">
              <a:spcBef>
                <a:spcPts val="0"/>
              </a:spcBef>
              <a:defRPr/>
            </a:lvl5pPr>
            <a:lvl6pPr lvl="5">
              <a:spcBef>
                <a:spcPts val="0"/>
              </a:spcBef>
              <a:defRPr/>
            </a:lvl6pPr>
            <a:lvl7pPr lvl="6">
              <a:spcBef>
                <a:spcPts val="0"/>
              </a:spcBef>
              <a:defRPr/>
            </a:lvl7pPr>
            <a:lvl8pPr lvl="7">
              <a:spcBef>
                <a:spcPts val="0"/>
              </a:spcBef>
              <a:defRPr/>
            </a:lvl8pPr>
            <a:lvl9pPr lvl="8">
              <a:spcBef>
                <a:spcPts val="0"/>
              </a:spcBef>
              <a:defRPr/>
            </a:lvl9pPr>
          </a:lstStyle>
          <a:p>
            <a:endParaRPr/>
          </a:p>
        </p:txBody>
      </p:sp>
      <p:sp>
        <p:nvSpPr>
          <p:cNvPr id="26" name="Shape 26"/>
          <p:cNvSpPr txBox="1">
            <a:spLocks noGrp="1"/>
          </p:cNvSpPr>
          <p:nvPr>
            <p:ph type="body" idx="1"/>
          </p:nvPr>
        </p:nvSpPr>
        <p:spPr>
          <a:xfrm>
            <a:off x="311700" y="1152475"/>
            <a:ext cx="3999900" cy="3416400"/>
          </a:xfrm>
          <a:prstGeom prst="rect">
            <a:avLst/>
          </a:prstGeom>
        </p:spPr>
        <p:txBody>
          <a:bodyPr lIns="91425" tIns="91425" rIns="91425" bIns="91425" anchor="t" anchorCtr="0"/>
          <a:lstStyle>
            <a:lvl1pPr lvl="0">
              <a:spcBef>
                <a:spcPts val="0"/>
              </a:spcBef>
              <a:buSzPct val="100000"/>
              <a:defRPr sz="1400"/>
            </a:lvl1pPr>
            <a:lvl2pPr lvl="1">
              <a:spcBef>
                <a:spcPts val="0"/>
              </a:spcBef>
              <a:buSzPct val="100000"/>
              <a:defRPr sz="1200"/>
            </a:lvl2pPr>
            <a:lvl3pPr lvl="2">
              <a:spcBef>
                <a:spcPts val="0"/>
              </a:spcBef>
              <a:buSzPct val="100000"/>
              <a:defRPr sz="1200"/>
            </a:lvl3pPr>
            <a:lvl4pPr lvl="3">
              <a:spcBef>
                <a:spcPts val="0"/>
              </a:spcBef>
              <a:buSzPct val="100000"/>
              <a:defRPr sz="1200"/>
            </a:lvl4pPr>
            <a:lvl5pPr lvl="4">
              <a:spcBef>
                <a:spcPts val="0"/>
              </a:spcBef>
              <a:buSzPct val="100000"/>
              <a:defRPr sz="1200"/>
            </a:lvl5pPr>
            <a:lvl6pPr lvl="5">
              <a:spcBef>
                <a:spcPts val="0"/>
              </a:spcBef>
              <a:buSzPct val="100000"/>
              <a:defRPr sz="1200"/>
            </a:lvl6pPr>
            <a:lvl7pPr lvl="6">
              <a:spcBef>
                <a:spcPts val="0"/>
              </a:spcBef>
              <a:buSzPct val="100000"/>
              <a:defRPr sz="1200"/>
            </a:lvl7pPr>
            <a:lvl8pPr lvl="7">
              <a:spcBef>
                <a:spcPts val="0"/>
              </a:spcBef>
              <a:buSzPct val="100000"/>
              <a:defRPr sz="1200"/>
            </a:lvl8pPr>
            <a:lvl9pPr lvl="8">
              <a:spcBef>
                <a:spcPts val="0"/>
              </a:spcBef>
              <a:buSzPct val="100000"/>
              <a:defRPr sz="1200"/>
            </a:lvl9pPr>
          </a:lstStyle>
          <a:p>
            <a:endParaRPr/>
          </a:p>
        </p:txBody>
      </p:sp>
      <p:sp>
        <p:nvSpPr>
          <p:cNvPr id="27" name="Shape 27"/>
          <p:cNvSpPr txBox="1">
            <a:spLocks noGrp="1"/>
          </p:cNvSpPr>
          <p:nvPr>
            <p:ph type="body" idx="2"/>
          </p:nvPr>
        </p:nvSpPr>
        <p:spPr>
          <a:xfrm>
            <a:off x="4832400" y="1152475"/>
            <a:ext cx="3999900" cy="3416400"/>
          </a:xfrm>
          <a:prstGeom prst="rect">
            <a:avLst/>
          </a:prstGeom>
        </p:spPr>
        <p:txBody>
          <a:bodyPr lIns="91425" tIns="91425" rIns="91425" bIns="91425" anchor="t" anchorCtr="0"/>
          <a:lstStyle>
            <a:lvl1pPr lvl="0">
              <a:spcBef>
                <a:spcPts val="0"/>
              </a:spcBef>
              <a:buSzPct val="100000"/>
              <a:defRPr sz="1400"/>
            </a:lvl1pPr>
            <a:lvl2pPr lvl="1">
              <a:spcBef>
                <a:spcPts val="0"/>
              </a:spcBef>
              <a:buSzPct val="100000"/>
              <a:defRPr sz="1200"/>
            </a:lvl2pPr>
            <a:lvl3pPr lvl="2">
              <a:spcBef>
                <a:spcPts val="0"/>
              </a:spcBef>
              <a:buSzPct val="100000"/>
              <a:defRPr sz="1200"/>
            </a:lvl3pPr>
            <a:lvl4pPr lvl="3">
              <a:spcBef>
                <a:spcPts val="0"/>
              </a:spcBef>
              <a:buSzPct val="100000"/>
              <a:defRPr sz="1200"/>
            </a:lvl4pPr>
            <a:lvl5pPr lvl="4">
              <a:spcBef>
                <a:spcPts val="0"/>
              </a:spcBef>
              <a:buSzPct val="100000"/>
              <a:defRPr sz="1200"/>
            </a:lvl5pPr>
            <a:lvl6pPr lvl="5">
              <a:spcBef>
                <a:spcPts val="0"/>
              </a:spcBef>
              <a:buSzPct val="100000"/>
              <a:defRPr sz="1200"/>
            </a:lvl6pPr>
            <a:lvl7pPr lvl="6">
              <a:spcBef>
                <a:spcPts val="0"/>
              </a:spcBef>
              <a:buSzPct val="100000"/>
              <a:defRPr sz="1200"/>
            </a:lvl7pPr>
            <a:lvl8pPr lvl="7">
              <a:spcBef>
                <a:spcPts val="0"/>
              </a:spcBef>
              <a:buSzPct val="100000"/>
              <a:defRPr sz="1200"/>
            </a:lvl8pPr>
            <a:lvl9pPr lvl="8">
              <a:spcBef>
                <a:spcPts val="0"/>
              </a:spcBef>
              <a:buSzPct val="100000"/>
              <a:defRPr sz="1200"/>
            </a:lvl9pPr>
          </a:lstStyle>
          <a:p>
            <a:endParaRPr/>
          </a:p>
        </p:txBody>
      </p:sp>
      <p:sp>
        <p:nvSpPr>
          <p:cNvPr id="28" name="Shape 28"/>
          <p:cNvSpPr txBox="1">
            <a:spLocks noGrp="1"/>
          </p:cNvSpPr>
          <p:nvPr>
            <p:ph type="sldNum" idx="12"/>
          </p:nvPr>
        </p:nvSpPr>
        <p:spPr>
          <a:xfrm>
            <a:off x="8490250" y="4681009"/>
            <a:ext cx="548700" cy="393600"/>
          </a:xfrm>
          <a:prstGeom prst="rect">
            <a:avLst/>
          </a:prstGeom>
        </p:spPr>
        <p:txBody>
          <a:bodyPr lIns="91425" tIns="91425" rIns="91425" bIns="91425" anchor="ctr" anchorCtr="0">
            <a:noAutofit/>
          </a:bodyPr>
          <a:lstStyle/>
          <a:p>
            <a:pPr lvl="0">
              <a:spcBef>
                <a:spcPts val="0"/>
              </a:spcBef>
              <a:buNone/>
            </a:pPr>
            <a:fld id="{00000000-1234-1234-1234-123412341234}" type="slidenum">
              <a:rPr lang="en"/>
              <a:t>‹#›</a:t>
            </a:fld>
            <a:endParaRPr lang="en"/>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itleOnly">
  <p:cSld name="Title only">
    <p:spTree>
      <p:nvGrpSpPr>
        <p:cNvPr id="1" name="Shape 29"/>
        <p:cNvGrpSpPr/>
        <p:nvPr/>
      </p:nvGrpSpPr>
      <p:grpSpPr>
        <a:xfrm>
          <a:off x="0" y="0"/>
          <a:ext cx="0" cy="0"/>
          <a:chOff x="0" y="0"/>
          <a:chExt cx="0" cy="0"/>
        </a:xfrm>
      </p:grpSpPr>
      <p:sp>
        <p:nvSpPr>
          <p:cNvPr id="30" name="Shape 30"/>
          <p:cNvSpPr txBox="1">
            <a:spLocks noGrp="1"/>
          </p:cNvSpPr>
          <p:nvPr>
            <p:ph type="title"/>
          </p:nvPr>
        </p:nvSpPr>
        <p:spPr>
          <a:xfrm>
            <a:off x="311700" y="445025"/>
            <a:ext cx="8520600" cy="572700"/>
          </a:xfrm>
          <a:prstGeom prst="rect">
            <a:avLst/>
          </a:prstGeom>
        </p:spPr>
        <p:txBody>
          <a:bodyPr lIns="91425" tIns="91425" rIns="91425" bIns="91425" anchor="t" anchorCtr="0"/>
          <a:lstStyle>
            <a:lvl1pPr lvl="0">
              <a:spcBef>
                <a:spcPts val="0"/>
              </a:spcBef>
              <a:defRPr/>
            </a:lvl1pPr>
            <a:lvl2pPr lvl="1">
              <a:spcBef>
                <a:spcPts val="0"/>
              </a:spcBef>
              <a:defRPr/>
            </a:lvl2pPr>
            <a:lvl3pPr lvl="2">
              <a:spcBef>
                <a:spcPts val="0"/>
              </a:spcBef>
              <a:defRPr/>
            </a:lvl3pPr>
            <a:lvl4pPr lvl="3">
              <a:spcBef>
                <a:spcPts val="0"/>
              </a:spcBef>
              <a:defRPr/>
            </a:lvl4pPr>
            <a:lvl5pPr lvl="4">
              <a:spcBef>
                <a:spcPts val="0"/>
              </a:spcBef>
              <a:defRPr/>
            </a:lvl5pPr>
            <a:lvl6pPr lvl="5">
              <a:spcBef>
                <a:spcPts val="0"/>
              </a:spcBef>
              <a:defRPr/>
            </a:lvl6pPr>
            <a:lvl7pPr lvl="6">
              <a:spcBef>
                <a:spcPts val="0"/>
              </a:spcBef>
              <a:defRPr/>
            </a:lvl7pPr>
            <a:lvl8pPr lvl="7">
              <a:spcBef>
                <a:spcPts val="0"/>
              </a:spcBef>
              <a:defRPr/>
            </a:lvl8pPr>
            <a:lvl9pPr lvl="8">
              <a:spcBef>
                <a:spcPts val="0"/>
              </a:spcBef>
              <a:defRPr/>
            </a:lvl9pPr>
          </a:lstStyle>
          <a:p>
            <a:endParaRPr/>
          </a:p>
        </p:txBody>
      </p:sp>
      <p:sp>
        <p:nvSpPr>
          <p:cNvPr id="31" name="Shape 31"/>
          <p:cNvSpPr txBox="1">
            <a:spLocks noGrp="1"/>
          </p:cNvSpPr>
          <p:nvPr>
            <p:ph type="sldNum" idx="12"/>
          </p:nvPr>
        </p:nvSpPr>
        <p:spPr>
          <a:xfrm>
            <a:off x="8490250" y="4681009"/>
            <a:ext cx="548700" cy="393600"/>
          </a:xfrm>
          <a:prstGeom prst="rect">
            <a:avLst/>
          </a:prstGeom>
        </p:spPr>
        <p:txBody>
          <a:bodyPr lIns="91425" tIns="91425" rIns="91425" bIns="91425" anchor="ctr" anchorCtr="0">
            <a:noAutofit/>
          </a:bodyPr>
          <a:lstStyle/>
          <a:p>
            <a:pPr lvl="0">
              <a:spcBef>
                <a:spcPts val="0"/>
              </a:spcBef>
              <a:buNone/>
            </a:pPr>
            <a:fld id="{00000000-1234-1234-1234-123412341234}" type="slidenum">
              <a:rPr lang="en"/>
              <a:t>‹#›</a:t>
            </a:fld>
            <a:endParaRPr lang="en"/>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p:cSld name="One column text">
    <p:spTree>
      <p:nvGrpSpPr>
        <p:cNvPr id="1" name="Shape 32"/>
        <p:cNvGrpSpPr/>
        <p:nvPr/>
      </p:nvGrpSpPr>
      <p:grpSpPr>
        <a:xfrm>
          <a:off x="0" y="0"/>
          <a:ext cx="0" cy="0"/>
          <a:chOff x="0" y="0"/>
          <a:chExt cx="0" cy="0"/>
        </a:xfrm>
      </p:grpSpPr>
      <p:sp>
        <p:nvSpPr>
          <p:cNvPr id="33" name="Shape 33"/>
          <p:cNvSpPr txBox="1">
            <a:spLocks noGrp="1"/>
          </p:cNvSpPr>
          <p:nvPr>
            <p:ph type="title"/>
          </p:nvPr>
        </p:nvSpPr>
        <p:spPr>
          <a:xfrm>
            <a:off x="311700" y="555600"/>
            <a:ext cx="2808000" cy="755700"/>
          </a:xfrm>
          <a:prstGeom prst="rect">
            <a:avLst/>
          </a:prstGeom>
        </p:spPr>
        <p:txBody>
          <a:bodyPr lIns="91425" tIns="91425" rIns="91425" bIns="91425" anchor="b" anchorCtr="0"/>
          <a:lstStyle>
            <a:lvl1pPr lvl="0">
              <a:spcBef>
                <a:spcPts val="0"/>
              </a:spcBef>
              <a:buSzPct val="100000"/>
              <a:defRPr sz="2400"/>
            </a:lvl1pPr>
            <a:lvl2pPr lvl="1">
              <a:spcBef>
                <a:spcPts val="0"/>
              </a:spcBef>
              <a:buSzPct val="100000"/>
              <a:defRPr sz="2400"/>
            </a:lvl2pPr>
            <a:lvl3pPr lvl="2">
              <a:spcBef>
                <a:spcPts val="0"/>
              </a:spcBef>
              <a:buSzPct val="100000"/>
              <a:defRPr sz="2400"/>
            </a:lvl3pPr>
            <a:lvl4pPr lvl="3">
              <a:spcBef>
                <a:spcPts val="0"/>
              </a:spcBef>
              <a:buSzPct val="100000"/>
              <a:defRPr sz="2400"/>
            </a:lvl4pPr>
            <a:lvl5pPr lvl="4">
              <a:spcBef>
                <a:spcPts val="0"/>
              </a:spcBef>
              <a:buSzPct val="100000"/>
              <a:defRPr sz="2400"/>
            </a:lvl5pPr>
            <a:lvl6pPr lvl="5">
              <a:spcBef>
                <a:spcPts val="0"/>
              </a:spcBef>
              <a:buSzPct val="100000"/>
              <a:defRPr sz="2400"/>
            </a:lvl6pPr>
            <a:lvl7pPr lvl="6">
              <a:spcBef>
                <a:spcPts val="0"/>
              </a:spcBef>
              <a:buSzPct val="100000"/>
              <a:defRPr sz="2400"/>
            </a:lvl7pPr>
            <a:lvl8pPr lvl="7">
              <a:spcBef>
                <a:spcPts val="0"/>
              </a:spcBef>
              <a:buSzPct val="100000"/>
              <a:defRPr sz="2400"/>
            </a:lvl8pPr>
            <a:lvl9pPr lvl="8">
              <a:spcBef>
                <a:spcPts val="0"/>
              </a:spcBef>
              <a:buSzPct val="100000"/>
              <a:defRPr sz="2400"/>
            </a:lvl9pPr>
          </a:lstStyle>
          <a:p>
            <a:endParaRPr/>
          </a:p>
        </p:txBody>
      </p:sp>
      <p:sp>
        <p:nvSpPr>
          <p:cNvPr id="34" name="Shape 34"/>
          <p:cNvSpPr txBox="1">
            <a:spLocks noGrp="1"/>
          </p:cNvSpPr>
          <p:nvPr>
            <p:ph type="body" idx="1"/>
          </p:nvPr>
        </p:nvSpPr>
        <p:spPr>
          <a:xfrm>
            <a:off x="311700" y="1389600"/>
            <a:ext cx="2808000" cy="3179400"/>
          </a:xfrm>
          <a:prstGeom prst="rect">
            <a:avLst/>
          </a:prstGeom>
        </p:spPr>
        <p:txBody>
          <a:bodyPr lIns="91425" tIns="91425" rIns="91425" bIns="91425" anchor="t" anchorCtr="0"/>
          <a:lstStyle>
            <a:lvl1pPr lvl="0">
              <a:spcBef>
                <a:spcPts val="0"/>
              </a:spcBef>
              <a:buSzPct val="100000"/>
              <a:defRPr sz="1200"/>
            </a:lvl1pPr>
            <a:lvl2pPr lvl="1">
              <a:spcBef>
                <a:spcPts val="0"/>
              </a:spcBef>
              <a:buSzPct val="100000"/>
              <a:defRPr sz="1200"/>
            </a:lvl2pPr>
            <a:lvl3pPr lvl="2">
              <a:spcBef>
                <a:spcPts val="0"/>
              </a:spcBef>
              <a:buSzPct val="100000"/>
              <a:defRPr sz="1200"/>
            </a:lvl3pPr>
            <a:lvl4pPr lvl="3">
              <a:spcBef>
                <a:spcPts val="0"/>
              </a:spcBef>
              <a:buSzPct val="100000"/>
              <a:defRPr sz="1200"/>
            </a:lvl4pPr>
            <a:lvl5pPr lvl="4">
              <a:spcBef>
                <a:spcPts val="0"/>
              </a:spcBef>
              <a:buSzPct val="100000"/>
              <a:defRPr sz="1200"/>
            </a:lvl5pPr>
            <a:lvl6pPr lvl="5">
              <a:spcBef>
                <a:spcPts val="0"/>
              </a:spcBef>
              <a:buSzPct val="100000"/>
              <a:defRPr sz="1200"/>
            </a:lvl6pPr>
            <a:lvl7pPr lvl="6">
              <a:spcBef>
                <a:spcPts val="0"/>
              </a:spcBef>
              <a:buSzPct val="100000"/>
              <a:defRPr sz="1200"/>
            </a:lvl7pPr>
            <a:lvl8pPr lvl="7">
              <a:spcBef>
                <a:spcPts val="0"/>
              </a:spcBef>
              <a:buSzPct val="100000"/>
              <a:defRPr sz="1200"/>
            </a:lvl8pPr>
            <a:lvl9pPr lvl="8">
              <a:spcBef>
                <a:spcPts val="0"/>
              </a:spcBef>
              <a:buSzPct val="100000"/>
              <a:defRPr sz="1200"/>
            </a:lvl9pPr>
          </a:lstStyle>
          <a:p>
            <a:endParaRPr/>
          </a:p>
        </p:txBody>
      </p:sp>
      <p:sp>
        <p:nvSpPr>
          <p:cNvPr id="35" name="Shape 35"/>
          <p:cNvSpPr txBox="1">
            <a:spLocks noGrp="1"/>
          </p:cNvSpPr>
          <p:nvPr>
            <p:ph type="sldNum" idx="12"/>
          </p:nvPr>
        </p:nvSpPr>
        <p:spPr>
          <a:xfrm>
            <a:off x="8490250" y="4681009"/>
            <a:ext cx="548700" cy="393600"/>
          </a:xfrm>
          <a:prstGeom prst="rect">
            <a:avLst/>
          </a:prstGeom>
        </p:spPr>
        <p:txBody>
          <a:bodyPr lIns="91425" tIns="91425" rIns="91425" bIns="91425" anchor="ctr" anchorCtr="0">
            <a:noAutofit/>
          </a:bodyPr>
          <a:lstStyle/>
          <a:p>
            <a:pPr lvl="0">
              <a:spcBef>
                <a:spcPts val="0"/>
              </a:spcBef>
              <a:buNone/>
            </a:pPr>
            <a:fld id="{00000000-1234-1234-1234-123412341234}" type="slidenum">
              <a:rPr lang="en"/>
              <a:t>‹#›</a:t>
            </a:fld>
            <a:endParaRPr lang="en"/>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p:cSld name="Main point">
    <p:bg>
      <p:bgPr>
        <a:solidFill>
          <a:schemeClr val="lt2"/>
        </a:solidFill>
        <a:effectLst/>
      </p:bgPr>
    </p:bg>
    <p:spTree>
      <p:nvGrpSpPr>
        <p:cNvPr id="1" name="Shape 36"/>
        <p:cNvGrpSpPr/>
        <p:nvPr/>
      </p:nvGrpSpPr>
      <p:grpSpPr>
        <a:xfrm>
          <a:off x="0" y="0"/>
          <a:ext cx="0" cy="0"/>
          <a:chOff x="0" y="0"/>
          <a:chExt cx="0" cy="0"/>
        </a:xfrm>
      </p:grpSpPr>
      <p:sp>
        <p:nvSpPr>
          <p:cNvPr id="37" name="Shape 37"/>
          <p:cNvSpPr txBox="1">
            <a:spLocks noGrp="1"/>
          </p:cNvSpPr>
          <p:nvPr>
            <p:ph type="title"/>
          </p:nvPr>
        </p:nvSpPr>
        <p:spPr>
          <a:xfrm>
            <a:off x="490250" y="526350"/>
            <a:ext cx="6227100" cy="4090800"/>
          </a:xfrm>
          <a:prstGeom prst="rect">
            <a:avLst/>
          </a:prstGeom>
        </p:spPr>
        <p:txBody>
          <a:bodyPr lIns="91425" tIns="91425" rIns="91425" bIns="91425" anchor="ctr" anchorCtr="0"/>
          <a:lstStyle>
            <a:lvl1pPr lvl="0">
              <a:spcBef>
                <a:spcPts val="0"/>
              </a:spcBef>
              <a:buClr>
                <a:schemeClr val="lt1"/>
              </a:buClr>
              <a:buSzPct val="100000"/>
              <a:defRPr sz="4800">
                <a:solidFill>
                  <a:schemeClr val="lt1"/>
                </a:solidFill>
              </a:defRPr>
            </a:lvl1pPr>
            <a:lvl2pPr lvl="1">
              <a:spcBef>
                <a:spcPts val="0"/>
              </a:spcBef>
              <a:buClr>
                <a:schemeClr val="lt1"/>
              </a:buClr>
              <a:buSzPct val="100000"/>
              <a:defRPr sz="4800">
                <a:solidFill>
                  <a:schemeClr val="lt1"/>
                </a:solidFill>
              </a:defRPr>
            </a:lvl2pPr>
            <a:lvl3pPr lvl="2">
              <a:spcBef>
                <a:spcPts val="0"/>
              </a:spcBef>
              <a:buClr>
                <a:schemeClr val="lt1"/>
              </a:buClr>
              <a:buSzPct val="100000"/>
              <a:defRPr sz="4800">
                <a:solidFill>
                  <a:schemeClr val="lt1"/>
                </a:solidFill>
              </a:defRPr>
            </a:lvl3pPr>
            <a:lvl4pPr lvl="3">
              <a:spcBef>
                <a:spcPts val="0"/>
              </a:spcBef>
              <a:buClr>
                <a:schemeClr val="lt1"/>
              </a:buClr>
              <a:buSzPct val="100000"/>
              <a:defRPr sz="4800">
                <a:solidFill>
                  <a:schemeClr val="lt1"/>
                </a:solidFill>
              </a:defRPr>
            </a:lvl4pPr>
            <a:lvl5pPr lvl="4">
              <a:spcBef>
                <a:spcPts val="0"/>
              </a:spcBef>
              <a:buClr>
                <a:schemeClr val="lt1"/>
              </a:buClr>
              <a:buSzPct val="100000"/>
              <a:defRPr sz="4800">
                <a:solidFill>
                  <a:schemeClr val="lt1"/>
                </a:solidFill>
              </a:defRPr>
            </a:lvl5pPr>
            <a:lvl6pPr lvl="5">
              <a:spcBef>
                <a:spcPts val="0"/>
              </a:spcBef>
              <a:buClr>
                <a:schemeClr val="lt1"/>
              </a:buClr>
              <a:buSzPct val="100000"/>
              <a:defRPr sz="4800">
                <a:solidFill>
                  <a:schemeClr val="lt1"/>
                </a:solidFill>
              </a:defRPr>
            </a:lvl6pPr>
            <a:lvl7pPr lvl="6">
              <a:spcBef>
                <a:spcPts val="0"/>
              </a:spcBef>
              <a:buClr>
                <a:schemeClr val="lt1"/>
              </a:buClr>
              <a:buSzPct val="100000"/>
              <a:defRPr sz="4800">
                <a:solidFill>
                  <a:schemeClr val="lt1"/>
                </a:solidFill>
              </a:defRPr>
            </a:lvl7pPr>
            <a:lvl8pPr lvl="7">
              <a:spcBef>
                <a:spcPts val="0"/>
              </a:spcBef>
              <a:buClr>
                <a:schemeClr val="lt1"/>
              </a:buClr>
              <a:buSzPct val="100000"/>
              <a:defRPr sz="4800">
                <a:solidFill>
                  <a:schemeClr val="lt1"/>
                </a:solidFill>
              </a:defRPr>
            </a:lvl8pPr>
            <a:lvl9pPr lvl="8">
              <a:spcBef>
                <a:spcPts val="0"/>
              </a:spcBef>
              <a:buClr>
                <a:schemeClr val="lt1"/>
              </a:buClr>
              <a:buSzPct val="100000"/>
              <a:defRPr sz="4800">
                <a:solidFill>
                  <a:schemeClr val="lt1"/>
                </a:solidFill>
              </a:defRPr>
            </a:lvl9pPr>
          </a:lstStyle>
          <a:p>
            <a:endParaRPr/>
          </a:p>
        </p:txBody>
      </p:sp>
      <p:sp>
        <p:nvSpPr>
          <p:cNvPr id="38" name="Shape 38"/>
          <p:cNvSpPr txBox="1">
            <a:spLocks noGrp="1"/>
          </p:cNvSpPr>
          <p:nvPr>
            <p:ph type="sldNum" idx="12"/>
          </p:nvPr>
        </p:nvSpPr>
        <p:spPr>
          <a:xfrm>
            <a:off x="8490250" y="4681009"/>
            <a:ext cx="548700" cy="393600"/>
          </a:xfrm>
          <a:prstGeom prst="rect">
            <a:avLst/>
          </a:prstGeom>
        </p:spPr>
        <p:txBody>
          <a:bodyPr lIns="91425" tIns="91425" rIns="91425" bIns="91425" anchor="ctr" anchorCtr="0">
            <a:noAutofit/>
          </a:bodyPr>
          <a:lstStyle/>
          <a:p>
            <a:pPr lvl="0">
              <a:spcBef>
                <a:spcPts val="0"/>
              </a:spcBef>
              <a:buNone/>
            </a:pPr>
            <a:fld id="{00000000-1234-1234-1234-123412341234}" type="slidenum">
              <a:rPr lang="en">
                <a:solidFill>
                  <a:schemeClr val="lt1"/>
                </a:solidFill>
              </a:rPr>
              <a:t>‹#›</a:t>
            </a:fld>
            <a:endParaRPr lang="en">
              <a:solidFill>
                <a:schemeClr val="lt1"/>
              </a:solidFill>
            </a:endParaRPr>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p:cSld name="Section title and description">
    <p:spTree>
      <p:nvGrpSpPr>
        <p:cNvPr id="1" name="Shape 39"/>
        <p:cNvGrpSpPr/>
        <p:nvPr/>
      </p:nvGrpSpPr>
      <p:grpSpPr>
        <a:xfrm>
          <a:off x="0" y="0"/>
          <a:ext cx="0" cy="0"/>
          <a:chOff x="0" y="0"/>
          <a:chExt cx="0" cy="0"/>
        </a:xfrm>
      </p:grpSpPr>
      <p:sp>
        <p:nvSpPr>
          <p:cNvPr id="40" name="Shape 40"/>
          <p:cNvSpPr/>
          <p:nvPr/>
        </p:nvSpPr>
        <p:spPr>
          <a:xfrm>
            <a:off x="4572000" y="0"/>
            <a:ext cx="4572000" cy="5143500"/>
          </a:xfrm>
          <a:prstGeom prst="rect">
            <a:avLst/>
          </a:prstGeom>
          <a:solidFill>
            <a:schemeClr val="dk1"/>
          </a:solidFill>
          <a:ln>
            <a:noFill/>
          </a:ln>
        </p:spPr>
        <p:txBody>
          <a:bodyPr lIns="91425" tIns="91425" rIns="91425" bIns="91425" anchor="ctr" anchorCtr="0">
            <a:noAutofit/>
          </a:bodyPr>
          <a:lstStyle/>
          <a:p>
            <a:pPr lvl="0">
              <a:spcBef>
                <a:spcPts val="0"/>
              </a:spcBef>
              <a:buNone/>
            </a:pPr>
            <a:endParaRPr/>
          </a:p>
        </p:txBody>
      </p:sp>
      <p:cxnSp>
        <p:nvCxnSpPr>
          <p:cNvPr id="41" name="Shape 41"/>
          <p:cNvCxnSpPr/>
          <p:nvPr/>
        </p:nvCxnSpPr>
        <p:spPr>
          <a:xfrm>
            <a:off x="5029675" y="4495500"/>
            <a:ext cx="468300" cy="0"/>
          </a:xfrm>
          <a:prstGeom prst="straightConnector1">
            <a:avLst/>
          </a:prstGeom>
          <a:noFill/>
          <a:ln w="19050" cap="flat" cmpd="sng">
            <a:solidFill>
              <a:schemeClr val="lt1"/>
            </a:solidFill>
            <a:prstDash val="solid"/>
            <a:round/>
            <a:headEnd type="none" w="med" len="med"/>
            <a:tailEnd type="none" w="med" len="med"/>
          </a:ln>
        </p:spPr>
      </p:cxnSp>
      <p:sp>
        <p:nvSpPr>
          <p:cNvPr id="42" name="Shape 42"/>
          <p:cNvSpPr txBox="1">
            <a:spLocks noGrp="1"/>
          </p:cNvSpPr>
          <p:nvPr>
            <p:ph type="title"/>
          </p:nvPr>
        </p:nvSpPr>
        <p:spPr>
          <a:xfrm>
            <a:off x="265500" y="1081400"/>
            <a:ext cx="4045200" cy="1710300"/>
          </a:xfrm>
          <a:prstGeom prst="rect">
            <a:avLst/>
          </a:prstGeom>
        </p:spPr>
        <p:txBody>
          <a:bodyPr lIns="91425" tIns="91425" rIns="91425" bIns="91425" anchor="b" anchorCtr="0"/>
          <a:lstStyle>
            <a:lvl1pPr lvl="0" algn="ctr">
              <a:spcBef>
                <a:spcPts val="0"/>
              </a:spcBef>
              <a:buSzPct val="100000"/>
              <a:defRPr sz="4200"/>
            </a:lvl1pPr>
            <a:lvl2pPr lvl="1" algn="ctr">
              <a:spcBef>
                <a:spcPts val="0"/>
              </a:spcBef>
              <a:buSzPct val="100000"/>
              <a:defRPr sz="4200"/>
            </a:lvl2pPr>
            <a:lvl3pPr lvl="2" algn="ctr">
              <a:spcBef>
                <a:spcPts val="0"/>
              </a:spcBef>
              <a:buSzPct val="100000"/>
              <a:defRPr sz="4200"/>
            </a:lvl3pPr>
            <a:lvl4pPr lvl="3" algn="ctr">
              <a:spcBef>
                <a:spcPts val="0"/>
              </a:spcBef>
              <a:buSzPct val="100000"/>
              <a:defRPr sz="4200"/>
            </a:lvl4pPr>
            <a:lvl5pPr lvl="4" algn="ctr">
              <a:spcBef>
                <a:spcPts val="0"/>
              </a:spcBef>
              <a:buSzPct val="100000"/>
              <a:defRPr sz="4200"/>
            </a:lvl5pPr>
            <a:lvl6pPr lvl="5" algn="ctr">
              <a:spcBef>
                <a:spcPts val="0"/>
              </a:spcBef>
              <a:buSzPct val="100000"/>
              <a:defRPr sz="4200"/>
            </a:lvl6pPr>
            <a:lvl7pPr lvl="6" algn="ctr">
              <a:spcBef>
                <a:spcPts val="0"/>
              </a:spcBef>
              <a:buSzPct val="100000"/>
              <a:defRPr sz="4200"/>
            </a:lvl7pPr>
            <a:lvl8pPr lvl="7" algn="ctr">
              <a:spcBef>
                <a:spcPts val="0"/>
              </a:spcBef>
              <a:buSzPct val="100000"/>
              <a:defRPr sz="4200"/>
            </a:lvl8pPr>
            <a:lvl9pPr lvl="8" algn="ctr">
              <a:spcBef>
                <a:spcPts val="0"/>
              </a:spcBef>
              <a:buSzPct val="100000"/>
              <a:defRPr sz="4200"/>
            </a:lvl9pPr>
          </a:lstStyle>
          <a:p>
            <a:endParaRPr/>
          </a:p>
        </p:txBody>
      </p:sp>
      <p:sp>
        <p:nvSpPr>
          <p:cNvPr id="43" name="Shape 43"/>
          <p:cNvSpPr txBox="1">
            <a:spLocks noGrp="1"/>
          </p:cNvSpPr>
          <p:nvPr>
            <p:ph type="subTitle" idx="1"/>
          </p:nvPr>
        </p:nvSpPr>
        <p:spPr>
          <a:xfrm>
            <a:off x="265500" y="2845200"/>
            <a:ext cx="4045200" cy="1345500"/>
          </a:xfrm>
          <a:prstGeom prst="rect">
            <a:avLst/>
          </a:prstGeom>
        </p:spPr>
        <p:txBody>
          <a:bodyPr lIns="91425" tIns="91425" rIns="91425" bIns="91425" anchor="t" anchorCtr="0"/>
          <a:lstStyle>
            <a:lvl1pPr lvl="0" algn="ctr">
              <a:lnSpc>
                <a:spcPct val="100000"/>
              </a:lnSpc>
              <a:spcBef>
                <a:spcPts val="0"/>
              </a:spcBef>
              <a:spcAft>
                <a:spcPts val="0"/>
              </a:spcAft>
              <a:buClr>
                <a:schemeClr val="dk1"/>
              </a:buClr>
              <a:buSzPct val="100000"/>
              <a:buNone/>
              <a:defRPr sz="2100">
                <a:solidFill>
                  <a:schemeClr val="dk1"/>
                </a:solidFill>
              </a:defRPr>
            </a:lvl1pPr>
            <a:lvl2pPr lvl="1" algn="ctr">
              <a:lnSpc>
                <a:spcPct val="100000"/>
              </a:lnSpc>
              <a:spcBef>
                <a:spcPts val="0"/>
              </a:spcBef>
              <a:spcAft>
                <a:spcPts val="0"/>
              </a:spcAft>
              <a:buClr>
                <a:schemeClr val="dk1"/>
              </a:buClr>
              <a:buSzPct val="100000"/>
              <a:buNone/>
              <a:defRPr sz="2100">
                <a:solidFill>
                  <a:schemeClr val="dk1"/>
                </a:solidFill>
              </a:defRPr>
            </a:lvl2pPr>
            <a:lvl3pPr lvl="2" algn="ctr">
              <a:lnSpc>
                <a:spcPct val="100000"/>
              </a:lnSpc>
              <a:spcBef>
                <a:spcPts val="0"/>
              </a:spcBef>
              <a:spcAft>
                <a:spcPts val="0"/>
              </a:spcAft>
              <a:buClr>
                <a:schemeClr val="dk1"/>
              </a:buClr>
              <a:buSzPct val="100000"/>
              <a:buNone/>
              <a:defRPr sz="2100">
                <a:solidFill>
                  <a:schemeClr val="dk1"/>
                </a:solidFill>
              </a:defRPr>
            </a:lvl3pPr>
            <a:lvl4pPr lvl="3" algn="ctr">
              <a:lnSpc>
                <a:spcPct val="100000"/>
              </a:lnSpc>
              <a:spcBef>
                <a:spcPts val="0"/>
              </a:spcBef>
              <a:spcAft>
                <a:spcPts val="0"/>
              </a:spcAft>
              <a:buClr>
                <a:schemeClr val="dk1"/>
              </a:buClr>
              <a:buSzPct val="100000"/>
              <a:buNone/>
              <a:defRPr sz="2100">
                <a:solidFill>
                  <a:schemeClr val="dk1"/>
                </a:solidFill>
              </a:defRPr>
            </a:lvl4pPr>
            <a:lvl5pPr lvl="4" algn="ctr">
              <a:lnSpc>
                <a:spcPct val="100000"/>
              </a:lnSpc>
              <a:spcBef>
                <a:spcPts val="0"/>
              </a:spcBef>
              <a:spcAft>
                <a:spcPts val="0"/>
              </a:spcAft>
              <a:buClr>
                <a:schemeClr val="dk1"/>
              </a:buClr>
              <a:buSzPct val="100000"/>
              <a:buNone/>
              <a:defRPr sz="2100">
                <a:solidFill>
                  <a:schemeClr val="dk1"/>
                </a:solidFill>
              </a:defRPr>
            </a:lvl5pPr>
            <a:lvl6pPr lvl="5" algn="ctr">
              <a:lnSpc>
                <a:spcPct val="100000"/>
              </a:lnSpc>
              <a:spcBef>
                <a:spcPts val="0"/>
              </a:spcBef>
              <a:spcAft>
                <a:spcPts val="0"/>
              </a:spcAft>
              <a:buClr>
                <a:schemeClr val="dk1"/>
              </a:buClr>
              <a:buSzPct val="100000"/>
              <a:buNone/>
              <a:defRPr sz="2100">
                <a:solidFill>
                  <a:schemeClr val="dk1"/>
                </a:solidFill>
              </a:defRPr>
            </a:lvl6pPr>
            <a:lvl7pPr lvl="6" algn="ctr">
              <a:lnSpc>
                <a:spcPct val="100000"/>
              </a:lnSpc>
              <a:spcBef>
                <a:spcPts val="0"/>
              </a:spcBef>
              <a:spcAft>
                <a:spcPts val="0"/>
              </a:spcAft>
              <a:buClr>
                <a:schemeClr val="dk1"/>
              </a:buClr>
              <a:buSzPct val="100000"/>
              <a:buNone/>
              <a:defRPr sz="2100">
                <a:solidFill>
                  <a:schemeClr val="dk1"/>
                </a:solidFill>
              </a:defRPr>
            </a:lvl7pPr>
            <a:lvl8pPr lvl="7" algn="ctr">
              <a:lnSpc>
                <a:spcPct val="100000"/>
              </a:lnSpc>
              <a:spcBef>
                <a:spcPts val="0"/>
              </a:spcBef>
              <a:spcAft>
                <a:spcPts val="0"/>
              </a:spcAft>
              <a:buClr>
                <a:schemeClr val="dk1"/>
              </a:buClr>
              <a:buSzPct val="100000"/>
              <a:buNone/>
              <a:defRPr sz="2100">
                <a:solidFill>
                  <a:schemeClr val="dk1"/>
                </a:solidFill>
              </a:defRPr>
            </a:lvl8pPr>
            <a:lvl9pPr lvl="8" algn="ctr">
              <a:lnSpc>
                <a:spcPct val="100000"/>
              </a:lnSpc>
              <a:spcBef>
                <a:spcPts val="0"/>
              </a:spcBef>
              <a:spcAft>
                <a:spcPts val="0"/>
              </a:spcAft>
              <a:buClr>
                <a:schemeClr val="dk1"/>
              </a:buClr>
              <a:buSzPct val="100000"/>
              <a:buNone/>
              <a:defRPr sz="2100">
                <a:solidFill>
                  <a:schemeClr val="dk1"/>
                </a:solidFill>
              </a:defRPr>
            </a:lvl9pPr>
          </a:lstStyle>
          <a:p>
            <a:endParaRPr/>
          </a:p>
        </p:txBody>
      </p:sp>
      <p:sp>
        <p:nvSpPr>
          <p:cNvPr id="44" name="Shape 44"/>
          <p:cNvSpPr txBox="1">
            <a:spLocks noGrp="1"/>
          </p:cNvSpPr>
          <p:nvPr>
            <p:ph type="body" idx="2"/>
          </p:nvPr>
        </p:nvSpPr>
        <p:spPr>
          <a:xfrm>
            <a:off x="4939500" y="724200"/>
            <a:ext cx="3837000" cy="3695100"/>
          </a:xfrm>
          <a:prstGeom prst="rect">
            <a:avLst/>
          </a:prstGeom>
        </p:spPr>
        <p:txBody>
          <a:bodyPr lIns="91425" tIns="91425" rIns="91425" bIns="91425" anchor="ctr" anchorCtr="0"/>
          <a:lstStyle>
            <a:lvl1pPr lvl="0">
              <a:spcBef>
                <a:spcPts val="0"/>
              </a:spcBef>
              <a:buClr>
                <a:schemeClr val="lt1"/>
              </a:buClr>
              <a:defRPr>
                <a:solidFill>
                  <a:schemeClr val="lt1"/>
                </a:solidFill>
              </a:defRPr>
            </a:lvl1pPr>
            <a:lvl2pPr lvl="1">
              <a:spcBef>
                <a:spcPts val="0"/>
              </a:spcBef>
              <a:buClr>
                <a:schemeClr val="lt1"/>
              </a:buClr>
              <a:defRPr>
                <a:solidFill>
                  <a:schemeClr val="lt1"/>
                </a:solidFill>
              </a:defRPr>
            </a:lvl2pPr>
            <a:lvl3pPr lvl="2">
              <a:spcBef>
                <a:spcPts val="0"/>
              </a:spcBef>
              <a:buClr>
                <a:schemeClr val="lt1"/>
              </a:buClr>
              <a:defRPr>
                <a:solidFill>
                  <a:schemeClr val="lt1"/>
                </a:solidFill>
              </a:defRPr>
            </a:lvl3pPr>
            <a:lvl4pPr lvl="3">
              <a:spcBef>
                <a:spcPts val="0"/>
              </a:spcBef>
              <a:buClr>
                <a:schemeClr val="lt1"/>
              </a:buClr>
              <a:defRPr>
                <a:solidFill>
                  <a:schemeClr val="lt1"/>
                </a:solidFill>
              </a:defRPr>
            </a:lvl4pPr>
            <a:lvl5pPr lvl="4">
              <a:spcBef>
                <a:spcPts val="0"/>
              </a:spcBef>
              <a:buClr>
                <a:schemeClr val="lt1"/>
              </a:buClr>
              <a:defRPr>
                <a:solidFill>
                  <a:schemeClr val="lt1"/>
                </a:solidFill>
              </a:defRPr>
            </a:lvl5pPr>
            <a:lvl6pPr lvl="5">
              <a:spcBef>
                <a:spcPts val="0"/>
              </a:spcBef>
              <a:buClr>
                <a:schemeClr val="lt1"/>
              </a:buClr>
              <a:defRPr>
                <a:solidFill>
                  <a:schemeClr val="lt1"/>
                </a:solidFill>
              </a:defRPr>
            </a:lvl6pPr>
            <a:lvl7pPr lvl="6">
              <a:spcBef>
                <a:spcPts val="0"/>
              </a:spcBef>
              <a:buClr>
                <a:schemeClr val="lt1"/>
              </a:buClr>
              <a:defRPr>
                <a:solidFill>
                  <a:schemeClr val="lt1"/>
                </a:solidFill>
              </a:defRPr>
            </a:lvl7pPr>
            <a:lvl8pPr lvl="7">
              <a:spcBef>
                <a:spcPts val="0"/>
              </a:spcBef>
              <a:buClr>
                <a:schemeClr val="lt1"/>
              </a:buClr>
              <a:defRPr>
                <a:solidFill>
                  <a:schemeClr val="lt1"/>
                </a:solidFill>
              </a:defRPr>
            </a:lvl8pPr>
            <a:lvl9pPr lvl="8">
              <a:spcBef>
                <a:spcPts val="0"/>
              </a:spcBef>
              <a:buClr>
                <a:schemeClr val="lt1"/>
              </a:buClr>
              <a:defRPr>
                <a:solidFill>
                  <a:schemeClr val="lt1"/>
                </a:solidFill>
              </a:defRPr>
            </a:lvl9pPr>
          </a:lstStyle>
          <a:p>
            <a:endParaRPr/>
          </a:p>
        </p:txBody>
      </p:sp>
      <p:sp>
        <p:nvSpPr>
          <p:cNvPr id="45" name="Shape 45"/>
          <p:cNvSpPr txBox="1">
            <a:spLocks noGrp="1"/>
          </p:cNvSpPr>
          <p:nvPr>
            <p:ph type="sldNum" idx="12"/>
          </p:nvPr>
        </p:nvSpPr>
        <p:spPr>
          <a:xfrm>
            <a:off x="8490250" y="4681009"/>
            <a:ext cx="548700" cy="393600"/>
          </a:xfrm>
          <a:prstGeom prst="rect">
            <a:avLst/>
          </a:prstGeom>
        </p:spPr>
        <p:txBody>
          <a:bodyPr lIns="91425" tIns="91425" rIns="91425" bIns="91425" anchor="ctr" anchorCtr="0">
            <a:noAutofit/>
          </a:bodyPr>
          <a:lstStyle/>
          <a:p>
            <a:pPr lvl="0">
              <a:spcBef>
                <a:spcPts val="0"/>
              </a:spcBef>
              <a:buNone/>
            </a:pPr>
            <a:fld id="{00000000-1234-1234-1234-123412341234}" type="slidenum">
              <a:rPr lang="en">
                <a:solidFill>
                  <a:schemeClr val="lt1"/>
                </a:solidFill>
              </a:rPr>
              <a:t>‹#›</a:t>
            </a:fld>
            <a:endParaRPr lang="en">
              <a:solidFill>
                <a:schemeClr val="lt1"/>
              </a:solidFill>
            </a:endParaRPr>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p:cSld name="Caption">
    <p:spTree>
      <p:nvGrpSpPr>
        <p:cNvPr id="1" name="Shape 46"/>
        <p:cNvGrpSpPr/>
        <p:nvPr/>
      </p:nvGrpSpPr>
      <p:grpSpPr>
        <a:xfrm>
          <a:off x="0" y="0"/>
          <a:ext cx="0" cy="0"/>
          <a:chOff x="0" y="0"/>
          <a:chExt cx="0" cy="0"/>
        </a:xfrm>
      </p:grpSpPr>
      <p:sp>
        <p:nvSpPr>
          <p:cNvPr id="47" name="Shape 47"/>
          <p:cNvSpPr txBox="1">
            <a:spLocks noGrp="1"/>
          </p:cNvSpPr>
          <p:nvPr>
            <p:ph type="body" idx="1"/>
          </p:nvPr>
        </p:nvSpPr>
        <p:spPr>
          <a:xfrm>
            <a:off x="311700" y="4230575"/>
            <a:ext cx="5998800" cy="605100"/>
          </a:xfrm>
          <a:prstGeom prst="rect">
            <a:avLst/>
          </a:prstGeom>
        </p:spPr>
        <p:txBody>
          <a:bodyPr lIns="91425" tIns="91425" rIns="91425" bIns="91425" anchor="ctr" anchorCtr="0"/>
          <a:lstStyle>
            <a:lvl1pPr lvl="0">
              <a:lnSpc>
                <a:spcPct val="100000"/>
              </a:lnSpc>
              <a:spcBef>
                <a:spcPts val="0"/>
              </a:spcBef>
              <a:spcAft>
                <a:spcPts val="0"/>
              </a:spcAft>
              <a:buClr>
                <a:schemeClr val="dk1"/>
              </a:buClr>
              <a:buSzPct val="100000"/>
              <a:buFont typeface="Oswald"/>
              <a:buNone/>
              <a:defRPr sz="2100">
                <a:solidFill>
                  <a:schemeClr val="dk1"/>
                </a:solidFill>
                <a:latin typeface="Oswald"/>
                <a:ea typeface="Oswald"/>
                <a:cs typeface="Oswald"/>
                <a:sym typeface="Oswald"/>
              </a:defRPr>
            </a:lvl1pPr>
          </a:lstStyle>
          <a:p>
            <a:endParaRPr/>
          </a:p>
        </p:txBody>
      </p:sp>
      <p:sp>
        <p:nvSpPr>
          <p:cNvPr id="48" name="Shape 48"/>
          <p:cNvSpPr txBox="1">
            <a:spLocks noGrp="1"/>
          </p:cNvSpPr>
          <p:nvPr>
            <p:ph type="sldNum" idx="12"/>
          </p:nvPr>
        </p:nvSpPr>
        <p:spPr>
          <a:xfrm>
            <a:off x="8490250" y="4681009"/>
            <a:ext cx="548700" cy="393600"/>
          </a:xfrm>
          <a:prstGeom prst="rect">
            <a:avLst/>
          </a:prstGeom>
        </p:spPr>
        <p:txBody>
          <a:bodyPr lIns="91425" tIns="91425" rIns="91425" bIns="91425" anchor="ctr" anchorCtr="0">
            <a:noAutofit/>
          </a:bodyPr>
          <a:lstStyle/>
          <a:p>
            <a:pPr lvl="0">
              <a:spcBef>
                <a:spcPts val="0"/>
              </a:spcBef>
              <a:buNone/>
            </a:pPr>
            <a:fld id="{00000000-1234-1234-1234-123412341234}" type="slidenum">
              <a:rPr lang="en"/>
              <a:t>‹#›</a:t>
            </a:fld>
            <a:endParaRPr lang="en"/>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lt1"/>
        </a:solidFill>
        <a:effectLst/>
      </p:bgPr>
    </p:bg>
    <p:spTree>
      <p:nvGrpSpPr>
        <p:cNvPr id="1" name="Shape 5"/>
        <p:cNvGrpSpPr/>
        <p:nvPr/>
      </p:nvGrpSpPr>
      <p:grpSpPr>
        <a:xfrm>
          <a:off x="0" y="0"/>
          <a:ext cx="0" cy="0"/>
          <a:chOff x="0" y="0"/>
          <a:chExt cx="0" cy="0"/>
        </a:xfrm>
      </p:grpSpPr>
      <p:sp>
        <p:nvSpPr>
          <p:cNvPr id="6" name="Shape 6"/>
          <p:cNvSpPr txBox="1">
            <a:spLocks noGrp="1"/>
          </p:cNvSpPr>
          <p:nvPr>
            <p:ph type="title"/>
          </p:nvPr>
        </p:nvSpPr>
        <p:spPr>
          <a:xfrm>
            <a:off x="311700" y="445025"/>
            <a:ext cx="8520600" cy="572700"/>
          </a:xfrm>
          <a:prstGeom prst="rect">
            <a:avLst/>
          </a:prstGeom>
          <a:noFill/>
          <a:ln>
            <a:noFill/>
          </a:ln>
        </p:spPr>
        <p:txBody>
          <a:bodyPr lIns="91425" tIns="91425" rIns="91425" bIns="91425" anchor="t" anchorCtr="0"/>
          <a:lstStyle>
            <a:lvl1pPr lvl="0">
              <a:spcBef>
                <a:spcPts val="0"/>
              </a:spcBef>
              <a:buClr>
                <a:schemeClr val="dk1"/>
              </a:buClr>
              <a:buSzPct val="100000"/>
              <a:buFont typeface="Oswald"/>
              <a:buNone/>
              <a:defRPr sz="3000">
                <a:solidFill>
                  <a:schemeClr val="dk1"/>
                </a:solidFill>
                <a:latin typeface="Oswald"/>
                <a:ea typeface="Oswald"/>
                <a:cs typeface="Oswald"/>
                <a:sym typeface="Oswald"/>
              </a:defRPr>
            </a:lvl1pPr>
            <a:lvl2pPr lvl="1">
              <a:spcBef>
                <a:spcPts val="0"/>
              </a:spcBef>
              <a:buClr>
                <a:schemeClr val="dk1"/>
              </a:buClr>
              <a:buSzPct val="100000"/>
              <a:buFont typeface="Oswald"/>
              <a:buNone/>
              <a:defRPr sz="3000">
                <a:solidFill>
                  <a:schemeClr val="dk1"/>
                </a:solidFill>
                <a:latin typeface="Oswald"/>
                <a:ea typeface="Oswald"/>
                <a:cs typeface="Oswald"/>
                <a:sym typeface="Oswald"/>
              </a:defRPr>
            </a:lvl2pPr>
            <a:lvl3pPr lvl="2">
              <a:spcBef>
                <a:spcPts val="0"/>
              </a:spcBef>
              <a:buClr>
                <a:schemeClr val="dk1"/>
              </a:buClr>
              <a:buSzPct val="100000"/>
              <a:buFont typeface="Oswald"/>
              <a:buNone/>
              <a:defRPr sz="3000">
                <a:solidFill>
                  <a:schemeClr val="dk1"/>
                </a:solidFill>
                <a:latin typeface="Oswald"/>
                <a:ea typeface="Oswald"/>
                <a:cs typeface="Oswald"/>
                <a:sym typeface="Oswald"/>
              </a:defRPr>
            </a:lvl3pPr>
            <a:lvl4pPr lvl="3">
              <a:spcBef>
                <a:spcPts val="0"/>
              </a:spcBef>
              <a:buClr>
                <a:schemeClr val="dk1"/>
              </a:buClr>
              <a:buSzPct val="100000"/>
              <a:buFont typeface="Oswald"/>
              <a:buNone/>
              <a:defRPr sz="3000">
                <a:solidFill>
                  <a:schemeClr val="dk1"/>
                </a:solidFill>
                <a:latin typeface="Oswald"/>
                <a:ea typeface="Oswald"/>
                <a:cs typeface="Oswald"/>
                <a:sym typeface="Oswald"/>
              </a:defRPr>
            </a:lvl4pPr>
            <a:lvl5pPr lvl="4">
              <a:spcBef>
                <a:spcPts val="0"/>
              </a:spcBef>
              <a:buClr>
                <a:schemeClr val="dk1"/>
              </a:buClr>
              <a:buSzPct val="100000"/>
              <a:buFont typeface="Oswald"/>
              <a:buNone/>
              <a:defRPr sz="3000">
                <a:solidFill>
                  <a:schemeClr val="dk1"/>
                </a:solidFill>
                <a:latin typeface="Oswald"/>
                <a:ea typeface="Oswald"/>
                <a:cs typeface="Oswald"/>
                <a:sym typeface="Oswald"/>
              </a:defRPr>
            </a:lvl5pPr>
            <a:lvl6pPr lvl="5">
              <a:spcBef>
                <a:spcPts val="0"/>
              </a:spcBef>
              <a:buClr>
                <a:schemeClr val="dk1"/>
              </a:buClr>
              <a:buSzPct val="100000"/>
              <a:buFont typeface="Oswald"/>
              <a:buNone/>
              <a:defRPr sz="3000">
                <a:solidFill>
                  <a:schemeClr val="dk1"/>
                </a:solidFill>
                <a:latin typeface="Oswald"/>
                <a:ea typeface="Oswald"/>
                <a:cs typeface="Oswald"/>
                <a:sym typeface="Oswald"/>
              </a:defRPr>
            </a:lvl6pPr>
            <a:lvl7pPr lvl="6">
              <a:spcBef>
                <a:spcPts val="0"/>
              </a:spcBef>
              <a:buClr>
                <a:schemeClr val="dk1"/>
              </a:buClr>
              <a:buSzPct val="100000"/>
              <a:buFont typeface="Oswald"/>
              <a:buNone/>
              <a:defRPr sz="3000">
                <a:solidFill>
                  <a:schemeClr val="dk1"/>
                </a:solidFill>
                <a:latin typeface="Oswald"/>
                <a:ea typeface="Oswald"/>
                <a:cs typeface="Oswald"/>
                <a:sym typeface="Oswald"/>
              </a:defRPr>
            </a:lvl7pPr>
            <a:lvl8pPr lvl="7">
              <a:spcBef>
                <a:spcPts val="0"/>
              </a:spcBef>
              <a:buClr>
                <a:schemeClr val="dk1"/>
              </a:buClr>
              <a:buSzPct val="100000"/>
              <a:buFont typeface="Oswald"/>
              <a:buNone/>
              <a:defRPr sz="3000">
                <a:solidFill>
                  <a:schemeClr val="dk1"/>
                </a:solidFill>
                <a:latin typeface="Oswald"/>
                <a:ea typeface="Oswald"/>
                <a:cs typeface="Oswald"/>
                <a:sym typeface="Oswald"/>
              </a:defRPr>
            </a:lvl8pPr>
            <a:lvl9pPr lvl="8">
              <a:spcBef>
                <a:spcPts val="0"/>
              </a:spcBef>
              <a:buClr>
                <a:schemeClr val="dk1"/>
              </a:buClr>
              <a:buSzPct val="100000"/>
              <a:buFont typeface="Oswald"/>
              <a:buNone/>
              <a:defRPr sz="3000">
                <a:solidFill>
                  <a:schemeClr val="dk1"/>
                </a:solidFill>
                <a:latin typeface="Oswald"/>
                <a:ea typeface="Oswald"/>
                <a:cs typeface="Oswald"/>
                <a:sym typeface="Oswald"/>
              </a:defRPr>
            </a:lvl9pPr>
          </a:lstStyle>
          <a:p>
            <a:endParaRPr/>
          </a:p>
        </p:txBody>
      </p:sp>
      <p:sp>
        <p:nvSpPr>
          <p:cNvPr id="7" name="Shape 7"/>
          <p:cNvSpPr txBox="1">
            <a:spLocks noGrp="1"/>
          </p:cNvSpPr>
          <p:nvPr>
            <p:ph type="body" idx="1"/>
          </p:nvPr>
        </p:nvSpPr>
        <p:spPr>
          <a:xfrm>
            <a:off x="311700" y="1152475"/>
            <a:ext cx="8520600" cy="3416400"/>
          </a:xfrm>
          <a:prstGeom prst="rect">
            <a:avLst/>
          </a:prstGeom>
          <a:noFill/>
          <a:ln>
            <a:noFill/>
          </a:ln>
        </p:spPr>
        <p:txBody>
          <a:bodyPr lIns="91425" tIns="91425" rIns="91425" bIns="91425" anchor="t" anchorCtr="0"/>
          <a:lstStyle>
            <a:lvl1pPr lvl="0">
              <a:lnSpc>
                <a:spcPct val="115000"/>
              </a:lnSpc>
              <a:spcBef>
                <a:spcPts val="0"/>
              </a:spcBef>
              <a:spcAft>
                <a:spcPts val="1600"/>
              </a:spcAft>
              <a:buClr>
                <a:schemeClr val="accent3"/>
              </a:buClr>
              <a:buSzPct val="100000"/>
              <a:buFont typeface="Average"/>
              <a:defRPr sz="1800">
                <a:solidFill>
                  <a:schemeClr val="accent3"/>
                </a:solidFill>
                <a:latin typeface="Average"/>
                <a:ea typeface="Average"/>
                <a:cs typeface="Average"/>
                <a:sym typeface="Average"/>
              </a:defRPr>
            </a:lvl1pPr>
            <a:lvl2pPr lvl="1">
              <a:lnSpc>
                <a:spcPct val="115000"/>
              </a:lnSpc>
              <a:spcBef>
                <a:spcPts val="0"/>
              </a:spcBef>
              <a:spcAft>
                <a:spcPts val="1600"/>
              </a:spcAft>
              <a:buClr>
                <a:schemeClr val="accent3"/>
              </a:buClr>
              <a:buFont typeface="Average"/>
              <a:defRPr>
                <a:solidFill>
                  <a:schemeClr val="accent3"/>
                </a:solidFill>
                <a:latin typeface="Average"/>
                <a:ea typeface="Average"/>
                <a:cs typeface="Average"/>
                <a:sym typeface="Average"/>
              </a:defRPr>
            </a:lvl2pPr>
            <a:lvl3pPr lvl="2">
              <a:lnSpc>
                <a:spcPct val="115000"/>
              </a:lnSpc>
              <a:spcBef>
                <a:spcPts val="0"/>
              </a:spcBef>
              <a:spcAft>
                <a:spcPts val="1600"/>
              </a:spcAft>
              <a:buClr>
                <a:schemeClr val="accent3"/>
              </a:buClr>
              <a:buFont typeface="Average"/>
              <a:defRPr>
                <a:solidFill>
                  <a:schemeClr val="accent3"/>
                </a:solidFill>
                <a:latin typeface="Average"/>
                <a:ea typeface="Average"/>
                <a:cs typeface="Average"/>
                <a:sym typeface="Average"/>
              </a:defRPr>
            </a:lvl3pPr>
            <a:lvl4pPr lvl="3">
              <a:lnSpc>
                <a:spcPct val="115000"/>
              </a:lnSpc>
              <a:spcBef>
                <a:spcPts val="0"/>
              </a:spcBef>
              <a:spcAft>
                <a:spcPts val="1600"/>
              </a:spcAft>
              <a:buClr>
                <a:schemeClr val="accent3"/>
              </a:buClr>
              <a:buFont typeface="Average"/>
              <a:defRPr>
                <a:solidFill>
                  <a:schemeClr val="accent3"/>
                </a:solidFill>
                <a:latin typeface="Average"/>
                <a:ea typeface="Average"/>
                <a:cs typeface="Average"/>
                <a:sym typeface="Average"/>
              </a:defRPr>
            </a:lvl4pPr>
            <a:lvl5pPr lvl="4">
              <a:lnSpc>
                <a:spcPct val="115000"/>
              </a:lnSpc>
              <a:spcBef>
                <a:spcPts val="0"/>
              </a:spcBef>
              <a:spcAft>
                <a:spcPts val="1600"/>
              </a:spcAft>
              <a:buClr>
                <a:schemeClr val="accent3"/>
              </a:buClr>
              <a:buFont typeface="Average"/>
              <a:defRPr>
                <a:solidFill>
                  <a:schemeClr val="accent3"/>
                </a:solidFill>
                <a:latin typeface="Average"/>
                <a:ea typeface="Average"/>
                <a:cs typeface="Average"/>
                <a:sym typeface="Average"/>
              </a:defRPr>
            </a:lvl5pPr>
            <a:lvl6pPr lvl="5">
              <a:lnSpc>
                <a:spcPct val="115000"/>
              </a:lnSpc>
              <a:spcBef>
                <a:spcPts val="0"/>
              </a:spcBef>
              <a:spcAft>
                <a:spcPts val="1600"/>
              </a:spcAft>
              <a:buClr>
                <a:schemeClr val="accent3"/>
              </a:buClr>
              <a:buFont typeface="Average"/>
              <a:defRPr>
                <a:solidFill>
                  <a:schemeClr val="accent3"/>
                </a:solidFill>
                <a:latin typeface="Average"/>
                <a:ea typeface="Average"/>
                <a:cs typeface="Average"/>
                <a:sym typeface="Average"/>
              </a:defRPr>
            </a:lvl6pPr>
            <a:lvl7pPr lvl="6">
              <a:lnSpc>
                <a:spcPct val="115000"/>
              </a:lnSpc>
              <a:spcBef>
                <a:spcPts val="0"/>
              </a:spcBef>
              <a:spcAft>
                <a:spcPts val="1600"/>
              </a:spcAft>
              <a:buClr>
                <a:schemeClr val="accent3"/>
              </a:buClr>
              <a:buFont typeface="Average"/>
              <a:defRPr>
                <a:solidFill>
                  <a:schemeClr val="accent3"/>
                </a:solidFill>
                <a:latin typeface="Average"/>
                <a:ea typeface="Average"/>
                <a:cs typeface="Average"/>
                <a:sym typeface="Average"/>
              </a:defRPr>
            </a:lvl7pPr>
            <a:lvl8pPr lvl="7">
              <a:lnSpc>
                <a:spcPct val="115000"/>
              </a:lnSpc>
              <a:spcBef>
                <a:spcPts val="0"/>
              </a:spcBef>
              <a:spcAft>
                <a:spcPts val="1600"/>
              </a:spcAft>
              <a:buClr>
                <a:schemeClr val="accent3"/>
              </a:buClr>
              <a:buFont typeface="Average"/>
              <a:defRPr>
                <a:solidFill>
                  <a:schemeClr val="accent3"/>
                </a:solidFill>
                <a:latin typeface="Average"/>
                <a:ea typeface="Average"/>
                <a:cs typeface="Average"/>
                <a:sym typeface="Average"/>
              </a:defRPr>
            </a:lvl8pPr>
            <a:lvl9pPr lvl="8">
              <a:lnSpc>
                <a:spcPct val="115000"/>
              </a:lnSpc>
              <a:spcBef>
                <a:spcPts val="0"/>
              </a:spcBef>
              <a:spcAft>
                <a:spcPts val="1600"/>
              </a:spcAft>
              <a:buClr>
                <a:schemeClr val="accent3"/>
              </a:buClr>
              <a:buFont typeface="Average"/>
              <a:defRPr>
                <a:solidFill>
                  <a:schemeClr val="accent3"/>
                </a:solidFill>
                <a:latin typeface="Average"/>
                <a:ea typeface="Average"/>
                <a:cs typeface="Average"/>
                <a:sym typeface="Average"/>
              </a:defRPr>
            </a:lvl9pPr>
          </a:lstStyle>
          <a:p>
            <a:endParaRPr/>
          </a:p>
        </p:txBody>
      </p:sp>
      <p:sp>
        <p:nvSpPr>
          <p:cNvPr id="8" name="Shape 8"/>
          <p:cNvSpPr txBox="1">
            <a:spLocks noGrp="1"/>
          </p:cNvSpPr>
          <p:nvPr>
            <p:ph type="sldNum" idx="12"/>
          </p:nvPr>
        </p:nvSpPr>
        <p:spPr>
          <a:xfrm>
            <a:off x="8490250" y="4681009"/>
            <a:ext cx="548700" cy="393600"/>
          </a:xfrm>
          <a:prstGeom prst="rect">
            <a:avLst/>
          </a:prstGeom>
          <a:noFill/>
          <a:ln>
            <a:noFill/>
          </a:ln>
        </p:spPr>
        <p:txBody>
          <a:bodyPr lIns="91425" tIns="91425" rIns="91425" bIns="91425" anchor="ctr" anchorCtr="0">
            <a:noAutofit/>
          </a:bodyPr>
          <a:lstStyle/>
          <a:p>
            <a:pPr lvl="0" algn="r">
              <a:spcBef>
                <a:spcPts val="0"/>
              </a:spcBef>
              <a:buNone/>
            </a:pPr>
            <a:fld id="{00000000-1234-1234-1234-123412341234}" type="slidenum">
              <a:rPr lang="en" sz="1000">
                <a:solidFill>
                  <a:schemeClr val="accent3"/>
                </a:solidFill>
                <a:latin typeface="Average"/>
                <a:ea typeface="Average"/>
                <a:cs typeface="Average"/>
                <a:sym typeface="Average"/>
              </a:rPr>
              <a:t>‹#›</a:t>
            </a:fld>
            <a:endParaRPr lang="en" sz="1000">
              <a:solidFill>
                <a:schemeClr val="accent3"/>
              </a:solidFill>
              <a:latin typeface="Average"/>
              <a:ea typeface="Average"/>
              <a:cs typeface="Average"/>
              <a:sym typeface="Average"/>
            </a:endParaRPr>
          </a:p>
        </p:txBody>
      </p:sp>
    </p:spTree>
  </p:cSld>
  <p:clrMap bg1="lt1" tx1="dk1" bg2="dk2" tx2="lt2" accent1="accent1" accent2="accent2" accent3="accent3" accent4="accent4" accent5="accent5" accent6="accent6" hlink="hlink" folHlink="folHlink"/>
  <p:sldLayoutIdLst>
    <p:sldLayoutId id="2147483648" r:id="rId1"/>
    <p:sldLayoutId id="2147483649" r:id="rId2"/>
    <p:sldLayoutId id="2147483650" r:id="rId3"/>
    <p:sldLayoutId id="2147483651" r:id="rId4"/>
    <p:sldLayoutId id="2147483652" r:id="rId5"/>
    <p:sldLayoutId id="2147483653" r:id="rId6"/>
    <p:sldLayoutId id="2147483654" r:id="rId7"/>
    <p:sldLayoutId id="2147483655" r:id="rId8"/>
    <p:sldLayoutId id="2147483656" r:id="rId9"/>
    <p:sldLayoutId id="2147483657" r:id="rId10"/>
    <p:sldLayoutId id="2147483658" r:id="rId11"/>
  </p:sldLayoutIdLst>
  <p:hf sldNum="0" hdr="0" ftr="0" dt="0"/>
  <p:txStyles>
    <p:titleStyle>
      <a:defPPr marR="0" lvl="0" algn="l" rtl="0">
        <a:lnSpc>
          <a:spcPct val="100000"/>
        </a:lnSpc>
        <a:spcBef>
          <a:spcPts val="0"/>
        </a:spcBef>
        <a:spcAft>
          <a:spcPts val="0"/>
        </a:spcAft>
      </a:defPPr>
      <a:lvl1pPr marR="0" lvl="0"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1pPr>
    </p:titleStyle>
    <p:bodyStyle>
      <a:defPPr marR="0" lvl="0" algn="l" rtl="0">
        <a:lnSpc>
          <a:spcPct val="100000"/>
        </a:lnSpc>
        <a:spcBef>
          <a:spcPts val="0"/>
        </a:spcBef>
        <a:spcAft>
          <a:spcPts val="0"/>
        </a:spcAft>
      </a:defPPr>
      <a:lvl1pPr marR="0" lvl="0"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1pPr>
      <a:lvl2pPr marR="0" lvl="1"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2pPr>
      <a:lvl3pPr marR="0" lvl="2"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3pPr>
      <a:lvl4pPr marR="0" lvl="3"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4pPr>
      <a:lvl5pPr marR="0" lvl="4"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5pPr>
      <a:lvl6pPr marR="0" lvl="5"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6pPr>
      <a:lvl7pPr marR="0" lvl="6"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7pPr>
      <a:lvl8pPr marR="0" lvl="7"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8pPr>
      <a:lvl9pPr marR="0" lvl="8"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9pPr>
    </p:bodyStyle>
    <p:otherStyle>
      <a:defPPr marR="0" lvl="0" algn="l" rtl="0">
        <a:lnSpc>
          <a:spcPct val="100000"/>
        </a:lnSpc>
        <a:spcBef>
          <a:spcPts val="0"/>
        </a:spcBef>
        <a:spcAft>
          <a:spcPts val="0"/>
        </a:spcAft>
      </a:defPPr>
      <a:lvl1pPr marR="0" lvl="0"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1pPr>
      <a:lvl2pPr marR="0" lvl="1"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2pPr>
      <a:lvl3pPr marR="0" lvl="2"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3pPr>
      <a:lvl4pPr marR="0" lvl="3"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4pPr>
      <a:lvl5pPr marR="0" lvl="4"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5pPr>
      <a:lvl6pPr marR="0" lvl="5"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6pPr>
      <a:lvl7pPr marR="0" lvl="6"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7pPr>
      <a:lvl8pPr marR="0" lvl="7"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8pPr>
      <a:lvl9pPr marR="0" lvl="8"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2" Type="http://schemas.openxmlformats.org/officeDocument/2006/relationships/notesSlide" Target="../notesSlides/notesSlide10.xml"/><Relationship Id="rId1" Type="http://schemas.openxmlformats.org/officeDocument/2006/relationships/slideLayout" Target="../slideLayouts/slideLayout3.xml"/></Relationships>
</file>

<file path=ppt/slides/_rels/slide11.xml.rels><?xml version="1.0" encoding="UTF-8" standalone="yes"?>
<Relationships xmlns="http://schemas.openxmlformats.org/package/2006/relationships"><Relationship Id="rId2" Type="http://schemas.openxmlformats.org/officeDocument/2006/relationships/notesSlide" Target="../notesSlides/notesSlide11.xml"/><Relationship Id="rId1" Type="http://schemas.openxmlformats.org/officeDocument/2006/relationships/slideLayout" Target="../slideLayouts/slideLayout4.xml"/></Relationships>
</file>

<file path=ppt/slides/_rels/slide12.xml.rels><?xml version="1.0" encoding="UTF-8" standalone="yes"?>
<Relationships xmlns="http://schemas.openxmlformats.org/package/2006/relationships"><Relationship Id="rId2" Type="http://schemas.openxmlformats.org/officeDocument/2006/relationships/notesSlide" Target="../notesSlides/notesSlide12.xml"/><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2" Type="http://schemas.openxmlformats.org/officeDocument/2006/relationships/notesSlide" Target="../notesSlides/notesSlide13.xml"/><Relationship Id="rId1" Type="http://schemas.openxmlformats.org/officeDocument/2006/relationships/slideLayout" Target="../slideLayouts/slideLayout3.xml"/></Relationships>
</file>

<file path=ppt/slides/_rels/slide14.xml.rels><?xml version="1.0" encoding="UTF-8" standalone="yes"?>
<Relationships xmlns="http://schemas.openxmlformats.org/package/2006/relationships"><Relationship Id="rId2" Type="http://schemas.openxmlformats.org/officeDocument/2006/relationships/notesSlide" Target="../notesSlides/notesSlide14.xml"/><Relationship Id="rId1" Type="http://schemas.openxmlformats.org/officeDocument/2006/relationships/slideLayout" Target="../slideLayouts/slideLayout3.xml"/></Relationships>
</file>

<file path=ppt/slides/_rels/slide15.xml.rels><?xml version="1.0" encoding="UTF-8" standalone="yes"?>
<Relationships xmlns="http://schemas.openxmlformats.org/package/2006/relationships"><Relationship Id="rId2" Type="http://schemas.openxmlformats.org/officeDocument/2006/relationships/notesSlide" Target="../notesSlides/notesSlide15.xml"/><Relationship Id="rId1" Type="http://schemas.openxmlformats.org/officeDocument/2006/relationships/slideLayout" Target="../slideLayouts/slideLayout3.xml"/></Relationships>
</file>

<file path=ppt/slides/_rels/slide16.xml.rels><?xml version="1.0" encoding="UTF-8" standalone="yes"?>
<Relationships xmlns="http://schemas.openxmlformats.org/package/2006/relationships"><Relationship Id="rId2" Type="http://schemas.openxmlformats.org/officeDocument/2006/relationships/notesSlide" Target="../notesSlides/notesSlide16.xml"/><Relationship Id="rId1" Type="http://schemas.openxmlformats.org/officeDocument/2006/relationships/slideLayout" Target="../slideLayouts/slideLayout8.xml"/></Relationships>
</file>

<file path=ppt/slides/_rels/slide17.xml.rels><?xml version="1.0" encoding="UTF-8" standalone="yes"?>
<Relationships xmlns="http://schemas.openxmlformats.org/package/2006/relationships"><Relationship Id="rId3" Type="http://schemas.openxmlformats.org/officeDocument/2006/relationships/image" Target="../media/image1.png"/><Relationship Id="rId2" Type="http://schemas.openxmlformats.org/officeDocument/2006/relationships/notesSlide" Target="../notesSlides/notesSlide17.xml"/><Relationship Id="rId1" Type="http://schemas.openxmlformats.org/officeDocument/2006/relationships/slideLayout" Target="../slideLayouts/slideLayout11.xml"/></Relationships>
</file>

<file path=ppt/slides/_rels/slide2.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3.xml"/></Relationships>
</file>

<file path=ppt/slides/_rels/slide3.xml.rels><?xml version="1.0" encoding="UTF-8" standalone="yes"?>
<Relationships xmlns="http://schemas.openxmlformats.org/package/2006/relationships"><Relationship Id="rId2" Type="http://schemas.openxmlformats.org/officeDocument/2006/relationships/notesSlide" Target="../notesSlides/notesSlide3.xml"/><Relationship Id="rId1" Type="http://schemas.openxmlformats.org/officeDocument/2006/relationships/slideLayout" Target="../slideLayouts/slideLayout3.xml"/></Relationships>
</file>

<file path=ppt/slides/_rels/slide4.xml.rels><?xml version="1.0" encoding="UTF-8" standalone="yes"?>
<Relationships xmlns="http://schemas.openxmlformats.org/package/2006/relationships"><Relationship Id="rId2" Type="http://schemas.openxmlformats.org/officeDocument/2006/relationships/notesSlide" Target="../notesSlides/notesSlide4.xml"/><Relationship Id="rId1" Type="http://schemas.openxmlformats.org/officeDocument/2006/relationships/slideLayout" Target="../slideLayouts/slideLayout1.xml"/></Relationships>
</file>

<file path=ppt/slides/_rels/slide5.xml.rels><?xml version="1.0" encoding="UTF-8" standalone="yes"?>
<Relationships xmlns="http://schemas.openxmlformats.org/package/2006/relationships"><Relationship Id="rId2" Type="http://schemas.openxmlformats.org/officeDocument/2006/relationships/notesSlide" Target="../notesSlides/notesSlide5.xml"/><Relationship Id="rId1" Type="http://schemas.openxmlformats.org/officeDocument/2006/relationships/slideLayout" Target="../slideLayouts/slideLayout1.xml"/></Relationships>
</file>

<file path=ppt/slides/_rels/slide6.xml.rels><?xml version="1.0" encoding="UTF-8" standalone="yes"?>
<Relationships xmlns="http://schemas.openxmlformats.org/package/2006/relationships"><Relationship Id="rId2" Type="http://schemas.openxmlformats.org/officeDocument/2006/relationships/notesSlide" Target="../notesSlides/notesSlide6.xml"/><Relationship Id="rId1" Type="http://schemas.openxmlformats.org/officeDocument/2006/relationships/slideLayout" Target="../slideLayouts/slideLayout1.xml"/></Relationships>
</file>

<file path=ppt/slides/_rels/slide7.xml.rels><?xml version="1.0" encoding="UTF-8" standalone="yes"?>
<Relationships xmlns="http://schemas.openxmlformats.org/package/2006/relationships"><Relationship Id="rId2" Type="http://schemas.openxmlformats.org/officeDocument/2006/relationships/notesSlide" Target="../notesSlides/notesSlide7.xml"/><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2" Type="http://schemas.openxmlformats.org/officeDocument/2006/relationships/notesSlide" Target="../notesSlides/notesSlide8.xml"/><Relationship Id="rId1" Type="http://schemas.openxmlformats.org/officeDocument/2006/relationships/slideLayout" Target="../slideLayouts/slideLayout3.xml"/></Relationships>
</file>

<file path=ppt/slides/_rels/slide9.xml.rels><?xml version="1.0" encoding="UTF-8" standalone="yes"?>
<Relationships xmlns="http://schemas.openxmlformats.org/package/2006/relationships"><Relationship Id="rId2" Type="http://schemas.openxmlformats.org/officeDocument/2006/relationships/notesSlide" Target="../notesSlides/notesSlide9.xml"/><Relationship Id="rId1" Type="http://schemas.openxmlformats.org/officeDocument/2006/relationships/slideLayout" Target="../slideLayouts/slideLayout3.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Shape 58"/>
        <p:cNvGrpSpPr/>
        <p:nvPr/>
      </p:nvGrpSpPr>
      <p:grpSpPr>
        <a:xfrm>
          <a:off x="0" y="0"/>
          <a:ext cx="0" cy="0"/>
          <a:chOff x="0" y="0"/>
          <a:chExt cx="0" cy="0"/>
        </a:xfrm>
      </p:grpSpPr>
      <p:sp>
        <p:nvSpPr>
          <p:cNvPr id="59" name="Shape 59"/>
          <p:cNvSpPr txBox="1">
            <a:spLocks noGrp="1"/>
          </p:cNvSpPr>
          <p:nvPr>
            <p:ph type="ctrTitle"/>
          </p:nvPr>
        </p:nvSpPr>
        <p:spPr>
          <a:xfrm>
            <a:off x="671257" y="990800"/>
            <a:ext cx="7801500" cy="1730100"/>
          </a:xfrm>
          <a:prstGeom prst="rect">
            <a:avLst/>
          </a:prstGeom>
        </p:spPr>
        <p:txBody>
          <a:bodyPr lIns="91425" tIns="91425" rIns="91425" bIns="91425" anchor="b" anchorCtr="0">
            <a:noAutofit/>
          </a:bodyPr>
          <a:lstStyle/>
          <a:p>
            <a:pPr lvl="0">
              <a:spcBef>
                <a:spcPts val="0"/>
              </a:spcBef>
              <a:buNone/>
            </a:pPr>
            <a:r>
              <a:rPr lang="en"/>
              <a:t>What is a Scribe</a:t>
            </a:r>
          </a:p>
        </p:txBody>
      </p:sp>
    </p:spTree>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Shape 109"/>
        <p:cNvGrpSpPr/>
        <p:nvPr/>
      </p:nvGrpSpPr>
      <p:grpSpPr>
        <a:xfrm>
          <a:off x="0" y="0"/>
          <a:ext cx="0" cy="0"/>
          <a:chOff x="0" y="0"/>
          <a:chExt cx="0" cy="0"/>
        </a:xfrm>
      </p:grpSpPr>
      <p:sp>
        <p:nvSpPr>
          <p:cNvPr id="110" name="Shape 110"/>
          <p:cNvSpPr txBox="1">
            <a:spLocks noGrp="1"/>
          </p:cNvSpPr>
          <p:nvPr>
            <p:ph type="title"/>
          </p:nvPr>
        </p:nvSpPr>
        <p:spPr>
          <a:xfrm>
            <a:off x="311700" y="445025"/>
            <a:ext cx="8520600" cy="572700"/>
          </a:xfrm>
          <a:prstGeom prst="rect">
            <a:avLst/>
          </a:prstGeom>
        </p:spPr>
        <p:txBody>
          <a:bodyPr lIns="91425" tIns="91425" rIns="91425" bIns="91425" anchor="t" anchorCtr="0">
            <a:noAutofit/>
          </a:bodyPr>
          <a:lstStyle/>
          <a:p>
            <a:pPr lvl="0">
              <a:spcBef>
                <a:spcPts val="0"/>
              </a:spcBef>
              <a:buNone/>
            </a:pPr>
            <a:r>
              <a:rPr lang="en" sz="2700"/>
              <a:t>LEGAL CONSIDERATIONS AND CHALLENGES OF USING A SCRIBE</a:t>
            </a:r>
          </a:p>
        </p:txBody>
      </p:sp>
      <p:sp>
        <p:nvSpPr>
          <p:cNvPr id="111" name="Shape 111"/>
          <p:cNvSpPr txBox="1">
            <a:spLocks noGrp="1"/>
          </p:cNvSpPr>
          <p:nvPr>
            <p:ph type="body" idx="1"/>
          </p:nvPr>
        </p:nvSpPr>
        <p:spPr>
          <a:xfrm>
            <a:off x="311700" y="1152475"/>
            <a:ext cx="8520600" cy="3416400"/>
          </a:xfrm>
          <a:prstGeom prst="rect">
            <a:avLst/>
          </a:prstGeom>
        </p:spPr>
        <p:txBody>
          <a:bodyPr lIns="91425" tIns="91425" rIns="91425" bIns="91425" anchor="t" anchorCtr="0">
            <a:noAutofit/>
          </a:bodyPr>
          <a:lstStyle/>
          <a:p>
            <a:pPr marL="457200" lvl="0" indent="-228600" rtl="0">
              <a:spcBef>
                <a:spcPts val="0"/>
              </a:spcBef>
            </a:pPr>
            <a:r>
              <a:rPr lang="en"/>
              <a:t>Verbal orders can not be given to a scribe.</a:t>
            </a:r>
          </a:p>
          <a:p>
            <a:pPr marL="457200" lvl="0" indent="-228600" rtl="0">
              <a:spcBef>
                <a:spcPts val="0"/>
              </a:spcBef>
            </a:pPr>
            <a:r>
              <a:rPr lang="en"/>
              <a:t>They technically can’t access the Computerized Provider Order Entry (CPOE) system which allows for the ordering of medication, laboratory, and radiology orders. </a:t>
            </a:r>
          </a:p>
          <a:p>
            <a:pPr marL="457200" lvl="0" indent="-228600" rtl="0">
              <a:spcBef>
                <a:spcPts val="0"/>
              </a:spcBef>
            </a:pPr>
            <a:r>
              <a:rPr lang="en"/>
              <a:t>Chart note closing and signing MUST be done by the provider. </a:t>
            </a:r>
          </a:p>
          <a:p>
            <a:pPr marL="457200" lvl="0" indent="-228600" rtl="0">
              <a:spcBef>
                <a:spcPts val="0"/>
              </a:spcBef>
            </a:pPr>
            <a:r>
              <a:rPr lang="en"/>
              <a:t>HIPAA, HITECH, ARRA protect the patient's right to confidentiality which means that there has to be a STRICT patient’s rights compliance. </a:t>
            </a:r>
          </a:p>
          <a:p>
            <a:pPr marL="457200" lvl="0" indent="-228600">
              <a:spcBef>
                <a:spcPts val="0"/>
              </a:spcBef>
            </a:pPr>
            <a:r>
              <a:rPr lang="en"/>
              <a:t>What is the status for a scribe? Employee or Contractor</a:t>
            </a:r>
          </a:p>
        </p:txBody>
      </p:sp>
    </p:spTree>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Shape 115"/>
        <p:cNvGrpSpPr/>
        <p:nvPr/>
      </p:nvGrpSpPr>
      <p:grpSpPr>
        <a:xfrm>
          <a:off x="0" y="0"/>
          <a:ext cx="0" cy="0"/>
          <a:chOff x="0" y="0"/>
          <a:chExt cx="0" cy="0"/>
        </a:xfrm>
      </p:grpSpPr>
      <p:sp>
        <p:nvSpPr>
          <p:cNvPr id="116" name="Shape 116"/>
          <p:cNvSpPr txBox="1">
            <a:spLocks noGrp="1"/>
          </p:cNvSpPr>
          <p:nvPr>
            <p:ph type="title"/>
          </p:nvPr>
        </p:nvSpPr>
        <p:spPr>
          <a:xfrm>
            <a:off x="311700" y="445025"/>
            <a:ext cx="8520600" cy="572700"/>
          </a:xfrm>
          <a:prstGeom prst="rect">
            <a:avLst/>
          </a:prstGeom>
        </p:spPr>
        <p:txBody>
          <a:bodyPr lIns="91425" tIns="91425" rIns="91425" bIns="91425" anchor="t" anchorCtr="0">
            <a:noAutofit/>
          </a:bodyPr>
          <a:lstStyle/>
          <a:p>
            <a:pPr lvl="0" algn="ctr">
              <a:spcBef>
                <a:spcPts val="0"/>
              </a:spcBef>
              <a:buNone/>
            </a:pPr>
            <a:r>
              <a:rPr lang="en"/>
              <a:t>OTHER CONSIDERATIONS </a:t>
            </a:r>
          </a:p>
        </p:txBody>
      </p:sp>
      <p:sp>
        <p:nvSpPr>
          <p:cNvPr id="117" name="Shape 117"/>
          <p:cNvSpPr txBox="1">
            <a:spLocks noGrp="1"/>
          </p:cNvSpPr>
          <p:nvPr>
            <p:ph type="body" idx="1"/>
          </p:nvPr>
        </p:nvSpPr>
        <p:spPr>
          <a:xfrm>
            <a:off x="311700" y="1152475"/>
            <a:ext cx="3999900" cy="3416400"/>
          </a:xfrm>
          <a:prstGeom prst="rect">
            <a:avLst/>
          </a:prstGeom>
        </p:spPr>
        <p:txBody>
          <a:bodyPr lIns="91425" tIns="91425" rIns="91425" bIns="91425" anchor="t" anchorCtr="0">
            <a:noAutofit/>
          </a:bodyPr>
          <a:lstStyle/>
          <a:p>
            <a:pPr lvl="0">
              <a:spcBef>
                <a:spcPts val="0"/>
              </a:spcBef>
              <a:buNone/>
            </a:pPr>
            <a:r>
              <a:rPr lang="en" sz="1800"/>
              <a:t>Who has the training to do the job?</a:t>
            </a:r>
          </a:p>
          <a:p>
            <a:pPr lvl="0">
              <a:spcBef>
                <a:spcPts val="0"/>
              </a:spcBef>
              <a:buNone/>
            </a:pPr>
            <a:r>
              <a:rPr lang="en"/>
              <a:t>This is the BIG question, because remember….According to the Joint Commission, they don’t have to be certified, but obviously some medical terminology or experience is necessary</a:t>
            </a:r>
          </a:p>
        </p:txBody>
      </p:sp>
      <p:sp>
        <p:nvSpPr>
          <p:cNvPr id="118" name="Shape 118"/>
          <p:cNvSpPr txBox="1">
            <a:spLocks noGrp="1"/>
          </p:cNvSpPr>
          <p:nvPr>
            <p:ph type="body" idx="2"/>
          </p:nvPr>
        </p:nvSpPr>
        <p:spPr>
          <a:xfrm>
            <a:off x="4832400" y="1152475"/>
            <a:ext cx="3999900" cy="3416400"/>
          </a:xfrm>
          <a:prstGeom prst="rect">
            <a:avLst/>
          </a:prstGeom>
        </p:spPr>
        <p:txBody>
          <a:bodyPr lIns="91425" tIns="91425" rIns="91425" bIns="91425" anchor="t" anchorCtr="0">
            <a:noAutofit/>
          </a:bodyPr>
          <a:lstStyle/>
          <a:p>
            <a:pPr lvl="0">
              <a:spcBef>
                <a:spcPts val="0"/>
              </a:spcBef>
              <a:buNone/>
            </a:pPr>
            <a:r>
              <a:rPr lang="en" sz="1800"/>
              <a:t>Who is currently doing the job?</a:t>
            </a:r>
          </a:p>
          <a:p>
            <a:pPr marL="457200" lvl="0" indent="-228600" rtl="0">
              <a:spcBef>
                <a:spcPts val="0"/>
              </a:spcBef>
            </a:pPr>
            <a:r>
              <a:rPr lang="en"/>
              <a:t>Certified Medical Assistants</a:t>
            </a:r>
          </a:p>
          <a:p>
            <a:pPr marL="457200" lvl="0" indent="-228600" rtl="0">
              <a:spcBef>
                <a:spcPts val="0"/>
              </a:spcBef>
            </a:pPr>
            <a:r>
              <a:rPr lang="en"/>
              <a:t>Medical Students</a:t>
            </a:r>
          </a:p>
          <a:p>
            <a:pPr marL="457200" lvl="0" indent="-228600" rtl="0">
              <a:spcBef>
                <a:spcPts val="0"/>
              </a:spcBef>
            </a:pPr>
            <a:r>
              <a:rPr lang="en"/>
              <a:t>Certified Coders</a:t>
            </a:r>
          </a:p>
          <a:p>
            <a:pPr marL="457200" lvl="0" indent="-228600" rtl="0">
              <a:spcBef>
                <a:spcPts val="0"/>
              </a:spcBef>
            </a:pPr>
            <a:r>
              <a:rPr lang="en"/>
              <a:t>Physician Assistant Students </a:t>
            </a:r>
          </a:p>
          <a:p>
            <a:pPr marL="457200" lvl="0" indent="-228600">
              <a:spcBef>
                <a:spcPts val="0"/>
              </a:spcBef>
            </a:pPr>
            <a:r>
              <a:rPr lang="en"/>
              <a:t>Non-Certified Medical Assistants </a:t>
            </a:r>
          </a:p>
        </p:txBody>
      </p:sp>
    </p:spTree>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Shape 122"/>
        <p:cNvGrpSpPr/>
        <p:nvPr/>
      </p:nvGrpSpPr>
      <p:grpSpPr>
        <a:xfrm>
          <a:off x="0" y="0"/>
          <a:ext cx="0" cy="0"/>
          <a:chOff x="0" y="0"/>
          <a:chExt cx="0" cy="0"/>
        </a:xfrm>
      </p:grpSpPr>
      <p:sp>
        <p:nvSpPr>
          <p:cNvPr id="123" name="Shape 123"/>
          <p:cNvSpPr txBox="1">
            <a:spLocks noGrp="1"/>
          </p:cNvSpPr>
          <p:nvPr>
            <p:ph type="title"/>
          </p:nvPr>
        </p:nvSpPr>
        <p:spPr>
          <a:xfrm>
            <a:off x="671250" y="2141250"/>
            <a:ext cx="7852200" cy="861000"/>
          </a:xfrm>
          <a:prstGeom prst="rect">
            <a:avLst/>
          </a:prstGeom>
        </p:spPr>
        <p:txBody>
          <a:bodyPr lIns="91425" tIns="91425" rIns="91425" bIns="91425" anchor="ctr" anchorCtr="0">
            <a:noAutofit/>
          </a:bodyPr>
          <a:lstStyle/>
          <a:p>
            <a:pPr lvl="0">
              <a:spcBef>
                <a:spcPts val="0"/>
              </a:spcBef>
              <a:buNone/>
            </a:pPr>
            <a:r>
              <a:rPr lang="en"/>
              <a:t>WHO IS CURRENTLY HIRING? </a:t>
            </a:r>
          </a:p>
        </p:txBody>
      </p:sp>
    </p:spTree>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Shape 127"/>
        <p:cNvGrpSpPr/>
        <p:nvPr/>
      </p:nvGrpSpPr>
      <p:grpSpPr>
        <a:xfrm>
          <a:off x="0" y="0"/>
          <a:ext cx="0" cy="0"/>
          <a:chOff x="0" y="0"/>
          <a:chExt cx="0" cy="0"/>
        </a:xfrm>
      </p:grpSpPr>
      <p:sp>
        <p:nvSpPr>
          <p:cNvPr id="128" name="Shape 128"/>
          <p:cNvSpPr txBox="1">
            <a:spLocks noGrp="1"/>
          </p:cNvSpPr>
          <p:nvPr>
            <p:ph type="title"/>
          </p:nvPr>
        </p:nvSpPr>
        <p:spPr>
          <a:xfrm>
            <a:off x="311700" y="445025"/>
            <a:ext cx="8520600" cy="572700"/>
          </a:xfrm>
          <a:prstGeom prst="rect">
            <a:avLst/>
          </a:prstGeom>
        </p:spPr>
        <p:txBody>
          <a:bodyPr lIns="91425" tIns="91425" rIns="91425" bIns="91425" anchor="t" anchorCtr="0">
            <a:noAutofit/>
          </a:bodyPr>
          <a:lstStyle/>
          <a:p>
            <a:pPr lvl="0" algn="ctr">
              <a:spcBef>
                <a:spcPts val="0"/>
              </a:spcBef>
              <a:buNone/>
            </a:pPr>
            <a:r>
              <a:rPr lang="en"/>
              <a:t>SAMARITAN HEALTH SERVICES:</a:t>
            </a:r>
          </a:p>
        </p:txBody>
      </p:sp>
      <p:sp>
        <p:nvSpPr>
          <p:cNvPr id="129" name="Shape 129"/>
          <p:cNvSpPr txBox="1">
            <a:spLocks noGrp="1"/>
          </p:cNvSpPr>
          <p:nvPr>
            <p:ph type="body" idx="1"/>
          </p:nvPr>
        </p:nvSpPr>
        <p:spPr>
          <a:xfrm>
            <a:off x="311700" y="1152475"/>
            <a:ext cx="8520600" cy="3416400"/>
          </a:xfrm>
          <a:prstGeom prst="rect">
            <a:avLst/>
          </a:prstGeom>
        </p:spPr>
        <p:txBody>
          <a:bodyPr lIns="91425" tIns="91425" rIns="91425" bIns="91425" anchor="t" anchorCtr="0">
            <a:noAutofit/>
          </a:bodyPr>
          <a:lstStyle/>
          <a:p>
            <a:pPr lvl="0">
              <a:spcBef>
                <a:spcPts val="0"/>
              </a:spcBef>
              <a:buNone/>
            </a:pPr>
            <a:r>
              <a:rPr lang="en"/>
              <a:t>Officially, Samaritan is only using scribes in the ER due to the scribe limitations with the Computerized Provider Order Entry System (CPOE) which is a major drawback. However, many new medical assistants (MA’s) are being hired and moving into positions which require some or all of their job to be scribing.</a:t>
            </a:r>
          </a:p>
        </p:txBody>
      </p:sp>
    </p:spTree>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Shape 133"/>
        <p:cNvGrpSpPr/>
        <p:nvPr/>
      </p:nvGrpSpPr>
      <p:grpSpPr>
        <a:xfrm>
          <a:off x="0" y="0"/>
          <a:ext cx="0" cy="0"/>
          <a:chOff x="0" y="0"/>
          <a:chExt cx="0" cy="0"/>
        </a:xfrm>
      </p:grpSpPr>
      <p:sp>
        <p:nvSpPr>
          <p:cNvPr id="134" name="Shape 134"/>
          <p:cNvSpPr txBox="1">
            <a:spLocks noGrp="1"/>
          </p:cNvSpPr>
          <p:nvPr>
            <p:ph type="title"/>
          </p:nvPr>
        </p:nvSpPr>
        <p:spPr>
          <a:xfrm>
            <a:off x="311700" y="445025"/>
            <a:ext cx="8520600" cy="572700"/>
          </a:xfrm>
          <a:prstGeom prst="rect">
            <a:avLst/>
          </a:prstGeom>
        </p:spPr>
        <p:txBody>
          <a:bodyPr lIns="91425" tIns="91425" rIns="91425" bIns="91425" anchor="t" anchorCtr="0">
            <a:noAutofit/>
          </a:bodyPr>
          <a:lstStyle/>
          <a:p>
            <a:pPr lvl="0" algn="ctr">
              <a:spcBef>
                <a:spcPts val="0"/>
              </a:spcBef>
              <a:buNone/>
            </a:pPr>
            <a:r>
              <a:rPr lang="en"/>
              <a:t>CORVALLIS CLINIC</a:t>
            </a:r>
          </a:p>
        </p:txBody>
      </p:sp>
      <p:sp>
        <p:nvSpPr>
          <p:cNvPr id="135" name="Shape 135"/>
          <p:cNvSpPr txBox="1">
            <a:spLocks noGrp="1"/>
          </p:cNvSpPr>
          <p:nvPr>
            <p:ph type="body" idx="1"/>
          </p:nvPr>
        </p:nvSpPr>
        <p:spPr>
          <a:xfrm>
            <a:off x="311700" y="1152475"/>
            <a:ext cx="8520600" cy="3416400"/>
          </a:xfrm>
          <a:prstGeom prst="rect">
            <a:avLst/>
          </a:prstGeom>
        </p:spPr>
        <p:txBody>
          <a:bodyPr lIns="91425" tIns="91425" rIns="91425" bIns="91425" anchor="t" anchorCtr="0">
            <a:noAutofit/>
          </a:bodyPr>
          <a:lstStyle/>
          <a:p>
            <a:pPr lvl="0">
              <a:spcBef>
                <a:spcPts val="0"/>
              </a:spcBef>
              <a:buNone/>
            </a:pPr>
            <a:r>
              <a:rPr lang="en"/>
              <a:t>Officially, they are still evaluating the idea. They, like Samaritan are leery of the role due to the limitations imposed by the CPOE. They will probably need to use MA’s in this role as they are the ONLY legal method of completing the job as the physicians would like it. </a:t>
            </a:r>
          </a:p>
        </p:txBody>
      </p:sp>
    </p:spTree>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Shape 139"/>
        <p:cNvGrpSpPr/>
        <p:nvPr/>
      </p:nvGrpSpPr>
      <p:grpSpPr>
        <a:xfrm>
          <a:off x="0" y="0"/>
          <a:ext cx="0" cy="0"/>
          <a:chOff x="0" y="0"/>
          <a:chExt cx="0" cy="0"/>
        </a:xfrm>
      </p:grpSpPr>
      <p:sp>
        <p:nvSpPr>
          <p:cNvPr id="140" name="Shape 140"/>
          <p:cNvSpPr txBox="1">
            <a:spLocks noGrp="1"/>
          </p:cNvSpPr>
          <p:nvPr>
            <p:ph type="title"/>
          </p:nvPr>
        </p:nvSpPr>
        <p:spPr>
          <a:xfrm>
            <a:off x="311700" y="445025"/>
            <a:ext cx="8520600" cy="572700"/>
          </a:xfrm>
          <a:prstGeom prst="rect">
            <a:avLst/>
          </a:prstGeom>
        </p:spPr>
        <p:txBody>
          <a:bodyPr lIns="91425" tIns="91425" rIns="91425" bIns="91425" anchor="t" anchorCtr="0">
            <a:noAutofit/>
          </a:bodyPr>
          <a:lstStyle/>
          <a:p>
            <a:pPr lvl="0" algn="ctr">
              <a:spcBef>
                <a:spcPts val="0"/>
              </a:spcBef>
              <a:buNone/>
            </a:pPr>
            <a:r>
              <a:rPr lang="en"/>
              <a:t>PORTLAND AREA</a:t>
            </a:r>
          </a:p>
        </p:txBody>
      </p:sp>
      <p:sp>
        <p:nvSpPr>
          <p:cNvPr id="141" name="Shape 141"/>
          <p:cNvSpPr txBox="1">
            <a:spLocks noGrp="1"/>
          </p:cNvSpPr>
          <p:nvPr>
            <p:ph type="body" idx="1"/>
          </p:nvPr>
        </p:nvSpPr>
        <p:spPr>
          <a:xfrm>
            <a:off x="311700" y="1152475"/>
            <a:ext cx="8520600" cy="3416400"/>
          </a:xfrm>
          <a:prstGeom prst="rect">
            <a:avLst/>
          </a:prstGeom>
        </p:spPr>
        <p:txBody>
          <a:bodyPr lIns="91425" tIns="91425" rIns="91425" bIns="91425" anchor="t" anchorCtr="0">
            <a:noAutofit/>
          </a:bodyPr>
          <a:lstStyle/>
          <a:p>
            <a:pPr lvl="0">
              <a:spcBef>
                <a:spcPts val="0"/>
              </a:spcBef>
              <a:buNone/>
            </a:pPr>
            <a:r>
              <a:rPr lang="en"/>
              <a:t>Scribe-X Northwest is a company based in the Portland Oregon area who provides scribes for physician practices. </a:t>
            </a:r>
          </a:p>
          <a:p>
            <a:pPr lvl="0">
              <a:spcBef>
                <a:spcPts val="0"/>
              </a:spcBef>
              <a:buNone/>
            </a:pPr>
            <a:r>
              <a:rPr lang="en"/>
              <a:t>The success of Scribe-X Northwest is a testimony to how fast the field is growing. Scribe-X has no real comment concerning whether or not their scribes are following the Medicare Directive for CPOE and licensed or certified use… they do however cite the ruling in favor of their scribes having legal access. </a:t>
            </a:r>
          </a:p>
          <a:p>
            <a:pPr lvl="0">
              <a:spcBef>
                <a:spcPts val="0"/>
              </a:spcBef>
              <a:buNone/>
            </a:pPr>
            <a:r>
              <a:rPr lang="en"/>
              <a:t>The jury is still out, but their business is growing, so… </a:t>
            </a:r>
          </a:p>
        </p:txBody>
      </p:sp>
    </p:spTree>
  </p:cSld>
  <p:clrMapOvr>
    <a:masterClrMapping/>
  </p:clrMapOvr>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Shape 145"/>
        <p:cNvGrpSpPr/>
        <p:nvPr/>
      </p:nvGrpSpPr>
      <p:grpSpPr>
        <a:xfrm>
          <a:off x="0" y="0"/>
          <a:ext cx="0" cy="0"/>
          <a:chOff x="0" y="0"/>
          <a:chExt cx="0" cy="0"/>
        </a:xfrm>
      </p:grpSpPr>
      <p:sp>
        <p:nvSpPr>
          <p:cNvPr id="146" name="Shape 146"/>
          <p:cNvSpPr txBox="1">
            <a:spLocks noGrp="1"/>
          </p:cNvSpPr>
          <p:nvPr>
            <p:ph type="title"/>
          </p:nvPr>
        </p:nvSpPr>
        <p:spPr>
          <a:xfrm>
            <a:off x="265500" y="1081400"/>
            <a:ext cx="4045200" cy="1710300"/>
          </a:xfrm>
          <a:prstGeom prst="rect">
            <a:avLst/>
          </a:prstGeom>
        </p:spPr>
        <p:txBody>
          <a:bodyPr lIns="91425" tIns="91425" rIns="91425" bIns="91425" anchor="b" anchorCtr="0">
            <a:noAutofit/>
          </a:bodyPr>
          <a:lstStyle/>
          <a:p>
            <a:pPr lvl="0">
              <a:spcBef>
                <a:spcPts val="0"/>
              </a:spcBef>
              <a:buNone/>
            </a:pPr>
            <a:r>
              <a:rPr lang="en"/>
              <a:t>THE FINAL WORD</a:t>
            </a:r>
          </a:p>
        </p:txBody>
      </p:sp>
      <p:sp>
        <p:nvSpPr>
          <p:cNvPr id="147" name="Shape 147"/>
          <p:cNvSpPr txBox="1">
            <a:spLocks noGrp="1"/>
          </p:cNvSpPr>
          <p:nvPr>
            <p:ph type="body" idx="2"/>
          </p:nvPr>
        </p:nvSpPr>
        <p:spPr>
          <a:xfrm>
            <a:off x="4939500" y="724200"/>
            <a:ext cx="3837000" cy="3695100"/>
          </a:xfrm>
          <a:prstGeom prst="rect">
            <a:avLst/>
          </a:prstGeom>
        </p:spPr>
        <p:txBody>
          <a:bodyPr lIns="91425" tIns="91425" rIns="91425" bIns="91425" anchor="ctr" anchorCtr="0">
            <a:noAutofit/>
          </a:bodyPr>
          <a:lstStyle/>
          <a:p>
            <a:pPr lvl="0">
              <a:spcBef>
                <a:spcPts val="0"/>
              </a:spcBef>
              <a:buNone/>
            </a:pPr>
            <a:r>
              <a:rPr lang="en"/>
              <a:t>Scribing is an interesting, but difficult and fast-paced, job. It is very challenging, but makes pretty good money. The legal environment for this career is a bit murky and those betting on positive resolution are already profiting. The emergence of the EHR has created this secondary need. </a:t>
            </a:r>
          </a:p>
        </p:txBody>
      </p:sp>
    </p:spTree>
  </p:cSld>
  <p:clrMapOvr>
    <a:masterClrMapping/>
  </p:clrMapOvr>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Shape 151"/>
        <p:cNvGrpSpPr/>
        <p:nvPr/>
      </p:nvGrpSpPr>
      <p:grpSpPr>
        <a:xfrm>
          <a:off x="0" y="0"/>
          <a:ext cx="0" cy="0"/>
          <a:chOff x="0" y="0"/>
          <a:chExt cx="0" cy="0"/>
        </a:xfrm>
      </p:grpSpPr>
      <p:sp>
        <p:nvSpPr>
          <p:cNvPr id="152" name="Shape 152"/>
          <p:cNvSpPr txBox="1"/>
          <p:nvPr/>
        </p:nvSpPr>
        <p:spPr>
          <a:xfrm>
            <a:off x="1109625" y="978025"/>
            <a:ext cx="6755700" cy="3000000"/>
          </a:xfrm>
          <a:prstGeom prst="rect">
            <a:avLst/>
          </a:prstGeom>
          <a:noFill/>
          <a:ln>
            <a:noFill/>
          </a:ln>
        </p:spPr>
        <p:txBody>
          <a:bodyPr lIns="91425" tIns="91425" rIns="91425" bIns="91425" anchor="ctr" anchorCtr="0">
            <a:noAutofit/>
          </a:bodyPr>
          <a:lstStyle/>
          <a:p>
            <a:pPr lvl="0" rtl="0">
              <a:lnSpc>
                <a:spcPct val="136363"/>
              </a:lnSpc>
              <a:spcBef>
                <a:spcPts val="0"/>
              </a:spcBef>
              <a:buNone/>
            </a:pPr>
            <a:r>
              <a:rPr lang="en" sz="1100">
                <a:solidFill>
                  <a:srgbClr val="222222"/>
                </a:solidFill>
                <a:highlight>
                  <a:srgbClr val="FFFFFF"/>
                </a:highlight>
              </a:rPr>
              <a:t>This workforce product was funded by a grant awarded by the U.S. Department of Labor’s Employment and Training Administration. The product was created by the grantee and does not necessarily reflect the official position of the U.S. Department of Labor. The U.S. Department of Labor makes no guarantees, warranties, or assurances of any kind, express or implied, with respect to such information, including any information on linked sites and including, but not limited to, accuracy of the information or its completeness, timeliness, usefulness, adequacy, continued availability, or ownership.</a:t>
            </a:r>
          </a:p>
          <a:p>
            <a:pPr lvl="0" rtl="0">
              <a:lnSpc>
                <a:spcPct val="136363"/>
              </a:lnSpc>
              <a:spcBef>
                <a:spcPts val="0"/>
              </a:spcBef>
              <a:spcAft>
                <a:spcPts val="800"/>
              </a:spcAft>
              <a:buNone/>
            </a:pPr>
            <a:r>
              <a:rPr lang="en" sz="1100">
                <a:solidFill>
                  <a:srgbClr val="222222"/>
                </a:solidFill>
              </a:rPr>
              <a:t>                                                                                                    	</a:t>
            </a:r>
          </a:p>
          <a:p>
            <a:pPr lvl="0" rtl="0">
              <a:spcBef>
                <a:spcPts val="0"/>
              </a:spcBef>
              <a:buNone/>
            </a:pPr>
            <a:r>
              <a:rPr lang="en" sz="1000">
                <a:solidFill>
                  <a:srgbClr val="222222"/>
                </a:solidFill>
                <a:highlight>
                  <a:srgbClr val="FFFFFF"/>
                </a:highlight>
              </a:rPr>
              <a:t>Documents also licensed under Creative Commons 4.0 International (CCBY)</a:t>
            </a:r>
          </a:p>
        </p:txBody>
      </p:sp>
      <p:pic>
        <p:nvPicPr>
          <p:cNvPr id="153" name="Shape 153"/>
          <p:cNvPicPr preferRelativeResize="0"/>
          <p:nvPr/>
        </p:nvPicPr>
        <p:blipFill>
          <a:blip r:embed="rId3">
            <a:alphaModFix/>
          </a:blip>
          <a:stretch>
            <a:fillRect/>
          </a:stretch>
        </p:blipFill>
        <p:spPr>
          <a:xfrm>
            <a:off x="1213525" y="2934050"/>
            <a:ext cx="704850" cy="247650"/>
          </a:xfrm>
          <a:prstGeom prst="rect">
            <a:avLst/>
          </a:prstGeom>
          <a:noFill/>
          <a:ln>
            <a:noFill/>
          </a:ln>
        </p:spPr>
      </p:pic>
    </p:spTree>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Shape 63"/>
        <p:cNvGrpSpPr/>
        <p:nvPr/>
      </p:nvGrpSpPr>
      <p:grpSpPr>
        <a:xfrm>
          <a:off x="0" y="0"/>
          <a:ext cx="0" cy="0"/>
          <a:chOff x="0" y="0"/>
          <a:chExt cx="0" cy="0"/>
        </a:xfrm>
      </p:grpSpPr>
      <p:sp>
        <p:nvSpPr>
          <p:cNvPr id="64" name="Shape 64"/>
          <p:cNvSpPr txBox="1">
            <a:spLocks noGrp="1"/>
          </p:cNvSpPr>
          <p:nvPr>
            <p:ph type="title"/>
          </p:nvPr>
        </p:nvSpPr>
        <p:spPr>
          <a:xfrm>
            <a:off x="311700" y="445025"/>
            <a:ext cx="8520600" cy="572700"/>
          </a:xfrm>
          <a:prstGeom prst="rect">
            <a:avLst/>
          </a:prstGeom>
        </p:spPr>
        <p:txBody>
          <a:bodyPr lIns="91425" tIns="91425" rIns="91425" bIns="91425" anchor="t" anchorCtr="0">
            <a:noAutofit/>
          </a:bodyPr>
          <a:lstStyle/>
          <a:p>
            <a:pPr lvl="0" algn="ctr">
              <a:spcBef>
                <a:spcPts val="0"/>
              </a:spcBef>
              <a:buNone/>
            </a:pPr>
            <a:r>
              <a:rPr lang="en"/>
              <a:t>DEFINITIONS</a:t>
            </a:r>
          </a:p>
        </p:txBody>
      </p:sp>
      <p:sp>
        <p:nvSpPr>
          <p:cNvPr id="65" name="Shape 65"/>
          <p:cNvSpPr txBox="1">
            <a:spLocks noGrp="1"/>
          </p:cNvSpPr>
          <p:nvPr>
            <p:ph type="body" idx="1"/>
          </p:nvPr>
        </p:nvSpPr>
        <p:spPr>
          <a:xfrm>
            <a:off x="311700" y="1152475"/>
            <a:ext cx="8520600" cy="3416400"/>
          </a:xfrm>
          <a:prstGeom prst="rect">
            <a:avLst/>
          </a:prstGeom>
        </p:spPr>
        <p:txBody>
          <a:bodyPr lIns="91425" tIns="91425" rIns="91425" bIns="91425" anchor="t" anchorCtr="0">
            <a:noAutofit/>
          </a:bodyPr>
          <a:lstStyle/>
          <a:p>
            <a:pPr lvl="0">
              <a:spcBef>
                <a:spcPts val="0"/>
              </a:spcBef>
              <a:buNone/>
            </a:pPr>
            <a:r>
              <a:rPr lang="en"/>
              <a:t>The Joint Commission defines a medical scribe as an unlicensed individual hired to enter information into the electronic health record (EHR) or chart at the direction of a physician or license independent practitioner. </a:t>
            </a:r>
          </a:p>
        </p:txBody>
      </p:sp>
    </p:spTree>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Shape 69"/>
        <p:cNvGrpSpPr/>
        <p:nvPr/>
      </p:nvGrpSpPr>
      <p:grpSpPr>
        <a:xfrm>
          <a:off x="0" y="0"/>
          <a:ext cx="0" cy="0"/>
          <a:chOff x="0" y="0"/>
          <a:chExt cx="0" cy="0"/>
        </a:xfrm>
      </p:grpSpPr>
      <p:sp>
        <p:nvSpPr>
          <p:cNvPr id="70" name="Shape 70"/>
          <p:cNvSpPr txBox="1">
            <a:spLocks noGrp="1"/>
          </p:cNvSpPr>
          <p:nvPr>
            <p:ph type="body" idx="1"/>
          </p:nvPr>
        </p:nvSpPr>
        <p:spPr>
          <a:xfrm>
            <a:off x="311700" y="626625"/>
            <a:ext cx="8520600" cy="3942300"/>
          </a:xfrm>
          <a:prstGeom prst="rect">
            <a:avLst/>
          </a:prstGeom>
        </p:spPr>
        <p:txBody>
          <a:bodyPr lIns="91425" tIns="91425" rIns="91425" bIns="91425" anchor="t" anchorCtr="0">
            <a:noAutofit/>
          </a:bodyPr>
          <a:lstStyle/>
          <a:p>
            <a:pPr lvl="0">
              <a:spcBef>
                <a:spcPts val="0"/>
              </a:spcBef>
              <a:buNone/>
            </a:pPr>
            <a:r>
              <a:rPr lang="en"/>
              <a:t>“Envision working side-by-side with a physician as an integral part of the patient care team. Your role as a medical scribe is to capture the patient encounter and enter all of the details into the Electronic Medical Record (EMR). You will serve as a catalyst for a more personalized level of patient care and have a hands-on role in making American healthcare more efficient and effective. Medical scribe experience is so valuable that many medical schools give preference to applicants with this background.”</a:t>
            </a:r>
          </a:p>
          <a:p>
            <a:pPr lvl="0">
              <a:spcBef>
                <a:spcPts val="0"/>
              </a:spcBef>
              <a:buNone/>
            </a:pPr>
            <a:r>
              <a:rPr lang="en" sz="1200"/>
              <a:t>(Scribe-X Northwest web page)</a:t>
            </a:r>
          </a:p>
        </p:txBody>
      </p:sp>
    </p:spTree>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Shape 74"/>
        <p:cNvGrpSpPr/>
        <p:nvPr/>
      </p:nvGrpSpPr>
      <p:grpSpPr>
        <a:xfrm>
          <a:off x="0" y="0"/>
          <a:ext cx="0" cy="0"/>
          <a:chOff x="0" y="0"/>
          <a:chExt cx="0" cy="0"/>
        </a:xfrm>
      </p:grpSpPr>
      <p:sp>
        <p:nvSpPr>
          <p:cNvPr id="75" name="Shape 75"/>
          <p:cNvSpPr txBox="1">
            <a:spLocks noGrp="1"/>
          </p:cNvSpPr>
          <p:nvPr>
            <p:ph type="ctrTitle"/>
          </p:nvPr>
        </p:nvSpPr>
        <p:spPr>
          <a:xfrm>
            <a:off x="671257" y="990800"/>
            <a:ext cx="7801500" cy="1730100"/>
          </a:xfrm>
          <a:prstGeom prst="rect">
            <a:avLst/>
          </a:prstGeom>
        </p:spPr>
        <p:txBody>
          <a:bodyPr lIns="91425" tIns="91425" rIns="91425" bIns="91425" anchor="b" anchorCtr="0">
            <a:noAutofit/>
          </a:bodyPr>
          <a:lstStyle/>
          <a:p>
            <a:pPr lvl="0">
              <a:spcBef>
                <a:spcPts val="0"/>
              </a:spcBef>
              <a:buNone/>
            </a:pPr>
            <a:r>
              <a:rPr lang="en"/>
              <a:t>Scribes are to be seen and not heard in the patient exam room</a:t>
            </a:r>
          </a:p>
        </p:txBody>
      </p:sp>
      <p:sp>
        <p:nvSpPr>
          <p:cNvPr id="76" name="Shape 76"/>
          <p:cNvSpPr txBox="1">
            <a:spLocks noGrp="1"/>
          </p:cNvSpPr>
          <p:nvPr>
            <p:ph type="subTitle" idx="1"/>
          </p:nvPr>
        </p:nvSpPr>
        <p:spPr>
          <a:xfrm>
            <a:off x="671250" y="3174875"/>
            <a:ext cx="7801500" cy="792600"/>
          </a:xfrm>
          <a:prstGeom prst="rect">
            <a:avLst/>
          </a:prstGeom>
        </p:spPr>
        <p:txBody>
          <a:bodyPr lIns="91425" tIns="91425" rIns="91425" bIns="91425" anchor="t" anchorCtr="0">
            <a:noAutofit/>
          </a:bodyPr>
          <a:lstStyle/>
          <a:p>
            <a:pPr lvl="0">
              <a:spcBef>
                <a:spcPts val="0"/>
              </a:spcBef>
              <a:buNone/>
            </a:pPr>
            <a:r>
              <a:rPr lang="en"/>
              <a:t>“A medical scribe is the eyes and ears of a physician. They shadow physicians as they care for patients, perform exams and procedures, and review medical tests.”</a:t>
            </a:r>
          </a:p>
          <a:p>
            <a:pPr lvl="0">
              <a:spcBef>
                <a:spcPts val="0"/>
              </a:spcBef>
              <a:buNone/>
            </a:pPr>
            <a:r>
              <a:rPr lang="en" sz="900"/>
              <a:t>(Scribe-X Northwest Website)</a:t>
            </a:r>
          </a:p>
        </p:txBody>
      </p:sp>
    </p:spTree>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Shape 80"/>
        <p:cNvGrpSpPr/>
        <p:nvPr/>
      </p:nvGrpSpPr>
      <p:grpSpPr>
        <a:xfrm>
          <a:off x="0" y="0"/>
          <a:ext cx="0" cy="0"/>
          <a:chOff x="0" y="0"/>
          <a:chExt cx="0" cy="0"/>
        </a:xfrm>
      </p:grpSpPr>
      <p:sp>
        <p:nvSpPr>
          <p:cNvPr id="81" name="Shape 81"/>
          <p:cNvSpPr txBox="1">
            <a:spLocks noGrp="1"/>
          </p:cNvSpPr>
          <p:nvPr>
            <p:ph type="ctrTitle"/>
          </p:nvPr>
        </p:nvSpPr>
        <p:spPr>
          <a:xfrm>
            <a:off x="671257" y="990800"/>
            <a:ext cx="7801500" cy="1730100"/>
          </a:xfrm>
          <a:prstGeom prst="rect">
            <a:avLst/>
          </a:prstGeom>
        </p:spPr>
        <p:txBody>
          <a:bodyPr lIns="91425" tIns="91425" rIns="91425" bIns="91425" anchor="b" anchorCtr="0">
            <a:noAutofit/>
          </a:bodyPr>
          <a:lstStyle/>
          <a:p>
            <a:pPr lvl="0">
              <a:spcBef>
                <a:spcPts val="0"/>
              </a:spcBef>
              <a:buNone/>
            </a:pPr>
            <a:r>
              <a:rPr lang="en" sz="2600"/>
              <a:t>Scribes are to accurately document the entire proceeding of the office visit keeping</a:t>
            </a:r>
          </a:p>
          <a:p>
            <a:pPr lvl="0">
              <a:spcBef>
                <a:spcPts val="0"/>
              </a:spcBef>
              <a:buNone/>
            </a:pPr>
            <a:r>
              <a:rPr lang="en" sz="2600"/>
              <a:t>up with both sides of the conversation and organizing everything into a proper clinical Evaluation and Management (E&amp;M) note. </a:t>
            </a:r>
          </a:p>
        </p:txBody>
      </p:sp>
      <p:sp>
        <p:nvSpPr>
          <p:cNvPr id="82" name="Shape 82"/>
          <p:cNvSpPr txBox="1">
            <a:spLocks noGrp="1"/>
          </p:cNvSpPr>
          <p:nvPr>
            <p:ph type="subTitle" idx="1"/>
          </p:nvPr>
        </p:nvSpPr>
        <p:spPr>
          <a:xfrm>
            <a:off x="671250" y="3174875"/>
            <a:ext cx="7801500" cy="792600"/>
          </a:xfrm>
          <a:prstGeom prst="rect">
            <a:avLst/>
          </a:prstGeom>
        </p:spPr>
        <p:txBody>
          <a:bodyPr lIns="91425" tIns="91425" rIns="91425" bIns="91425" anchor="t" anchorCtr="0">
            <a:noAutofit/>
          </a:bodyPr>
          <a:lstStyle/>
          <a:p>
            <a:pPr lvl="0">
              <a:spcBef>
                <a:spcPts val="0"/>
              </a:spcBef>
              <a:buNone/>
            </a:pPr>
            <a:r>
              <a:rPr lang="en"/>
              <a:t>“..you will record all pertinent elements of the patient encounter, enabling physicians to be reimbursed for the services they provide.”</a:t>
            </a:r>
          </a:p>
          <a:p>
            <a:pPr lvl="0">
              <a:spcBef>
                <a:spcPts val="0"/>
              </a:spcBef>
              <a:buNone/>
            </a:pPr>
            <a:r>
              <a:rPr lang="en" sz="900"/>
              <a:t>(Scribe-X Northwest Website)</a:t>
            </a:r>
          </a:p>
        </p:txBody>
      </p:sp>
    </p:spTree>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Shape 86"/>
        <p:cNvGrpSpPr/>
        <p:nvPr/>
      </p:nvGrpSpPr>
      <p:grpSpPr>
        <a:xfrm>
          <a:off x="0" y="0"/>
          <a:ext cx="0" cy="0"/>
          <a:chOff x="0" y="0"/>
          <a:chExt cx="0" cy="0"/>
        </a:xfrm>
      </p:grpSpPr>
      <p:sp>
        <p:nvSpPr>
          <p:cNvPr id="87" name="Shape 87"/>
          <p:cNvSpPr txBox="1">
            <a:spLocks noGrp="1"/>
          </p:cNvSpPr>
          <p:nvPr>
            <p:ph type="ctrTitle"/>
          </p:nvPr>
        </p:nvSpPr>
        <p:spPr>
          <a:xfrm>
            <a:off x="671257" y="990800"/>
            <a:ext cx="7801500" cy="1730100"/>
          </a:xfrm>
          <a:prstGeom prst="rect">
            <a:avLst/>
          </a:prstGeom>
        </p:spPr>
        <p:txBody>
          <a:bodyPr lIns="91425" tIns="91425" rIns="91425" bIns="91425" anchor="b" anchorCtr="0">
            <a:noAutofit/>
          </a:bodyPr>
          <a:lstStyle/>
          <a:p>
            <a:pPr lvl="0">
              <a:spcBef>
                <a:spcPts val="0"/>
              </a:spcBef>
              <a:buNone/>
            </a:pPr>
            <a:r>
              <a:rPr lang="en" sz="2400"/>
              <a:t>Scribes may be asked to produce orders, find data, and do on-the-spot research as directed by the physician. This ability to computer multi-task is critical and should be practice. It is somewhat akin to being a court reporter. </a:t>
            </a:r>
          </a:p>
        </p:txBody>
      </p:sp>
      <p:sp>
        <p:nvSpPr>
          <p:cNvPr id="88" name="Shape 88"/>
          <p:cNvSpPr txBox="1">
            <a:spLocks noGrp="1"/>
          </p:cNvSpPr>
          <p:nvPr>
            <p:ph type="subTitle" idx="1"/>
          </p:nvPr>
        </p:nvSpPr>
        <p:spPr>
          <a:xfrm>
            <a:off x="671250" y="3174875"/>
            <a:ext cx="7801500" cy="792600"/>
          </a:xfrm>
          <a:prstGeom prst="rect">
            <a:avLst/>
          </a:prstGeom>
        </p:spPr>
        <p:txBody>
          <a:bodyPr lIns="91425" tIns="91425" rIns="91425" bIns="91425" anchor="t" anchorCtr="0">
            <a:noAutofit/>
          </a:bodyPr>
          <a:lstStyle/>
          <a:p>
            <a:pPr lvl="0">
              <a:spcBef>
                <a:spcPts val="0"/>
              </a:spcBef>
              <a:buNone/>
            </a:pPr>
            <a:r>
              <a:rPr lang="en" sz="1800"/>
              <a:t>“Prior to a patient’s visit, you’ll review the medical history and help prepare the physician for the patient encounter. During the visit, you’ll record the details of the patient’s complaint and examination. And finally, you’ll review the test, treatment, and follow-up plan with the physician.”</a:t>
            </a:r>
            <a:r>
              <a:rPr lang="en"/>
              <a:t> </a:t>
            </a:r>
          </a:p>
          <a:p>
            <a:pPr lvl="0">
              <a:spcBef>
                <a:spcPts val="0"/>
              </a:spcBef>
              <a:buNone/>
            </a:pPr>
            <a:r>
              <a:rPr lang="en" sz="900"/>
              <a:t>(Scribe-X Northwest Website)</a:t>
            </a:r>
          </a:p>
        </p:txBody>
      </p:sp>
    </p:spTree>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Shape 92"/>
        <p:cNvGrpSpPr/>
        <p:nvPr/>
      </p:nvGrpSpPr>
      <p:grpSpPr>
        <a:xfrm>
          <a:off x="0" y="0"/>
          <a:ext cx="0" cy="0"/>
          <a:chOff x="0" y="0"/>
          <a:chExt cx="0" cy="0"/>
        </a:xfrm>
      </p:grpSpPr>
      <p:sp>
        <p:nvSpPr>
          <p:cNvPr id="93" name="Shape 93"/>
          <p:cNvSpPr txBox="1">
            <a:spLocks noGrp="1"/>
          </p:cNvSpPr>
          <p:nvPr>
            <p:ph type="title"/>
          </p:nvPr>
        </p:nvSpPr>
        <p:spPr>
          <a:xfrm>
            <a:off x="671250" y="2141250"/>
            <a:ext cx="7852200" cy="861000"/>
          </a:xfrm>
          <a:prstGeom prst="rect">
            <a:avLst/>
          </a:prstGeom>
        </p:spPr>
        <p:txBody>
          <a:bodyPr lIns="91425" tIns="91425" rIns="91425" bIns="91425" anchor="ctr" anchorCtr="0">
            <a:noAutofit/>
          </a:bodyPr>
          <a:lstStyle/>
          <a:p>
            <a:pPr lvl="0">
              <a:spcBef>
                <a:spcPts val="0"/>
              </a:spcBef>
              <a:buNone/>
            </a:pPr>
            <a:r>
              <a:rPr lang="en" sz="2600"/>
              <a:t>If you miss something or make a mistake, you must press on and continue to get as much as you can; then go back to the physician later and ask for help filling in the blanks. </a:t>
            </a:r>
          </a:p>
          <a:p>
            <a:pPr lvl="0">
              <a:spcBef>
                <a:spcPts val="0"/>
              </a:spcBef>
              <a:buNone/>
            </a:pPr>
            <a:endParaRPr sz="2600"/>
          </a:p>
          <a:p>
            <a:pPr lvl="0">
              <a:spcBef>
                <a:spcPts val="0"/>
              </a:spcBef>
              <a:buNone/>
            </a:pPr>
            <a:r>
              <a:rPr lang="en" sz="2600"/>
              <a:t>This will feel like a lot of pressure to perform. You just need to practice and then relax the best you can during the visit while you focus on capturing the very fabric and essence of the visit in your documentation. </a:t>
            </a:r>
          </a:p>
        </p:txBody>
      </p:sp>
    </p:spTree>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Shape 97"/>
        <p:cNvGrpSpPr/>
        <p:nvPr/>
      </p:nvGrpSpPr>
      <p:grpSpPr>
        <a:xfrm>
          <a:off x="0" y="0"/>
          <a:ext cx="0" cy="0"/>
          <a:chOff x="0" y="0"/>
          <a:chExt cx="0" cy="0"/>
        </a:xfrm>
      </p:grpSpPr>
      <p:sp>
        <p:nvSpPr>
          <p:cNvPr id="98" name="Shape 98"/>
          <p:cNvSpPr txBox="1">
            <a:spLocks noGrp="1"/>
          </p:cNvSpPr>
          <p:nvPr>
            <p:ph type="title"/>
          </p:nvPr>
        </p:nvSpPr>
        <p:spPr>
          <a:xfrm>
            <a:off x="311700" y="445025"/>
            <a:ext cx="8520600" cy="572700"/>
          </a:xfrm>
          <a:prstGeom prst="rect">
            <a:avLst/>
          </a:prstGeom>
        </p:spPr>
        <p:txBody>
          <a:bodyPr lIns="91425" tIns="91425" rIns="91425" bIns="91425" anchor="t" anchorCtr="0">
            <a:noAutofit/>
          </a:bodyPr>
          <a:lstStyle/>
          <a:p>
            <a:pPr lvl="0">
              <a:spcBef>
                <a:spcPts val="0"/>
              </a:spcBef>
              <a:buNone/>
            </a:pPr>
            <a:r>
              <a:rPr lang="en"/>
              <a:t>BASIC DUTIES OF A SCRIBE</a:t>
            </a:r>
          </a:p>
        </p:txBody>
      </p:sp>
      <p:sp>
        <p:nvSpPr>
          <p:cNvPr id="99" name="Shape 99"/>
          <p:cNvSpPr txBox="1">
            <a:spLocks noGrp="1"/>
          </p:cNvSpPr>
          <p:nvPr>
            <p:ph type="body" idx="1"/>
          </p:nvPr>
        </p:nvSpPr>
        <p:spPr>
          <a:xfrm>
            <a:off x="311700" y="1152475"/>
            <a:ext cx="8520600" cy="3416400"/>
          </a:xfrm>
          <a:prstGeom prst="rect">
            <a:avLst/>
          </a:prstGeom>
        </p:spPr>
        <p:txBody>
          <a:bodyPr lIns="91425" tIns="91425" rIns="91425" bIns="91425" anchor="t" anchorCtr="0">
            <a:noAutofit/>
          </a:bodyPr>
          <a:lstStyle/>
          <a:p>
            <a:pPr marL="457200" lvl="0" indent="-228600" rtl="0">
              <a:spcBef>
                <a:spcPts val="0"/>
              </a:spcBef>
            </a:pPr>
            <a:r>
              <a:rPr lang="en"/>
              <a:t>Assist provider in navigating the electronic health record (EHR)</a:t>
            </a:r>
          </a:p>
          <a:p>
            <a:pPr marL="457200" lvl="0" indent="-228600" rtl="0">
              <a:spcBef>
                <a:spcPts val="0"/>
              </a:spcBef>
            </a:pPr>
            <a:r>
              <a:rPr lang="en"/>
              <a:t>Respond to clinical and administrative messages as directed by the provider</a:t>
            </a:r>
          </a:p>
          <a:p>
            <a:pPr marL="457200" lvl="0" indent="-228600" rtl="0">
              <a:spcBef>
                <a:spcPts val="0"/>
              </a:spcBef>
            </a:pPr>
            <a:r>
              <a:rPr lang="en"/>
              <a:t>Locate information for the provider to review and consider including clinical research</a:t>
            </a:r>
          </a:p>
          <a:p>
            <a:pPr marL="457200" lvl="0" indent="-228600">
              <a:spcBef>
                <a:spcPts val="0"/>
              </a:spcBef>
            </a:pPr>
            <a:r>
              <a:rPr lang="en"/>
              <a:t>Enter information in the EHR as directed by the provider</a:t>
            </a:r>
          </a:p>
        </p:txBody>
      </p:sp>
    </p:spTree>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Shape 103"/>
        <p:cNvGrpSpPr/>
        <p:nvPr/>
      </p:nvGrpSpPr>
      <p:grpSpPr>
        <a:xfrm>
          <a:off x="0" y="0"/>
          <a:ext cx="0" cy="0"/>
          <a:chOff x="0" y="0"/>
          <a:chExt cx="0" cy="0"/>
        </a:xfrm>
      </p:grpSpPr>
      <p:sp>
        <p:nvSpPr>
          <p:cNvPr id="104" name="Shape 104"/>
          <p:cNvSpPr txBox="1">
            <a:spLocks noGrp="1"/>
          </p:cNvSpPr>
          <p:nvPr>
            <p:ph type="title"/>
          </p:nvPr>
        </p:nvSpPr>
        <p:spPr>
          <a:xfrm>
            <a:off x="311700" y="445025"/>
            <a:ext cx="8520600" cy="572700"/>
          </a:xfrm>
          <a:prstGeom prst="rect">
            <a:avLst/>
          </a:prstGeom>
        </p:spPr>
        <p:txBody>
          <a:bodyPr lIns="91425" tIns="91425" rIns="91425" bIns="91425" anchor="t" anchorCtr="0">
            <a:noAutofit/>
          </a:bodyPr>
          <a:lstStyle/>
          <a:p>
            <a:pPr lvl="0">
              <a:spcBef>
                <a:spcPts val="0"/>
              </a:spcBef>
              <a:buNone/>
            </a:pPr>
            <a:r>
              <a:rPr lang="en"/>
              <a:t>BASIC DOCUMENTATION DUTIES OF A SCRIBE</a:t>
            </a:r>
          </a:p>
        </p:txBody>
      </p:sp>
      <p:sp>
        <p:nvSpPr>
          <p:cNvPr id="105" name="Shape 105"/>
          <p:cNvSpPr txBox="1">
            <a:spLocks noGrp="1"/>
          </p:cNvSpPr>
          <p:nvPr>
            <p:ph type="body" idx="1"/>
          </p:nvPr>
        </p:nvSpPr>
        <p:spPr>
          <a:xfrm>
            <a:off x="311700" y="1152475"/>
            <a:ext cx="8520600" cy="3416400"/>
          </a:xfrm>
          <a:prstGeom prst="rect">
            <a:avLst/>
          </a:prstGeom>
        </p:spPr>
        <p:txBody>
          <a:bodyPr lIns="91425" tIns="91425" rIns="91425" bIns="91425" anchor="t" anchorCtr="0">
            <a:noAutofit/>
          </a:bodyPr>
          <a:lstStyle/>
          <a:p>
            <a:pPr lvl="0">
              <a:spcBef>
                <a:spcPts val="0"/>
              </a:spcBef>
              <a:buNone/>
            </a:pPr>
            <a:r>
              <a:rPr lang="en"/>
              <a:t>ENTER INFORMATION INTO THE EHR IN REGARD TO:</a:t>
            </a:r>
          </a:p>
          <a:p>
            <a:pPr marL="457200" lvl="0" indent="-228600" rtl="0">
              <a:spcBef>
                <a:spcPts val="0"/>
              </a:spcBef>
            </a:pPr>
            <a:r>
              <a:rPr lang="en"/>
              <a:t>History of the patient’s present illness (HPI)</a:t>
            </a:r>
          </a:p>
          <a:p>
            <a:pPr marL="457200" lvl="0" indent="-228600" rtl="0">
              <a:spcBef>
                <a:spcPts val="0"/>
              </a:spcBef>
            </a:pPr>
            <a:r>
              <a:rPr lang="en"/>
              <a:t>Review-of-system (ROS) and physical examination </a:t>
            </a:r>
          </a:p>
          <a:p>
            <a:pPr marL="457200" lvl="0" indent="-228600" rtl="0">
              <a:spcBef>
                <a:spcPts val="0"/>
              </a:spcBef>
            </a:pPr>
            <a:r>
              <a:rPr lang="en"/>
              <a:t>Vital signs and lab values</a:t>
            </a:r>
          </a:p>
          <a:p>
            <a:pPr marL="457200" lvl="0" indent="-228600" rtl="0">
              <a:spcBef>
                <a:spcPts val="0"/>
              </a:spcBef>
            </a:pPr>
            <a:r>
              <a:rPr lang="en"/>
              <a:t>Results of imaging studies </a:t>
            </a:r>
          </a:p>
          <a:p>
            <a:pPr marL="457200" lvl="0" indent="-228600" rtl="0">
              <a:spcBef>
                <a:spcPts val="0"/>
              </a:spcBef>
            </a:pPr>
            <a:r>
              <a:rPr lang="en"/>
              <a:t>Progress notes</a:t>
            </a:r>
          </a:p>
          <a:p>
            <a:pPr marL="457200" lvl="0" indent="-228600">
              <a:spcBef>
                <a:spcPts val="0"/>
              </a:spcBef>
            </a:pPr>
            <a:r>
              <a:rPr lang="en"/>
              <a:t>Continued care plan and medication lists</a:t>
            </a:r>
          </a:p>
        </p:txBody>
      </p:sp>
    </p:spTree>
  </p:cSld>
  <p:clrMapOvr>
    <a:masterClrMapping/>
  </p:clrMapOvr>
</p:sld>
</file>

<file path=ppt/theme/theme1.xml><?xml version="1.0" encoding="utf-8"?>
<a:theme xmlns:a="http://schemas.openxmlformats.org/drawingml/2006/main" name="slate">
  <a:themeElements>
    <a:clrScheme name="Slate">
      <a:dk1>
        <a:srgbClr val="FFFFFF"/>
      </a:dk1>
      <a:lt1>
        <a:srgbClr val="37474F"/>
      </a:lt1>
      <a:dk2>
        <a:srgbClr val="9E9E9E"/>
      </a:dk2>
      <a:lt2>
        <a:srgbClr val="E0E0E0"/>
      </a:lt2>
      <a:accent1>
        <a:srgbClr val="616161"/>
      </a:accent1>
      <a:accent2>
        <a:srgbClr val="78909C"/>
      </a:accent2>
      <a:accent3>
        <a:srgbClr val="CACACA"/>
      </a:accent3>
      <a:accent4>
        <a:srgbClr val="64FFDA"/>
      </a:accent4>
      <a:accent5>
        <a:srgbClr val="FFD966"/>
      </a:accent5>
      <a:accent6>
        <a:srgbClr val="F5F5F5"/>
      </a:accent6>
      <a:hlink>
        <a:srgbClr val="FFD966"/>
      </a:hlink>
      <a:folHlink>
        <a:srgbClr val="FFD966"/>
      </a:folHlink>
    </a:clrScheme>
    <a:fontScheme name="Office">
      <a:maj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Arial"/>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2.xml><?xml version="1.0" encoding="utf-8"?>
<a:theme xmlns:a="http://schemas.openxmlformats.org/drawingml/2006/main" name="Custom Theme">
  <a:themeElements>
    <a:clrScheme name="Default">
      <a:dk1>
        <a:srgbClr val="000000"/>
      </a:dk1>
      <a:lt1>
        <a:srgbClr val="FFFFFF"/>
      </a:lt1>
      <a:dk2>
        <a:srgbClr val="158158"/>
      </a:dk2>
      <a:lt2>
        <a:srgbClr val="F3F3F3"/>
      </a:lt2>
      <a:accent1>
        <a:srgbClr val="058DC7"/>
      </a:accent1>
      <a:accent2>
        <a:srgbClr val="50B432"/>
      </a:accent2>
      <a:accent3>
        <a:srgbClr val="ED561B"/>
      </a:accent3>
      <a:accent4>
        <a:srgbClr val="EDEF00"/>
      </a:accent4>
      <a:accent5>
        <a:srgbClr val="24CBE5"/>
      </a:accent5>
      <a:accent6>
        <a:srgbClr val="64E572"/>
      </a:accent6>
      <a:hlink>
        <a:srgbClr val="2200CC"/>
      </a:hlink>
      <a:folHlink>
        <a:srgbClr val="551A8B"/>
      </a:folHlink>
    </a:clrScheme>
    <a:fontScheme name="Office">
      <a:maj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Arial"/>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0</TotalTime>
  <Words>1062</Words>
  <Application>Microsoft Office PowerPoint</Application>
  <PresentationFormat>On-screen Show (16:9)</PresentationFormat>
  <Paragraphs>60</Paragraphs>
  <Slides>17</Slides>
  <Notes>17</Notes>
  <HiddenSlides>0</HiddenSlides>
  <MMClips>0</MMClips>
  <ScaleCrop>false</ScaleCrop>
  <HeadingPairs>
    <vt:vector size="6" baseType="variant">
      <vt:variant>
        <vt:lpstr>Fonts Used</vt:lpstr>
      </vt:variant>
      <vt:variant>
        <vt:i4>3</vt:i4>
      </vt:variant>
      <vt:variant>
        <vt:lpstr>Theme</vt:lpstr>
      </vt:variant>
      <vt:variant>
        <vt:i4>1</vt:i4>
      </vt:variant>
      <vt:variant>
        <vt:lpstr>Slide Titles</vt:lpstr>
      </vt:variant>
      <vt:variant>
        <vt:i4>17</vt:i4>
      </vt:variant>
    </vt:vector>
  </HeadingPairs>
  <TitlesOfParts>
    <vt:vector size="21" baseType="lpstr">
      <vt:lpstr>Oswald</vt:lpstr>
      <vt:lpstr>Average</vt:lpstr>
      <vt:lpstr>Arial</vt:lpstr>
      <vt:lpstr>slate</vt:lpstr>
      <vt:lpstr>What is a Scribe</vt:lpstr>
      <vt:lpstr>DEFINITIONS</vt:lpstr>
      <vt:lpstr>PowerPoint Presentation</vt:lpstr>
      <vt:lpstr>Scribes are to be seen and not heard in the patient exam room</vt:lpstr>
      <vt:lpstr>Scribes are to accurately document the entire proceeding of the office visit keeping up with both sides of the conversation and organizing everything into a proper clinical Evaluation and Management (E&amp;M) note. </vt:lpstr>
      <vt:lpstr>Scribes may be asked to produce orders, find data, and do on-the-spot research as directed by the physician. This ability to computer multi-task is critical and should be practice. It is somewhat akin to being a court reporter. </vt:lpstr>
      <vt:lpstr>If you miss something or make a mistake, you must press on and continue to get as much as you can; then go back to the physician later and ask for help filling in the blanks.   This will feel like a lot of pressure to perform. You just need to practice and then relax the best you can during the visit while you focus on capturing the very fabric and essence of the visit in your documentation. </vt:lpstr>
      <vt:lpstr>BASIC DUTIES OF A SCRIBE</vt:lpstr>
      <vt:lpstr>BASIC DOCUMENTATION DUTIES OF A SCRIBE</vt:lpstr>
      <vt:lpstr>LEGAL CONSIDERATIONS AND CHALLENGES OF USING A SCRIBE</vt:lpstr>
      <vt:lpstr>OTHER CONSIDERATIONS </vt:lpstr>
      <vt:lpstr>WHO IS CURRENTLY HIRING? </vt:lpstr>
      <vt:lpstr>SAMARITAN HEALTH SERVICES:</vt:lpstr>
      <vt:lpstr>CORVALLIS CLINIC</vt:lpstr>
      <vt:lpstr>PORTLAND AREA</vt:lpstr>
      <vt:lpstr>THE FINAL WORD</vt:lpstr>
      <vt:lpstr>PowerPoint Presentation</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What is a Scribe</dc:title>
  <dc:creator>Nichole M. Hollon</dc:creator>
  <cp:lastModifiedBy>Nichole M. Hollon</cp:lastModifiedBy>
  <cp:revision>1</cp:revision>
  <dcterms:modified xsi:type="dcterms:W3CDTF">2016-09-21T23:56:07Z</dcterms:modified>
</cp:coreProperties>
</file>