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13"/>
  </p:notesMasterIdLst>
  <p:sldIdLst>
    <p:sldId id="256" r:id="rId2"/>
    <p:sldId id="257" r:id="rId3"/>
    <p:sldId id="258" r:id="rId4"/>
    <p:sldId id="259" r:id="rId5"/>
    <p:sldId id="260" r:id="rId6"/>
    <p:sldId id="261" r:id="rId7"/>
    <p:sldId id="262" r:id="rId8"/>
    <p:sldId id="263" r:id="rId9"/>
    <p:sldId id="264" r:id="rId10"/>
    <p:sldId id="265" r:id="rId11"/>
    <p:sldId id="266" r:id="rId12"/>
  </p:sldIdLst>
  <p:sldSz cx="9144000" cy="5143500" type="screen16x9"/>
  <p:notesSz cx="6858000" cy="9144000"/>
  <p:embeddedFontLst>
    <p:embeddedFont>
      <p:font typeface="Oswald" panose="020B0604020202020204" charset="0"/>
      <p:regular r:id="rId14"/>
      <p:bold r:id="rId15"/>
    </p:embeddedFont>
    <p:embeddedFont>
      <p:font typeface="Average" panose="020B0604020202020204" charset="0"/>
      <p:regular r:id="rId16"/>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font" Target="fonts/font3.fntdata"/><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font" Target="fonts/font2.fntdata"/><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font" Target="fonts/font1.fntdata"/></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Shape 10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7" name="Shape 10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1"/>
        <p:cNvGrpSpPr/>
        <p:nvPr/>
      </p:nvGrpSpPr>
      <p:grpSpPr>
        <a:xfrm>
          <a:off x="0" y="0"/>
          <a:ext cx="0" cy="0"/>
          <a:chOff x="0" y="0"/>
          <a:chExt cx="0" cy="0"/>
        </a:xfrm>
      </p:grpSpPr>
      <p:sp>
        <p:nvSpPr>
          <p:cNvPr id="112" name="Shape 11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3" name="Shape 11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
        <p:cNvGrpSpPr/>
        <p:nvPr/>
      </p:nvGrpSpPr>
      <p:grpSpPr>
        <a:xfrm>
          <a:off x="0" y="0"/>
          <a:ext cx="0" cy="0"/>
          <a:chOff x="0" y="0"/>
          <a:chExt cx="0" cy="0"/>
        </a:xfrm>
      </p:grpSpPr>
      <p:sp>
        <p:nvSpPr>
          <p:cNvPr id="62" name="Shape 6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3" name="Shape 6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Shape 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8" name="Shape 6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Shape 7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3" name="Shape 7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6"/>
        <p:cNvGrpSpPr/>
        <p:nvPr/>
      </p:nvGrpSpPr>
      <p:grpSpPr>
        <a:xfrm>
          <a:off x="0" y="0"/>
          <a:ext cx="0" cy="0"/>
          <a:chOff x="0" y="0"/>
          <a:chExt cx="0" cy="0"/>
        </a:xfrm>
      </p:grpSpPr>
      <p:sp>
        <p:nvSpPr>
          <p:cNvPr id="77" name="Shape 7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8" name="Shape 7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
        <p:cNvGrpSpPr/>
        <p:nvPr/>
      </p:nvGrpSpPr>
      <p:grpSpPr>
        <a:xfrm>
          <a:off x="0" y="0"/>
          <a:ext cx="0" cy="0"/>
          <a:chOff x="0" y="0"/>
          <a:chExt cx="0" cy="0"/>
        </a:xfrm>
      </p:grpSpPr>
      <p:sp>
        <p:nvSpPr>
          <p:cNvPr id="82" name="Shape 8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3" name="Shape 8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7"/>
        <p:cNvGrpSpPr/>
        <p:nvPr/>
      </p:nvGrpSpPr>
      <p:grpSpPr>
        <a:xfrm>
          <a:off x="0" y="0"/>
          <a:ext cx="0" cy="0"/>
          <a:chOff x="0" y="0"/>
          <a:chExt cx="0" cy="0"/>
        </a:xfrm>
      </p:grpSpPr>
      <p:sp>
        <p:nvSpPr>
          <p:cNvPr id="88" name="Shape 8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9" name="Shape 8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3"/>
        <p:cNvGrpSpPr/>
        <p:nvPr/>
      </p:nvGrpSpPr>
      <p:grpSpPr>
        <a:xfrm>
          <a:off x="0" y="0"/>
          <a:ext cx="0" cy="0"/>
          <a:chOff x="0" y="0"/>
          <a:chExt cx="0" cy="0"/>
        </a:xfrm>
      </p:grpSpPr>
      <p:sp>
        <p:nvSpPr>
          <p:cNvPr id="94" name="Shape 9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5" name="Shape 9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9"/>
        <p:cNvGrpSpPr/>
        <p:nvPr/>
      </p:nvGrpSpPr>
      <p:grpSpPr>
        <a:xfrm>
          <a:off x="0" y="0"/>
          <a:ext cx="0" cy="0"/>
          <a:chOff x="0" y="0"/>
          <a:chExt cx="0" cy="0"/>
        </a:xfrm>
      </p:grpSpPr>
      <p:sp>
        <p:nvSpPr>
          <p:cNvPr id="100" name="Shape 10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1" name="Shape 10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grpSp>
        <p:nvGrpSpPr>
          <p:cNvPr id="10" name="Shape 10"/>
          <p:cNvGrpSpPr/>
          <p:nvPr/>
        </p:nvGrpSpPr>
        <p:grpSpPr>
          <a:xfrm>
            <a:off x="4350278" y="2855377"/>
            <a:ext cx="443588" cy="105632"/>
            <a:chOff x="4137525" y="2915950"/>
            <a:chExt cx="869100" cy="207000"/>
          </a:xfrm>
        </p:grpSpPr>
        <p:sp>
          <p:nvSpPr>
            <p:cNvPr id="11" name="Shape 11"/>
            <p:cNvSpPr/>
            <p:nvPr/>
          </p:nvSpPr>
          <p:spPr>
            <a:xfrm>
              <a:off x="446857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2" name="Shape 12"/>
            <p:cNvSpPr/>
            <p:nvPr/>
          </p:nvSpPr>
          <p:spPr>
            <a:xfrm>
              <a:off x="479962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3" name="Shape 13"/>
            <p:cNvSpPr/>
            <p:nvPr/>
          </p:nvSpPr>
          <p:spPr>
            <a:xfrm>
              <a:off x="413752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grpSp>
      <p:sp>
        <p:nvSpPr>
          <p:cNvPr id="14" name="Shape 14"/>
          <p:cNvSpPr txBox="1">
            <a:spLocks noGrp="1"/>
          </p:cNvSpPr>
          <p:nvPr>
            <p:ph type="ctrTitle"/>
          </p:nvPr>
        </p:nvSpPr>
        <p:spPr>
          <a:xfrm>
            <a:off x="671257" y="990800"/>
            <a:ext cx="7801500" cy="1730100"/>
          </a:xfrm>
          <a:prstGeom prst="rect">
            <a:avLst/>
          </a:prstGeom>
        </p:spPr>
        <p:txBody>
          <a:bodyPr lIns="91425" tIns="91425" rIns="91425" bIns="91425" anchor="b" anchorCtr="0"/>
          <a:lstStyle>
            <a:lvl1pPr lvl="0" algn="ctr">
              <a:spcBef>
                <a:spcPts val="0"/>
              </a:spcBef>
              <a:buSzPct val="100000"/>
              <a:defRPr sz="4800"/>
            </a:lvl1pPr>
            <a:lvl2pPr lvl="1" algn="ctr">
              <a:spcBef>
                <a:spcPts val="0"/>
              </a:spcBef>
              <a:buSzPct val="100000"/>
              <a:defRPr sz="4800"/>
            </a:lvl2pPr>
            <a:lvl3pPr lvl="2" algn="ctr">
              <a:spcBef>
                <a:spcPts val="0"/>
              </a:spcBef>
              <a:buSzPct val="100000"/>
              <a:defRPr sz="4800"/>
            </a:lvl3pPr>
            <a:lvl4pPr lvl="3" algn="ctr">
              <a:spcBef>
                <a:spcPts val="0"/>
              </a:spcBef>
              <a:buSzPct val="100000"/>
              <a:defRPr sz="4800"/>
            </a:lvl4pPr>
            <a:lvl5pPr lvl="4" algn="ctr">
              <a:spcBef>
                <a:spcPts val="0"/>
              </a:spcBef>
              <a:buSzPct val="100000"/>
              <a:defRPr sz="4800"/>
            </a:lvl5pPr>
            <a:lvl6pPr lvl="5" algn="ctr">
              <a:spcBef>
                <a:spcPts val="0"/>
              </a:spcBef>
              <a:buSzPct val="100000"/>
              <a:defRPr sz="4800"/>
            </a:lvl6pPr>
            <a:lvl7pPr lvl="6" algn="ctr">
              <a:spcBef>
                <a:spcPts val="0"/>
              </a:spcBef>
              <a:buSzPct val="100000"/>
              <a:defRPr sz="4800"/>
            </a:lvl7pPr>
            <a:lvl8pPr lvl="7" algn="ctr">
              <a:spcBef>
                <a:spcPts val="0"/>
              </a:spcBef>
              <a:buSzPct val="100000"/>
              <a:defRPr sz="4800"/>
            </a:lvl8pPr>
            <a:lvl9pPr lvl="8" algn="ctr">
              <a:spcBef>
                <a:spcPts val="0"/>
              </a:spcBef>
              <a:buSzPct val="100000"/>
              <a:defRPr sz="4800"/>
            </a:lvl9pPr>
          </a:lstStyle>
          <a:p>
            <a:endParaRPr/>
          </a:p>
        </p:txBody>
      </p:sp>
      <p:sp>
        <p:nvSpPr>
          <p:cNvPr id="15" name="Shape 15"/>
          <p:cNvSpPr txBox="1">
            <a:spLocks noGrp="1"/>
          </p:cNvSpPr>
          <p:nvPr>
            <p:ph type="subTitle" idx="1"/>
          </p:nvPr>
        </p:nvSpPr>
        <p:spPr>
          <a:xfrm>
            <a:off x="671250" y="3174875"/>
            <a:ext cx="7801500" cy="7926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16" name="Shape 16"/>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9"/>
        <p:cNvGrpSpPr/>
        <p:nvPr/>
      </p:nvGrpSpPr>
      <p:grpSpPr>
        <a:xfrm>
          <a:off x="0" y="0"/>
          <a:ext cx="0" cy="0"/>
          <a:chOff x="0" y="0"/>
          <a:chExt cx="0" cy="0"/>
        </a:xfrm>
      </p:grpSpPr>
      <p:sp>
        <p:nvSpPr>
          <p:cNvPr id="50" name="Shape 50"/>
          <p:cNvSpPr txBox="1">
            <a:spLocks noGrp="1"/>
          </p:cNvSpPr>
          <p:nvPr>
            <p:ph type="title"/>
          </p:nvPr>
        </p:nvSpPr>
        <p:spPr>
          <a:xfrm>
            <a:off x="311700" y="1255275"/>
            <a:ext cx="8520600" cy="1890600"/>
          </a:xfrm>
          <a:prstGeom prst="rect">
            <a:avLst/>
          </a:prstGeom>
        </p:spPr>
        <p:txBody>
          <a:bodyPr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51" name="Shape 51"/>
          <p:cNvSpPr txBox="1">
            <a:spLocks noGrp="1"/>
          </p:cNvSpPr>
          <p:nvPr>
            <p:ph type="body" idx="1"/>
          </p:nvPr>
        </p:nvSpPr>
        <p:spPr>
          <a:xfrm>
            <a:off x="311700" y="3228425"/>
            <a:ext cx="8520600" cy="1300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2" name="Shape 52"/>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3"/>
        <p:cNvGrpSpPr/>
        <p:nvPr/>
      </p:nvGrpSpPr>
      <p:grpSpPr>
        <a:xfrm>
          <a:off x="0" y="0"/>
          <a:ext cx="0" cy="0"/>
          <a:chOff x="0" y="0"/>
          <a:chExt cx="0" cy="0"/>
        </a:xfrm>
      </p:grpSpPr>
      <p:sp>
        <p:nvSpPr>
          <p:cNvPr id="54" name="Shape 54"/>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7"/>
        <p:cNvGrpSpPr/>
        <p:nvPr/>
      </p:nvGrpSpPr>
      <p:grpSpPr>
        <a:xfrm>
          <a:off x="0" y="0"/>
          <a:ext cx="0" cy="0"/>
          <a:chOff x="0" y="0"/>
          <a:chExt cx="0" cy="0"/>
        </a:xfrm>
      </p:grpSpPr>
      <p:sp>
        <p:nvSpPr>
          <p:cNvPr id="18" name="Shape 18"/>
          <p:cNvSpPr txBox="1">
            <a:spLocks noGrp="1"/>
          </p:cNvSpPr>
          <p:nvPr>
            <p:ph type="title"/>
          </p:nvPr>
        </p:nvSpPr>
        <p:spPr>
          <a:xfrm>
            <a:off x="671250" y="2141250"/>
            <a:ext cx="7852200" cy="861000"/>
          </a:xfrm>
          <a:prstGeom prst="rect">
            <a:avLst/>
          </a:prstGeom>
        </p:spPr>
        <p:txBody>
          <a:bodyPr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9" name="Shape 19"/>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4"/>
        <p:cNvGrpSpPr/>
        <p:nvPr/>
      </p:nvGrpSpPr>
      <p:grpSpPr>
        <a:xfrm>
          <a:off x="0" y="0"/>
          <a:ext cx="0" cy="0"/>
          <a:chOff x="0" y="0"/>
          <a:chExt cx="0" cy="0"/>
        </a:xfrm>
      </p:grpSpPr>
      <p:sp>
        <p:nvSpPr>
          <p:cNvPr id="25" name="Shape 25"/>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6" name="Shape 26"/>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7" name="Shape 27"/>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8" name="Shape 2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9"/>
        <p:cNvGrpSpPr/>
        <p:nvPr/>
      </p:nvGrpSpPr>
      <p:grpSpPr>
        <a:xfrm>
          <a:off x="0" y="0"/>
          <a:ext cx="0" cy="0"/>
          <a:chOff x="0" y="0"/>
          <a:chExt cx="0" cy="0"/>
        </a:xfrm>
      </p:grpSpPr>
      <p:sp>
        <p:nvSpPr>
          <p:cNvPr id="30" name="Shape 30"/>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1" name="Shape 31"/>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4" name="Shape 34"/>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5" name="Shape 35"/>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bg>
      <p:bgPr>
        <a:solidFill>
          <a:schemeClr val="lt2"/>
        </a:solidFill>
        <a:effectLst/>
      </p:bgPr>
    </p:bg>
    <p:spTree>
      <p:nvGrpSpPr>
        <p:cNvPr id="1" name="Shape 36"/>
        <p:cNvGrpSpPr/>
        <p:nvPr/>
      </p:nvGrpSpPr>
      <p:grpSpPr>
        <a:xfrm>
          <a:off x="0" y="0"/>
          <a:ext cx="0" cy="0"/>
          <a:chOff x="0" y="0"/>
          <a:chExt cx="0" cy="0"/>
        </a:xfrm>
      </p:grpSpPr>
      <p:sp>
        <p:nvSpPr>
          <p:cNvPr id="37" name="Shape 37"/>
          <p:cNvSpPr txBox="1">
            <a:spLocks noGrp="1"/>
          </p:cNvSpPr>
          <p:nvPr>
            <p:ph type="title"/>
          </p:nvPr>
        </p:nvSpPr>
        <p:spPr>
          <a:xfrm>
            <a:off x="490250" y="526350"/>
            <a:ext cx="6227100" cy="4090800"/>
          </a:xfrm>
          <a:prstGeom prst="rect">
            <a:avLst/>
          </a:prstGeom>
        </p:spPr>
        <p:txBody>
          <a:bodyPr lIns="91425" tIns="91425" rIns="91425" bIns="91425" anchor="ctr" anchorCtr="0"/>
          <a:lstStyle>
            <a:lvl1pPr lvl="0">
              <a:spcBef>
                <a:spcPts val="0"/>
              </a:spcBef>
              <a:buClr>
                <a:schemeClr val="lt1"/>
              </a:buClr>
              <a:buSzPct val="100000"/>
              <a:defRPr sz="4800">
                <a:solidFill>
                  <a:schemeClr val="lt1"/>
                </a:solidFill>
              </a:defRPr>
            </a:lvl1pPr>
            <a:lvl2pPr lvl="1">
              <a:spcBef>
                <a:spcPts val="0"/>
              </a:spcBef>
              <a:buClr>
                <a:schemeClr val="lt1"/>
              </a:buClr>
              <a:buSzPct val="100000"/>
              <a:defRPr sz="4800">
                <a:solidFill>
                  <a:schemeClr val="lt1"/>
                </a:solidFill>
              </a:defRPr>
            </a:lvl2pPr>
            <a:lvl3pPr lvl="2">
              <a:spcBef>
                <a:spcPts val="0"/>
              </a:spcBef>
              <a:buClr>
                <a:schemeClr val="lt1"/>
              </a:buClr>
              <a:buSzPct val="100000"/>
              <a:defRPr sz="4800">
                <a:solidFill>
                  <a:schemeClr val="lt1"/>
                </a:solidFill>
              </a:defRPr>
            </a:lvl3pPr>
            <a:lvl4pPr lvl="3">
              <a:spcBef>
                <a:spcPts val="0"/>
              </a:spcBef>
              <a:buClr>
                <a:schemeClr val="lt1"/>
              </a:buClr>
              <a:buSzPct val="100000"/>
              <a:defRPr sz="4800">
                <a:solidFill>
                  <a:schemeClr val="lt1"/>
                </a:solidFill>
              </a:defRPr>
            </a:lvl4pPr>
            <a:lvl5pPr lvl="4">
              <a:spcBef>
                <a:spcPts val="0"/>
              </a:spcBef>
              <a:buClr>
                <a:schemeClr val="lt1"/>
              </a:buClr>
              <a:buSzPct val="100000"/>
              <a:defRPr sz="4800">
                <a:solidFill>
                  <a:schemeClr val="lt1"/>
                </a:solidFill>
              </a:defRPr>
            </a:lvl5pPr>
            <a:lvl6pPr lvl="5">
              <a:spcBef>
                <a:spcPts val="0"/>
              </a:spcBef>
              <a:buClr>
                <a:schemeClr val="lt1"/>
              </a:buClr>
              <a:buSzPct val="100000"/>
              <a:defRPr sz="4800">
                <a:solidFill>
                  <a:schemeClr val="lt1"/>
                </a:solidFill>
              </a:defRPr>
            </a:lvl6pPr>
            <a:lvl7pPr lvl="6">
              <a:spcBef>
                <a:spcPts val="0"/>
              </a:spcBef>
              <a:buClr>
                <a:schemeClr val="lt1"/>
              </a:buClr>
              <a:buSzPct val="100000"/>
              <a:defRPr sz="4800">
                <a:solidFill>
                  <a:schemeClr val="lt1"/>
                </a:solidFill>
              </a:defRPr>
            </a:lvl7pPr>
            <a:lvl8pPr lvl="7">
              <a:spcBef>
                <a:spcPts val="0"/>
              </a:spcBef>
              <a:buClr>
                <a:schemeClr val="lt1"/>
              </a:buClr>
              <a:buSzPct val="100000"/>
              <a:defRPr sz="4800">
                <a:solidFill>
                  <a:schemeClr val="lt1"/>
                </a:solidFill>
              </a:defRPr>
            </a:lvl8pPr>
            <a:lvl9pPr lvl="8">
              <a:spcBef>
                <a:spcPts val="0"/>
              </a:spcBef>
              <a:buClr>
                <a:schemeClr val="lt1"/>
              </a:buClr>
              <a:buSzPct val="100000"/>
              <a:defRPr sz="4800">
                <a:solidFill>
                  <a:schemeClr val="lt1"/>
                </a:solidFill>
              </a:defRPr>
            </a:lvl9pPr>
          </a:lstStyle>
          <a:p>
            <a:endParaRPr/>
          </a:p>
        </p:txBody>
      </p:sp>
      <p:sp>
        <p:nvSpPr>
          <p:cNvPr id="38" name="Shape 3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9"/>
        <p:cNvGrpSpPr/>
        <p:nvPr/>
      </p:nvGrpSpPr>
      <p:grpSpPr>
        <a:xfrm>
          <a:off x="0" y="0"/>
          <a:ext cx="0" cy="0"/>
          <a:chOff x="0" y="0"/>
          <a:chExt cx="0" cy="0"/>
        </a:xfrm>
      </p:grpSpPr>
      <p:sp>
        <p:nvSpPr>
          <p:cNvPr id="40" name="Shape 40"/>
          <p:cNvSpPr/>
          <p:nvPr/>
        </p:nvSpPr>
        <p:spPr>
          <a:xfrm>
            <a:off x="4572000" y="0"/>
            <a:ext cx="4572000" cy="51435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cxnSp>
        <p:nvCxnSpPr>
          <p:cNvPr id="41" name="Shape 41"/>
          <p:cNvCxnSpPr/>
          <p:nvPr/>
        </p:nvCxnSpPr>
        <p:spPr>
          <a:xfrm>
            <a:off x="5029675" y="4495500"/>
            <a:ext cx="468300" cy="0"/>
          </a:xfrm>
          <a:prstGeom prst="straightConnector1">
            <a:avLst/>
          </a:prstGeom>
          <a:noFill/>
          <a:ln w="19050" cap="flat" cmpd="sng">
            <a:solidFill>
              <a:schemeClr val="lt1"/>
            </a:solidFill>
            <a:prstDash val="solid"/>
            <a:round/>
            <a:headEnd type="none" w="med" len="med"/>
            <a:tailEnd type="none" w="med" len="med"/>
          </a:ln>
        </p:spPr>
      </p:cxnSp>
      <p:sp>
        <p:nvSpPr>
          <p:cNvPr id="42" name="Shape 42"/>
          <p:cNvSpPr txBox="1">
            <a:spLocks noGrp="1"/>
          </p:cNvSpPr>
          <p:nvPr>
            <p:ph type="title"/>
          </p:nvPr>
        </p:nvSpPr>
        <p:spPr>
          <a:xfrm>
            <a:off x="265500" y="1081400"/>
            <a:ext cx="4045200" cy="17103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43" name="Shape 43"/>
          <p:cNvSpPr txBox="1">
            <a:spLocks noGrp="1"/>
          </p:cNvSpPr>
          <p:nvPr>
            <p:ph type="subTitle" idx="1"/>
          </p:nvPr>
        </p:nvSpPr>
        <p:spPr>
          <a:xfrm>
            <a:off x="265500" y="2845200"/>
            <a:ext cx="4045200" cy="1345500"/>
          </a:xfrm>
          <a:prstGeom prst="rect">
            <a:avLst/>
          </a:prstGeom>
        </p:spPr>
        <p:txBody>
          <a:bodyPr lIns="91425" tIns="91425" rIns="91425" bIns="91425" anchor="t" anchorCtr="0"/>
          <a:lstStyle>
            <a:lvl1pPr lvl="0" algn="ctr">
              <a:lnSpc>
                <a:spcPct val="100000"/>
              </a:lnSpc>
              <a:spcBef>
                <a:spcPts val="0"/>
              </a:spcBef>
              <a:spcAft>
                <a:spcPts val="0"/>
              </a:spcAft>
              <a:buClr>
                <a:schemeClr val="dk1"/>
              </a:buClr>
              <a:buSzPct val="100000"/>
              <a:buNone/>
              <a:defRPr sz="2100">
                <a:solidFill>
                  <a:schemeClr val="dk1"/>
                </a:solidFill>
              </a:defRPr>
            </a:lvl1pPr>
            <a:lvl2pPr lvl="1" algn="ctr">
              <a:lnSpc>
                <a:spcPct val="100000"/>
              </a:lnSpc>
              <a:spcBef>
                <a:spcPts val="0"/>
              </a:spcBef>
              <a:spcAft>
                <a:spcPts val="0"/>
              </a:spcAft>
              <a:buClr>
                <a:schemeClr val="dk1"/>
              </a:buClr>
              <a:buSzPct val="100000"/>
              <a:buNone/>
              <a:defRPr sz="2100">
                <a:solidFill>
                  <a:schemeClr val="dk1"/>
                </a:solidFill>
              </a:defRPr>
            </a:lvl2pPr>
            <a:lvl3pPr lvl="2" algn="ctr">
              <a:lnSpc>
                <a:spcPct val="100000"/>
              </a:lnSpc>
              <a:spcBef>
                <a:spcPts val="0"/>
              </a:spcBef>
              <a:spcAft>
                <a:spcPts val="0"/>
              </a:spcAft>
              <a:buClr>
                <a:schemeClr val="dk1"/>
              </a:buClr>
              <a:buSzPct val="100000"/>
              <a:buNone/>
              <a:defRPr sz="2100">
                <a:solidFill>
                  <a:schemeClr val="dk1"/>
                </a:solidFill>
              </a:defRPr>
            </a:lvl3pPr>
            <a:lvl4pPr lvl="3" algn="ctr">
              <a:lnSpc>
                <a:spcPct val="100000"/>
              </a:lnSpc>
              <a:spcBef>
                <a:spcPts val="0"/>
              </a:spcBef>
              <a:spcAft>
                <a:spcPts val="0"/>
              </a:spcAft>
              <a:buClr>
                <a:schemeClr val="dk1"/>
              </a:buClr>
              <a:buSzPct val="100000"/>
              <a:buNone/>
              <a:defRPr sz="2100">
                <a:solidFill>
                  <a:schemeClr val="dk1"/>
                </a:solidFill>
              </a:defRPr>
            </a:lvl4pPr>
            <a:lvl5pPr lvl="4" algn="ctr">
              <a:lnSpc>
                <a:spcPct val="100000"/>
              </a:lnSpc>
              <a:spcBef>
                <a:spcPts val="0"/>
              </a:spcBef>
              <a:spcAft>
                <a:spcPts val="0"/>
              </a:spcAft>
              <a:buClr>
                <a:schemeClr val="dk1"/>
              </a:buClr>
              <a:buSzPct val="100000"/>
              <a:buNone/>
              <a:defRPr sz="2100">
                <a:solidFill>
                  <a:schemeClr val="dk1"/>
                </a:solidFill>
              </a:defRPr>
            </a:lvl5pPr>
            <a:lvl6pPr lvl="5" algn="ctr">
              <a:lnSpc>
                <a:spcPct val="100000"/>
              </a:lnSpc>
              <a:spcBef>
                <a:spcPts val="0"/>
              </a:spcBef>
              <a:spcAft>
                <a:spcPts val="0"/>
              </a:spcAft>
              <a:buClr>
                <a:schemeClr val="dk1"/>
              </a:buClr>
              <a:buSzPct val="100000"/>
              <a:buNone/>
              <a:defRPr sz="2100">
                <a:solidFill>
                  <a:schemeClr val="dk1"/>
                </a:solidFill>
              </a:defRPr>
            </a:lvl6pPr>
            <a:lvl7pPr lvl="6" algn="ctr">
              <a:lnSpc>
                <a:spcPct val="100000"/>
              </a:lnSpc>
              <a:spcBef>
                <a:spcPts val="0"/>
              </a:spcBef>
              <a:spcAft>
                <a:spcPts val="0"/>
              </a:spcAft>
              <a:buClr>
                <a:schemeClr val="dk1"/>
              </a:buClr>
              <a:buSzPct val="100000"/>
              <a:buNone/>
              <a:defRPr sz="2100">
                <a:solidFill>
                  <a:schemeClr val="dk1"/>
                </a:solidFill>
              </a:defRPr>
            </a:lvl7pPr>
            <a:lvl8pPr lvl="7" algn="ctr">
              <a:lnSpc>
                <a:spcPct val="100000"/>
              </a:lnSpc>
              <a:spcBef>
                <a:spcPts val="0"/>
              </a:spcBef>
              <a:spcAft>
                <a:spcPts val="0"/>
              </a:spcAft>
              <a:buClr>
                <a:schemeClr val="dk1"/>
              </a:buClr>
              <a:buSzPct val="100000"/>
              <a:buNone/>
              <a:defRPr sz="2100">
                <a:solidFill>
                  <a:schemeClr val="dk1"/>
                </a:solidFill>
              </a:defRPr>
            </a:lvl8pPr>
            <a:lvl9pPr lvl="8" algn="ctr">
              <a:lnSpc>
                <a:spcPct val="100000"/>
              </a:lnSpc>
              <a:spcBef>
                <a:spcPts val="0"/>
              </a:spcBef>
              <a:spcAft>
                <a:spcPts val="0"/>
              </a:spcAft>
              <a:buClr>
                <a:schemeClr val="dk1"/>
              </a:buClr>
              <a:buSzPct val="100000"/>
              <a:buNone/>
              <a:defRPr sz="2100">
                <a:solidFill>
                  <a:schemeClr val="dk1"/>
                </a:solidFill>
              </a:defRPr>
            </a:lvl9pPr>
          </a:lstStyle>
          <a:p>
            <a:endParaRPr/>
          </a:p>
        </p:txBody>
      </p:sp>
      <p:sp>
        <p:nvSpPr>
          <p:cNvPr id="44" name="Shape 44"/>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5" name="Shape 45"/>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6"/>
        <p:cNvGrpSpPr/>
        <p:nvPr/>
      </p:nvGrpSpPr>
      <p:grpSpPr>
        <a:xfrm>
          <a:off x="0" y="0"/>
          <a:ext cx="0" cy="0"/>
          <a:chOff x="0" y="0"/>
          <a:chExt cx="0" cy="0"/>
        </a:xfrm>
      </p:grpSpPr>
      <p:sp>
        <p:nvSpPr>
          <p:cNvPr id="47" name="Shape 47"/>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Clr>
                <a:schemeClr val="dk1"/>
              </a:buClr>
              <a:buSzPct val="100000"/>
              <a:buFont typeface="Oswald"/>
              <a:buNone/>
              <a:defRPr sz="2100">
                <a:solidFill>
                  <a:schemeClr val="dk1"/>
                </a:solidFill>
                <a:latin typeface="Oswald"/>
                <a:ea typeface="Oswald"/>
                <a:cs typeface="Oswald"/>
                <a:sym typeface="Oswald"/>
              </a:defRPr>
            </a:lvl1pPr>
          </a:lstStyle>
          <a:p>
            <a:endParaRPr/>
          </a:p>
        </p:txBody>
      </p:sp>
      <p:sp>
        <p:nvSpPr>
          <p:cNvPr id="48" name="Shape 4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Font typeface="Oswald"/>
              <a:buNone/>
              <a:defRPr sz="3000">
                <a:solidFill>
                  <a:schemeClr val="dk1"/>
                </a:solidFill>
                <a:latin typeface="Oswald"/>
                <a:ea typeface="Oswald"/>
                <a:cs typeface="Oswald"/>
                <a:sym typeface="Oswald"/>
              </a:defRPr>
            </a:lvl1pPr>
            <a:lvl2pPr lvl="1">
              <a:spcBef>
                <a:spcPts val="0"/>
              </a:spcBef>
              <a:buClr>
                <a:schemeClr val="dk1"/>
              </a:buClr>
              <a:buSzPct val="100000"/>
              <a:buFont typeface="Oswald"/>
              <a:buNone/>
              <a:defRPr sz="3000">
                <a:solidFill>
                  <a:schemeClr val="dk1"/>
                </a:solidFill>
                <a:latin typeface="Oswald"/>
                <a:ea typeface="Oswald"/>
                <a:cs typeface="Oswald"/>
                <a:sym typeface="Oswald"/>
              </a:defRPr>
            </a:lvl2pPr>
            <a:lvl3pPr lvl="2">
              <a:spcBef>
                <a:spcPts val="0"/>
              </a:spcBef>
              <a:buClr>
                <a:schemeClr val="dk1"/>
              </a:buClr>
              <a:buSzPct val="100000"/>
              <a:buFont typeface="Oswald"/>
              <a:buNone/>
              <a:defRPr sz="3000">
                <a:solidFill>
                  <a:schemeClr val="dk1"/>
                </a:solidFill>
                <a:latin typeface="Oswald"/>
                <a:ea typeface="Oswald"/>
                <a:cs typeface="Oswald"/>
                <a:sym typeface="Oswald"/>
              </a:defRPr>
            </a:lvl3pPr>
            <a:lvl4pPr lvl="3">
              <a:spcBef>
                <a:spcPts val="0"/>
              </a:spcBef>
              <a:buClr>
                <a:schemeClr val="dk1"/>
              </a:buClr>
              <a:buSzPct val="100000"/>
              <a:buFont typeface="Oswald"/>
              <a:buNone/>
              <a:defRPr sz="3000">
                <a:solidFill>
                  <a:schemeClr val="dk1"/>
                </a:solidFill>
                <a:latin typeface="Oswald"/>
                <a:ea typeface="Oswald"/>
                <a:cs typeface="Oswald"/>
                <a:sym typeface="Oswald"/>
              </a:defRPr>
            </a:lvl4pPr>
            <a:lvl5pPr lvl="4">
              <a:spcBef>
                <a:spcPts val="0"/>
              </a:spcBef>
              <a:buClr>
                <a:schemeClr val="dk1"/>
              </a:buClr>
              <a:buSzPct val="100000"/>
              <a:buFont typeface="Oswald"/>
              <a:buNone/>
              <a:defRPr sz="3000">
                <a:solidFill>
                  <a:schemeClr val="dk1"/>
                </a:solidFill>
                <a:latin typeface="Oswald"/>
                <a:ea typeface="Oswald"/>
                <a:cs typeface="Oswald"/>
                <a:sym typeface="Oswald"/>
              </a:defRPr>
            </a:lvl5pPr>
            <a:lvl6pPr lvl="5">
              <a:spcBef>
                <a:spcPts val="0"/>
              </a:spcBef>
              <a:buClr>
                <a:schemeClr val="dk1"/>
              </a:buClr>
              <a:buSzPct val="100000"/>
              <a:buFont typeface="Oswald"/>
              <a:buNone/>
              <a:defRPr sz="3000">
                <a:solidFill>
                  <a:schemeClr val="dk1"/>
                </a:solidFill>
                <a:latin typeface="Oswald"/>
                <a:ea typeface="Oswald"/>
                <a:cs typeface="Oswald"/>
                <a:sym typeface="Oswald"/>
              </a:defRPr>
            </a:lvl6pPr>
            <a:lvl7pPr lvl="6">
              <a:spcBef>
                <a:spcPts val="0"/>
              </a:spcBef>
              <a:buClr>
                <a:schemeClr val="dk1"/>
              </a:buClr>
              <a:buSzPct val="100000"/>
              <a:buFont typeface="Oswald"/>
              <a:buNone/>
              <a:defRPr sz="3000">
                <a:solidFill>
                  <a:schemeClr val="dk1"/>
                </a:solidFill>
                <a:latin typeface="Oswald"/>
                <a:ea typeface="Oswald"/>
                <a:cs typeface="Oswald"/>
                <a:sym typeface="Oswald"/>
              </a:defRPr>
            </a:lvl7pPr>
            <a:lvl8pPr lvl="7">
              <a:spcBef>
                <a:spcPts val="0"/>
              </a:spcBef>
              <a:buClr>
                <a:schemeClr val="dk1"/>
              </a:buClr>
              <a:buSzPct val="100000"/>
              <a:buFont typeface="Oswald"/>
              <a:buNone/>
              <a:defRPr sz="3000">
                <a:solidFill>
                  <a:schemeClr val="dk1"/>
                </a:solidFill>
                <a:latin typeface="Oswald"/>
                <a:ea typeface="Oswald"/>
                <a:cs typeface="Oswald"/>
                <a:sym typeface="Oswald"/>
              </a:defRPr>
            </a:lvl8pPr>
            <a:lvl9pPr lvl="8">
              <a:spcBef>
                <a:spcPts val="0"/>
              </a:spcBef>
              <a:buClr>
                <a:schemeClr val="dk1"/>
              </a:buClr>
              <a:buSzPct val="100000"/>
              <a:buFont typeface="Oswald"/>
              <a:buNone/>
              <a:defRPr sz="3000">
                <a:solidFill>
                  <a:schemeClr val="dk1"/>
                </a:solidFill>
                <a:latin typeface="Oswald"/>
                <a:ea typeface="Oswald"/>
                <a:cs typeface="Oswald"/>
                <a:sym typeface="Oswald"/>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accent3"/>
              </a:buClr>
              <a:buSzPct val="100000"/>
              <a:buFont typeface="Average"/>
              <a:defRPr sz="1800">
                <a:solidFill>
                  <a:schemeClr val="accent3"/>
                </a:solidFill>
                <a:latin typeface="Average"/>
                <a:ea typeface="Average"/>
                <a:cs typeface="Average"/>
                <a:sym typeface="Average"/>
              </a:defRPr>
            </a:lvl1pPr>
            <a:lvl2pPr lvl="1">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2pPr>
            <a:lvl3pPr lvl="2">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3pPr>
            <a:lvl4pPr lvl="3">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4pPr>
            <a:lvl5pPr lvl="4">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5pPr>
            <a:lvl6pPr lvl="5">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6pPr>
            <a:lvl7pPr lvl="6">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7pPr>
            <a:lvl8pPr lvl="7">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8pPr>
            <a:lvl9pPr lvl="8">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9pPr>
          </a:lstStyle>
          <a:p>
            <a:endParaRPr/>
          </a:p>
        </p:txBody>
      </p:sp>
      <p:sp>
        <p:nvSpPr>
          <p:cNvPr id="8" name="Shape 8"/>
          <p:cNvSpPr txBox="1">
            <a:spLocks noGrp="1"/>
          </p:cNvSpPr>
          <p:nvPr>
            <p:ph type="sldNum" idx="12"/>
          </p:nvPr>
        </p:nvSpPr>
        <p:spPr>
          <a:xfrm>
            <a:off x="8490250" y="4681009"/>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accent3"/>
                </a:solidFill>
                <a:latin typeface="Average"/>
                <a:ea typeface="Average"/>
                <a:cs typeface="Average"/>
                <a:sym typeface="Average"/>
              </a:rPr>
              <a:t>‹#›</a:t>
            </a:fld>
            <a:endParaRPr lang="en" sz="1000">
              <a:solidFill>
                <a:schemeClr val="accent3"/>
              </a:solidFill>
              <a:latin typeface="Average"/>
              <a:ea typeface="Average"/>
              <a:cs typeface="Average"/>
              <a:sym typeface="Average"/>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1.xml"/><Relationship Id="rId1" Type="http://schemas.openxmlformats.org/officeDocument/2006/relationships/slideLayout" Target="../slideLayouts/slideLayout1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ctrTitle"/>
          </p:nvPr>
        </p:nvSpPr>
        <p:spPr>
          <a:xfrm>
            <a:off x="671257" y="990800"/>
            <a:ext cx="7801500" cy="1730100"/>
          </a:xfrm>
          <a:prstGeom prst="rect">
            <a:avLst/>
          </a:prstGeom>
        </p:spPr>
        <p:txBody>
          <a:bodyPr lIns="91425" tIns="91425" rIns="91425" bIns="91425" anchor="b" anchorCtr="0">
            <a:noAutofit/>
          </a:bodyPr>
          <a:lstStyle/>
          <a:p>
            <a:pPr lvl="0">
              <a:spcBef>
                <a:spcPts val="0"/>
              </a:spcBef>
              <a:buNone/>
            </a:pPr>
            <a:r>
              <a:rPr lang="en"/>
              <a:t>Charting PFSH for the Medical Record</a:t>
            </a:r>
          </a:p>
        </p:txBody>
      </p:sp>
      <p:sp>
        <p:nvSpPr>
          <p:cNvPr id="60" name="Shape 60"/>
          <p:cNvSpPr txBox="1">
            <a:spLocks noGrp="1"/>
          </p:cNvSpPr>
          <p:nvPr>
            <p:ph type="subTitle" idx="1"/>
          </p:nvPr>
        </p:nvSpPr>
        <p:spPr>
          <a:xfrm>
            <a:off x="671250" y="3174875"/>
            <a:ext cx="7801500" cy="7926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8"/>
        <p:cNvGrpSpPr/>
        <p:nvPr/>
      </p:nvGrpSpPr>
      <p:grpSpPr>
        <a:xfrm>
          <a:off x="0" y="0"/>
          <a:ext cx="0" cy="0"/>
          <a:chOff x="0" y="0"/>
          <a:chExt cx="0" cy="0"/>
        </a:xfrm>
      </p:grpSpPr>
      <p:sp>
        <p:nvSpPr>
          <p:cNvPr id="109" name="Shape 10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PFSH - SH</a:t>
            </a:r>
          </a:p>
        </p:txBody>
      </p:sp>
      <p:sp>
        <p:nvSpPr>
          <p:cNvPr id="110" name="Shape 11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Social History:</a:t>
            </a:r>
          </a:p>
          <a:p>
            <a:pPr lvl="0" algn="ctr" rtl="0">
              <a:spcBef>
                <a:spcPts val="0"/>
              </a:spcBef>
              <a:buNone/>
            </a:pPr>
            <a:r>
              <a:rPr lang="en"/>
              <a:t>There should be some documentation about the patient’s background.</a:t>
            </a:r>
          </a:p>
          <a:p>
            <a:pPr marL="457200" lvl="0" indent="-228600" rtl="0">
              <a:spcBef>
                <a:spcPts val="0"/>
              </a:spcBef>
            </a:pPr>
            <a:r>
              <a:rPr lang="en"/>
              <a:t>Smoking and alcohol use are often covered in this section. </a:t>
            </a:r>
          </a:p>
          <a:p>
            <a:pPr marL="457200" lvl="0" indent="-228600" rtl="0">
              <a:spcBef>
                <a:spcPts val="0"/>
              </a:spcBef>
            </a:pPr>
            <a:r>
              <a:rPr lang="en"/>
              <a:t>Illegal drug use is addressed.</a:t>
            </a:r>
          </a:p>
          <a:p>
            <a:pPr marL="457200" lvl="0" indent="-228600" rtl="0">
              <a:spcBef>
                <a:spcPts val="0"/>
              </a:spcBef>
            </a:pPr>
            <a:r>
              <a:rPr lang="en"/>
              <a:t>A list of who lives with the patient is included. </a:t>
            </a:r>
          </a:p>
          <a:p>
            <a:pPr marL="457200" lvl="0" indent="-228600">
              <a:spcBef>
                <a:spcPts val="0"/>
              </a:spcBef>
            </a:pPr>
            <a:r>
              <a:rPr lang="en"/>
              <a:t>Does the patient drive?</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4"/>
        <p:cNvGrpSpPr/>
        <p:nvPr/>
      </p:nvGrpSpPr>
      <p:grpSpPr>
        <a:xfrm>
          <a:off x="0" y="0"/>
          <a:ext cx="0" cy="0"/>
          <a:chOff x="0" y="0"/>
          <a:chExt cx="0" cy="0"/>
        </a:xfrm>
      </p:grpSpPr>
      <p:sp>
        <p:nvSpPr>
          <p:cNvPr id="115" name="Shape 115"/>
          <p:cNvSpPr txBox="1"/>
          <p:nvPr/>
        </p:nvSpPr>
        <p:spPr>
          <a:xfrm>
            <a:off x="855075" y="1071750"/>
            <a:ext cx="75912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F3F3F3"/>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F3F3F3"/>
                </a:solidFill>
              </a:rPr>
              <a:t>                                                                                                    	</a:t>
            </a:r>
          </a:p>
          <a:p>
            <a:pPr lvl="0" rtl="0">
              <a:spcBef>
                <a:spcPts val="0"/>
              </a:spcBef>
              <a:buNone/>
            </a:pPr>
            <a:r>
              <a:rPr lang="en" sz="1000">
                <a:solidFill>
                  <a:srgbClr val="F3F3F3"/>
                </a:solidFill>
              </a:rPr>
              <a:t>Documents also licensed under Creative Commons 4.0 International (CCBY)</a:t>
            </a:r>
          </a:p>
        </p:txBody>
      </p:sp>
      <p:pic>
        <p:nvPicPr>
          <p:cNvPr id="116" name="Shape 116"/>
          <p:cNvPicPr preferRelativeResize="0"/>
          <p:nvPr/>
        </p:nvPicPr>
        <p:blipFill>
          <a:blip r:embed="rId3">
            <a:alphaModFix/>
          </a:blip>
          <a:stretch>
            <a:fillRect/>
          </a:stretch>
        </p:blipFill>
        <p:spPr>
          <a:xfrm>
            <a:off x="947175" y="2920425"/>
            <a:ext cx="704850" cy="247650"/>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4"/>
        <p:cNvGrpSpPr/>
        <p:nvPr/>
      </p:nvGrpSpPr>
      <p:grpSpPr>
        <a:xfrm>
          <a:off x="0" y="0"/>
          <a:ext cx="0" cy="0"/>
          <a:chOff x="0" y="0"/>
          <a:chExt cx="0" cy="0"/>
        </a:xfrm>
      </p:grpSpPr>
      <p:sp>
        <p:nvSpPr>
          <p:cNvPr id="65" name="Shape 65"/>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The medical record/patient health record is significant documentation and its maintenance encompasses many ethical and legal issues.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Shape 70"/>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Health records provide an ongoing history of all patient interactions with health care personnel and physicians.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4"/>
        <p:cNvGrpSpPr/>
        <p:nvPr/>
      </p:nvGrpSpPr>
      <p:grpSpPr>
        <a:xfrm>
          <a:off x="0" y="0"/>
          <a:ext cx="0" cy="0"/>
          <a:chOff x="0" y="0"/>
          <a:chExt cx="0" cy="0"/>
        </a:xfrm>
      </p:grpSpPr>
      <p:sp>
        <p:nvSpPr>
          <p:cNvPr id="75" name="Shape 75"/>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Health record information includes both subjective and objective patient data. This includes, how events occurred, how the patient feels and his/her response to treatment.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9"/>
        <p:cNvGrpSpPr/>
        <p:nvPr/>
      </p:nvGrpSpPr>
      <p:grpSpPr>
        <a:xfrm>
          <a:off x="0" y="0"/>
          <a:ext cx="0" cy="0"/>
          <a:chOff x="0" y="0"/>
          <a:chExt cx="0" cy="0"/>
        </a:xfrm>
      </p:grpSpPr>
      <p:sp>
        <p:nvSpPr>
          <p:cNvPr id="80" name="Shape 80"/>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The interview must also include taking a history about the patient’s past, family, and social history.</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4"/>
        <p:cNvGrpSpPr/>
        <p:nvPr/>
      </p:nvGrpSpPr>
      <p:grpSpPr>
        <a:xfrm>
          <a:off x="0" y="0"/>
          <a:ext cx="0" cy="0"/>
          <a:chOff x="0" y="0"/>
          <a:chExt cx="0" cy="0"/>
        </a:xfrm>
      </p:grpSpPr>
      <p:sp>
        <p:nvSpPr>
          <p:cNvPr id="85" name="Shape 8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TOPICS TO INCLUDE IN THE PFSH:</a:t>
            </a:r>
          </a:p>
        </p:txBody>
      </p:sp>
      <p:sp>
        <p:nvSpPr>
          <p:cNvPr id="86" name="Shape 8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Past medical history (PMH)</a:t>
            </a:r>
          </a:p>
          <a:p>
            <a:pPr marL="457200" lvl="0" indent="-228600" rtl="0">
              <a:spcBef>
                <a:spcPts val="0"/>
              </a:spcBef>
            </a:pPr>
            <a:r>
              <a:rPr lang="en"/>
              <a:t>Drug history (DH)</a:t>
            </a:r>
          </a:p>
          <a:p>
            <a:pPr marL="457200" lvl="0" indent="-228600" rtl="0">
              <a:spcBef>
                <a:spcPts val="0"/>
              </a:spcBef>
            </a:pPr>
            <a:r>
              <a:rPr lang="en"/>
              <a:t>Family history (FH)</a:t>
            </a:r>
          </a:p>
          <a:p>
            <a:pPr marL="457200" lvl="0" indent="-228600">
              <a:spcBef>
                <a:spcPts val="0"/>
              </a:spcBef>
            </a:pPr>
            <a:r>
              <a:rPr lang="en"/>
              <a:t>Social history (SH)</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0"/>
        <p:cNvGrpSpPr/>
        <p:nvPr/>
      </p:nvGrpSpPr>
      <p:grpSpPr>
        <a:xfrm>
          <a:off x="0" y="0"/>
          <a:ext cx="0" cy="0"/>
          <a:chOff x="0" y="0"/>
          <a:chExt cx="0" cy="0"/>
        </a:xfrm>
      </p:grpSpPr>
      <p:sp>
        <p:nvSpPr>
          <p:cNvPr id="91" name="Shape 9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PFSH - PMH</a:t>
            </a:r>
          </a:p>
        </p:txBody>
      </p:sp>
      <p:sp>
        <p:nvSpPr>
          <p:cNvPr id="92" name="Shape 9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Past Medical History:</a:t>
            </a:r>
          </a:p>
          <a:p>
            <a:pPr lvl="0" algn="ctr" rtl="0">
              <a:spcBef>
                <a:spcPts val="0"/>
              </a:spcBef>
              <a:buNone/>
            </a:pPr>
            <a:r>
              <a:rPr lang="en"/>
              <a:t>There should be information about the patient’s other medical problems</a:t>
            </a:r>
          </a:p>
          <a:p>
            <a:pPr lvl="0" algn="ctr">
              <a:spcBef>
                <a:spcPts val="0"/>
              </a:spcBef>
              <a:buNone/>
            </a:pPr>
            <a:r>
              <a:rPr lang="en"/>
              <a:t>(if any)</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Shape 9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PFSH - DH </a:t>
            </a:r>
          </a:p>
        </p:txBody>
      </p:sp>
      <p:sp>
        <p:nvSpPr>
          <p:cNvPr id="98" name="Shape 9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Drug History:</a:t>
            </a:r>
          </a:p>
          <a:p>
            <a:pPr lvl="0" algn="ctr" rtl="0">
              <a:spcBef>
                <a:spcPts val="0"/>
              </a:spcBef>
              <a:buNone/>
            </a:pPr>
            <a:r>
              <a:rPr lang="en"/>
              <a:t>There should be documentation </a:t>
            </a:r>
          </a:p>
          <a:p>
            <a:pPr lvl="0" algn="ctr" rtl="0">
              <a:spcBef>
                <a:spcPts val="0"/>
              </a:spcBef>
              <a:buNone/>
            </a:pPr>
            <a:r>
              <a:rPr lang="en"/>
              <a:t>of what medications the patient is </a:t>
            </a:r>
          </a:p>
          <a:p>
            <a:pPr lvl="0" algn="ctr" rtl="0">
              <a:spcBef>
                <a:spcPts val="0"/>
              </a:spcBef>
              <a:buNone/>
            </a:pPr>
            <a:r>
              <a:rPr lang="en"/>
              <a:t>taking, including dosage and how </a:t>
            </a:r>
          </a:p>
          <a:p>
            <a:pPr lvl="0" algn="ctr">
              <a:spcBef>
                <a:spcPts val="0"/>
              </a:spcBef>
              <a:buNone/>
            </a:pPr>
            <a:r>
              <a:rPr lang="en"/>
              <a:t>often they are taking them.</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2"/>
        <p:cNvGrpSpPr/>
        <p:nvPr/>
      </p:nvGrpSpPr>
      <p:grpSpPr>
        <a:xfrm>
          <a:off x="0" y="0"/>
          <a:ext cx="0" cy="0"/>
          <a:chOff x="0" y="0"/>
          <a:chExt cx="0" cy="0"/>
        </a:xfrm>
      </p:grpSpPr>
      <p:sp>
        <p:nvSpPr>
          <p:cNvPr id="103" name="Shape 10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PFSH - FH</a:t>
            </a:r>
          </a:p>
        </p:txBody>
      </p:sp>
      <p:sp>
        <p:nvSpPr>
          <p:cNvPr id="104" name="Shape 10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Information should be charted about the patient’s family medical history.</a:t>
            </a:r>
          </a:p>
          <a:p>
            <a:pPr lvl="0" algn="ctr" rtl="0">
              <a:spcBef>
                <a:spcPts val="0"/>
              </a:spcBef>
              <a:buNone/>
            </a:pPr>
            <a:r>
              <a:rPr lang="en"/>
              <a:t>Example: Diabetes or cardiac history</a:t>
            </a:r>
          </a:p>
          <a:p>
            <a:pPr lvl="0" algn="ctr" rtl="0">
              <a:spcBef>
                <a:spcPts val="0"/>
              </a:spcBef>
              <a:buNone/>
            </a:pPr>
            <a:r>
              <a:rPr lang="en"/>
              <a:t>Documentation of genetic conditions that run in the family like polycystic kidney disease should be contained in the FH portion of the PFSH.</a:t>
            </a:r>
          </a:p>
        </p:txBody>
      </p:sp>
    </p:spTree>
  </p:cSld>
  <p:clrMapOvr>
    <a:masterClrMapping/>
  </p:clrMapOvr>
</p:sld>
</file>

<file path=ppt/theme/theme1.xml><?xml version="1.0" encoding="utf-8"?>
<a:theme xmlns:a="http://schemas.openxmlformats.org/drawingml/2006/main" name="slate">
  <a:themeElements>
    <a:clrScheme name="Slate">
      <a:dk1>
        <a:srgbClr val="FFFFFF"/>
      </a:dk1>
      <a:lt1>
        <a:srgbClr val="37474F"/>
      </a:lt1>
      <a:dk2>
        <a:srgbClr val="9E9E9E"/>
      </a:dk2>
      <a:lt2>
        <a:srgbClr val="E0E0E0"/>
      </a:lt2>
      <a:accent1>
        <a:srgbClr val="616161"/>
      </a:accent1>
      <a:accent2>
        <a:srgbClr val="78909C"/>
      </a:accent2>
      <a:accent3>
        <a:srgbClr val="CACACA"/>
      </a:accent3>
      <a:accent4>
        <a:srgbClr val="64FFDA"/>
      </a:accent4>
      <a:accent5>
        <a:srgbClr val="FFD966"/>
      </a:accent5>
      <a:accent6>
        <a:srgbClr val="F5F5F5"/>
      </a:accent6>
      <a:hlink>
        <a:srgbClr val="FFD966"/>
      </a:hlink>
      <a:folHlink>
        <a:srgbClr val="FFD966"/>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365</Words>
  <Application>Microsoft Office PowerPoint</Application>
  <PresentationFormat>On-screen Show (16:9)</PresentationFormat>
  <Paragraphs>34</Paragraphs>
  <Slides>11</Slides>
  <Notes>11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11</vt:i4>
      </vt:variant>
    </vt:vector>
  </HeadingPairs>
  <TitlesOfParts>
    <vt:vector size="15" baseType="lpstr">
      <vt:lpstr>Arial</vt:lpstr>
      <vt:lpstr>Oswald</vt:lpstr>
      <vt:lpstr>Average</vt:lpstr>
      <vt:lpstr>slate</vt:lpstr>
      <vt:lpstr>Charting PFSH for the Medical Record</vt:lpstr>
      <vt:lpstr>The medical record/patient health record is significant documentation and its maintenance encompasses many ethical and legal issues. </vt:lpstr>
      <vt:lpstr>Health records provide an ongoing history of all patient interactions with health care personnel and physicians. </vt:lpstr>
      <vt:lpstr>Health record information includes both subjective and objective patient data. This includes, how events occurred, how the patient feels and his/her response to treatment. </vt:lpstr>
      <vt:lpstr>The interview must also include taking a history about the patient’s past, family, and social history.</vt:lpstr>
      <vt:lpstr>TOPICS TO INCLUDE IN THE PFSH:</vt:lpstr>
      <vt:lpstr>PFSH - PMH</vt:lpstr>
      <vt:lpstr>PFSH - DH </vt:lpstr>
      <vt:lpstr>PFSH - FH</vt:lpstr>
      <vt:lpstr>PFSH - SH</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Charting PFSH for the Medical Record</dc:title>
  <dc:creator>Nichole M. Hollon</dc:creator>
  <cp:lastModifiedBy>Nichole M. Hollon</cp:lastModifiedBy>
  <cp:revision>1</cp:revision>
  <dcterms:modified xsi:type="dcterms:W3CDTF">2016-09-23T22:04:14Z</dcterms:modified>
</cp:coreProperties>
</file>