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27"/>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Lst>
  <p:sldSz cx="9144000" cy="5143500" type="screen16x9"/>
  <p:notesSz cx="6858000" cy="9144000"/>
  <p:embeddedFontLst>
    <p:embeddedFont>
      <p:font typeface="Oswald" panose="020B0604020202020204" charset="0"/>
      <p:regular r:id="rId28"/>
      <p:bold r:id="rId29"/>
    </p:embeddedFont>
    <p:embeddedFont>
      <p:font typeface="Average" panose="020B0604020202020204" charset="0"/>
      <p:regular r:id="rId30"/>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44" d="100"/>
          <a:sy n="144" d="100"/>
        </p:scale>
        <p:origin x="654" y="1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font" Target="fonts/font2.fntdata"/><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font" Target="fonts/font1.fntdata"/><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font" Target="fonts/font3.fntdata"/></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
        <p:cNvGrpSpPr/>
        <p:nvPr/>
      </p:nvGrpSpPr>
      <p:grpSpPr>
        <a:xfrm>
          <a:off x="0" y="0"/>
          <a:ext cx="0" cy="0"/>
          <a:chOff x="0" y="0"/>
          <a:chExt cx="0" cy="0"/>
        </a:xfrm>
      </p:grpSpPr>
      <p:sp>
        <p:nvSpPr>
          <p:cNvPr id="56" name="Shape 5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7" name="Shape 5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7"/>
        <p:cNvGrpSpPr/>
        <p:nvPr/>
      </p:nvGrpSpPr>
      <p:grpSpPr>
        <a:xfrm>
          <a:off x="0" y="0"/>
          <a:ext cx="0" cy="0"/>
          <a:chOff x="0" y="0"/>
          <a:chExt cx="0" cy="0"/>
        </a:xfrm>
      </p:grpSpPr>
      <p:sp>
        <p:nvSpPr>
          <p:cNvPr id="108" name="Shape 10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9" name="Shape 10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3"/>
        <p:cNvGrpSpPr/>
        <p:nvPr/>
      </p:nvGrpSpPr>
      <p:grpSpPr>
        <a:xfrm>
          <a:off x="0" y="0"/>
          <a:ext cx="0" cy="0"/>
          <a:chOff x="0" y="0"/>
          <a:chExt cx="0" cy="0"/>
        </a:xfrm>
      </p:grpSpPr>
      <p:sp>
        <p:nvSpPr>
          <p:cNvPr id="114" name="Shape 11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5" name="Shape 11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9"/>
        <p:cNvGrpSpPr/>
        <p:nvPr/>
      </p:nvGrpSpPr>
      <p:grpSpPr>
        <a:xfrm>
          <a:off x="0" y="0"/>
          <a:ext cx="0" cy="0"/>
          <a:chOff x="0" y="0"/>
          <a:chExt cx="0" cy="0"/>
        </a:xfrm>
      </p:grpSpPr>
      <p:sp>
        <p:nvSpPr>
          <p:cNvPr id="120" name="Shape 12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1" name="Shape 12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5"/>
        <p:cNvGrpSpPr/>
        <p:nvPr/>
      </p:nvGrpSpPr>
      <p:grpSpPr>
        <a:xfrm>
          <a:off x="0" y="0"/>
          <a:ext cx="0" cy="0"/>
          <a:chOff x="0" y="0"/>
          <a:chExt cx="0" cy="0"/>
        </a:xfrm>
      </p:grpSpPr>
      <p:sp>
        <p:nvSpPr>
          <p:cNvPr id="126" name="Shape 12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7" name="Shape 12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0"/>
        <p:cNvGrpSpPr/>
        <p:nvPr/>
      </p:nvGrpSpPr>
      <p:grpSpPr>
        <a:xfrm>
          <a:off x="0" y="0"/>
          <a:ext cx="0" cy="0"/>
          <a:chOff x="0" y="0"/>
          <a:chExt cx="0" cy="0"/>
        </a:xfrm>
      </p:grpSpPr>
      <p:sp>
        <p:nvSpPr>
          <p:cNvPr id="131" name="Shape 13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2" name="Shape 13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6"/>
        <p:cNvGrpSpPr/>
        <p:nvPr/>
      </p:nvGrpSpPr>
      <p:grpSpPr>
        <a:xfrm>
          <a:off x="0" y="0"/>
          <a:ext cx="0" cy="0"/>
          <a:chOff x="0" y="0"/>
          <a:chExt cx="0" cy="0"/>
        </a:xfrm>
      </p:grpSpPr>
      <p:sp>
        <p:nvSpPr>
          <p:cNvPr id="137" name="Shape 13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8" name="Shape 13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2"/>
        <p:cNvGrpSpPr/>
        <p:nvPr/>
      </p:nvGrpSpPr>
      <p:grpSpPr>
        <a:xfrm>
          <a:off x="0" y="0"/>
          <a:ext cx="0" cy="0"/>
          <a:chOff x="0" y="0"/>
          <a:chExt cx="0" cy="0"/>
        </a:xfrm>
      </p:grpSpPr>
      <p:sp>
        <p:nvSpPr>
          <p:cNvPr id="143" name="Shape 14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4" name="Shape 14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7"/>
        <p:cNvGrpSpPr/>
        <p:nvPr/>
      </p:nvGrpSpPr>
      <p:grpSpPr>
        <a:xfrm>
          <a:off x="0" y="0"/>
          <a:ext cx="0" cy="0"/>
          <a:chOff x="0" y="0"/>
          <a:chExt cx="0" cy="0"/>
        </a:xfrm>
      </p:grpSpPr>
      <p:sp>
        <p:nvSpPr>
          <p:cNvPr id="148" name="Shape 14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9" name="Shape 14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3"/>
        <p:cNvGrpSpPr/>
        <p:nvPr/>
      </p:nvGrpSpPr>
      <p:grpSpPr>
        <a:xfrm>
          <a:off x="0" y="0"/>
          <a:ext cx="0" cy="0"/>
          <a:chOff x="0" y="0"/>
          <a:chExt cx="0" cy="0"/>
        </a:xfrm>
      </p:grpSpPr>
      <p:sp>
        <p:nvSpPr>
          <p:cNvPr id="154" name="Shape 15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5" name="Shape 15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9"/>
        <p:cNvGrpSpPr/>
        <p:nvPr/>
      </p:nvGrpSpPr>
      <p:grpSpPr>
        <a:xfrm>
          <a:off x="0" y="0"/>
          <a:ext cx="0" cy="0"/>
          <a:chOff x="0" y="0"/>
          <a:chExt cx="0" cy="0"/>
        </a:xfrm>
      </p:grpSpPr>
      <p:sp>
        <p:nvSpPr>
          <p:cNvPr id="160" name="Shape 16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1" name="Shape 16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0"/>
        <p:cNvGrpSpPr/>
        <p:nvPr/>
      </p:nvGrpSpPr>
      <p:grpSpPr>
        <a:xfrm>
          <a:off x="0" y="0"/>
          <a:ext cx="0" cy="0"/>
          <a:chOff x="0" y="0"/>
          <a:chExt cx="0" cy="0"/>
        </a:xfrm>
      </p:grpSpPr>
      <p:sp>
        <p:nvSpPr>
          <p:cNvPr id="61" name="Shape 6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2" name="Shape 6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5"/>
        <p:cNvGrpSpPr/>
        <p:nvPr/>
      </p:nvGrpSpPr>
      <p:grpSpPr>
        <a:xfrm>
          <a:off x="0" y="0"/>
          <a:ext cx="0" cy="0"/>
          <a:chOff x="0" y="0"/>
          <a:chExt cx="0" cy="0"/>
        </a:xfrm>
      </p:grpSpPr>
      <p:sp>
        <p:nvSpPr>
          <p:cNvPr id="166" name="Shape 16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7" name="Shape 16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0"/>
        <p:cNvGrpSpPr/>
        <p:nvPr/>
      </p:nvGrpSpPr>
      <p:grpSpPr>
        <a:xfrm>
          <a:off x="0" y="0"/>
          <a:ext cx="0" cy="0"/>
          <a:chOff x="0" y="0"/>
          <a:chExt cx="0" cy="0"/>
        </a:xfrm>
      </p:grpSpPr>
      <p:sp>
        <p:nvSpPr>
          <p:cNvPr id="171" name="Shape 17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72" name="Shape 17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6"/>
        <p:cNvGrpSpPr/>
        <p:nvPr/>
      </p:nvGrpSpPr>
      <p:grpSpPr>
        <a:xfrm>
          <a:off x="0" y="0"/>
          <a:ext cx="0" cy="0"/>
          <a:chOff x="0" y="0"/>
          <a:chExt cx="0" cy="0"/>
        </a:xfrm>
      </p:grpSpPr>
      <p:sp>
        <p:nvSpPr>
          <p:cNvPr id="177" name="Shape 17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78" name="Shape 17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2"/>
        <p:cNvGrpSpPr/>
        <p:nvPr/>
      </p:nvGrpSpPr>
      <p:grpSpPr>
        <a:xfrm>
          <a:off x="0" y="0"/>
          <a:ext cx="0" cy="0"/>
          <a:chOff x="0" y="0"/>
          <a:chExt cx="0" cy="0"/>
        </a:xfrm>
      </p:grpSpPr>
      <p:sp>
        <p:nvSpPr>
          <p:cNvPr id="183" name="Shape 18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84" name="Shape 18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8"/>
        <p:cNvGrpSpPr/>
        <p:nvPr/>
      </p:nvGrpSpPr>
      <p:grpSpPr>
        <a:xfrm>
          <a:off x="0" y="0"/>
          <a:ext cx="0" cy="0"/>
          <a:chOff x="0" y="0"/>
          <a:chExt cx="0" cy="0"/>
        </a:xfrm>
      </p:grpSpPr>
      <p:sp>
        <p:nvSpPr>
          <p:cNvPr id="189" name="Shape 18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90" name="Shape 19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5"/>
        <p:cNvGrpSpPr/>
        <p:nvPr/>
      </p:nvGrpSpPr>
      <p:grpSpPr>
        <a:xfrm>
          <a:off x="0" y="0"/>
          <a:ext cx="0" cy="0"/>
          <a:chOff x="0" y="0"/>
          <a:chExt cx="0" cy="0"/>
        </a:xfrm>
      </p:grpSpPr>
      <p:sp>
        <p:nvSpPr>
          <p:cNvPr id="196" name="Shape 19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97" name="Shape 19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5"/>
        <p:cNvGrpSpPr/>
        <p:nvPr/>
      </p:nvGrpSpPr>
      <p:grpSpPr>
        <a:xfrm>
          <a:off x="0" y="0"/>
          <a:ext cx="0" cy="0"/>
          <a:chOff x="0" y="0"/>
          <a:chExt cx="0" cy="0"/>
        </a:xfrm>
      </p:grpSpPr>
      <p:sp>
        <p:nvSpPr>
          <p:cNvPr id="66" name="Shape 6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7" name="Shape 6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1"/>
        <p:cNvGrpSpPr/>
        <p:nvPr/>
      </p:nvGrpSpPr>
      <p:grpSpPr>
        <a:xfrm>
          <a:off x="0" y="0"/>
          <a:ext cx="0" cy="0"/>
          <a:chOff x="0" y="0"/>
          <a:chExt cx="0" cy="0"/>
        </a:xfrm>
      </p:grpSpPr>
      <p:sp>
        <p:nvSpPr>
          <p:cNvPr id="72" name="Shape 7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3" name="Shape 7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7"/>
        <p:cNvGrpSpPr/>
        <p:nvPr/>
      </p:nvGrpSpPr>
      <p:grpSpPr>
        <a:xfrm>
          <a:off x="0" y="0"/>
          <a:ext cx="0" cy="0"/>
          <a:chOff x="0" y="0"/>
          <a:chExt cx="0" cy="0"/>
        </a:xfrm>
      </p:grpSpPr>
      <p:sp>
        <p:nvSpPr>
          <p:cNvPr id="78" name="Shape 7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9" name="Shape 7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3"/>
        <p:cNvGrpSpPr/>
        <p:nvPr/>
      </p:nvGrpSpPr>
      <p:grpSpPr>
        <a:xfrm>
          <a:off x="0" y="0"/>
          <a:ext cx="0" cy="0"/>
          <a:chOff x="0" y="0"/>
          <a:chExt cx="0" cy="0"/>
        </a:xfrm>
      </p:grpSpPr>
      <p:sp>
        <p:nvSpPr>
          <p:cNvPr id="84" name="Shape 8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5" name="Shape 8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9"/>
        <p:cNvGrpSpPr/>
        <p:nvPr/>
      </p:nvGrpSpPr>
      <p:grpSpPr>
        <a:xfrm>
          <a:off x="0" y="0"/>
          <a:ext cx="0" cy="0"/>
          <a:chOff x="0" y="0"/>
          <a:chExt cx="0" cy="0"/>
        </a:xfrm>
      </p:grpSpPr>
      <p:sp>
        <p:nvSpPr>
          <p:cNvPr id="90" name="Shape 9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1" name="Shape 9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5"/>
        <p:cNvGrpSpPr/>
        <p:nvPr/>
      </p:nvGrpSpPr>
      <p:grpSpPr>
        <a:xfrm>
          <a:off x="0" y="0"/>
          <a:ext cx="0" cy="0"/>
          <a:chOff x="0" y="0"/>
          <a:chExt cx="0" cy="0"/>
        </a:xfrm>
      </p:grpSpPr>
      <p:sp>
        <p:nvSpPr>
          <p:cNvPr id="96" name="Shape 9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7" name="Shape 9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1"/>
        <p:cNvGrpSpPr/>
        <p:nvPr/>
      </p:nvGrpSpPr>
      <p:grpSpPr>
        <a:xfrm>
          <a:off x="0" y="0"/>
          <a:ext cx="0" cy="0"/>
          <a:chOff x="0" y="0"/>
          <a:chExt cx="0" cy="0"/>
        </a:xfrm>
      </p:grpSpPr>
      <p:sp>
        <p:nvSpPr>
          <p:cNvPr id="102" name="Shape 10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3" name="Shape 10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grpSp>
        <p:nvGrpSpPr>
          <p:cNvPr id="10" name="Shape 10"/>
          <p:cNvGrpSpPr/>
          <p:nvPr/>
        </p:nvGrpSpPr>
        <p:grpSpPr>
          <a:xfrm>
            <a:off x="4350278" y="2855377"/>
            <a:ext cx="443588" cy="105632"/>
            <a:chOff x="4137525" y="2915950"/>
            <a:chExt cx="869100" cy="207000"/>
          </a:xfrm>
        </p:grpSpPr>
        <p:sp>
          <p:nvSpPr>
            <p:cNvPr id="11" name="Shape 11"/>
            <p:cNvSpPr/>
            <p:nvPr/>
          </p:nvSpPr>
          <p:spPr>
            <a:xfrm>
              <a:off x="4468575" y="2915950"/>
              <a:ext cx="207000" cy="207000"/>
            </a:xfrm>
            <a:prstGeom prst="ellipse">
              <a:avLst/>
            </a:prstGeom>
            <a:solidFill>
              <a:schemeClr val="dk1"/>
            </a:solidFill>
            <a:ln>
              <a:noFill/>
            </a:ln>
          </p:spPr>
          <p:txBody>
            <a:bodyPr lIns="91425" tIns="91425" rIns="91425" bIns="91425" anchor="ctr" anchorCtr="0">
              <a:noAutofit/>
            </a:bodyPr>
            <a:lstStyle/>
            <a:p>
              <a:pPr lvl="0">
                <a:spcBef>
                  <a:spcPts val="0"/>
                </a:spcBef>
                <a:buNone/>
              </a:pPr>
              <a:endParaRPr/>
            </a:p>
          </p:txBody>
        </p:sp>
        <p:sp>
          <p:nvSpPr>
            <p:cNvPr id="12" name="Shape 12"/>
            <p:cNvSpPr/>
            <p:nvPr/>
          </p:nvSpPr>
          <p:spPr>
            <a:xfrm>
              <a:off x="4799625" y="2915950"/>
              <a:ext cx="207000" cy="207000"/>
            </a:xfrm>
            <a:prstGeom prst="ellipse">
              <a:avLst/>
            </a:prstGeom>
            <a:solidFill>
              <a:schemeClr val="dk1"/>
            </a:solidFill>
            <a:ln>
              <a:noFill/>
            </a:ln>
          </p:spPr>
          <p:txBody>
            <a:bodyPr lIns="91425" tIns="91425" rIns="91425" bIns="91425" anchor="ctr" anchorCtr="0">
              <a:noAutofit/>
            </a:bodyPr>
            <a:lstStyle/>
            <a:p>
              <a:pPr lvl="0">
                <a:spcBef>
                  <a:spcPts val="0"/>
                </a:spcBef>
                <a:buNone/>
              </a:pPr>
              <a:endParaRPr/>
            </a:p>
          </p:txBody>
        </p:sp>
        <p:sp>
          <p:nvSpPr>
            <p:cNvPr id="13" name="Shape 13"/>
            <p:cNvSpPr/>
            <p:nvPr/>
          </p:nvSpPr>
          <p:spPr>
            <a:xfrm>
              <a:off x="4137525" y="2915950"/>
              <a:ext cx="207000" cy="207000"/>
            </a:xfrm>
            <a:prstGeom prst="ellipse">
              <a:avLst/>
            </a:prstGeom>
            <a:solidFill>
              <a:schemeClr val="dk1"/>
            </a:solidFill>
            <a:ln>
              <a:noFill/>
            </a:ln>
          </p:spPr>
          <p:txBody>
            <a:bodyPr lIns="91425" tIns="91425" rIns="91425" bIns="91425" anchor="ctr" anchorCtr="0">
              <a:noAutofit/>
            </a:bodyPr>
            <a:lstStyle/>
            <a:p>
              <a:pPr lvl="0">
                <a:spcBef>
                  <a:spcPts val="0"/>
                </a:spcBef>
                <a:buNone/>
              </a:pPr>
              <a:endParaRPr/>
            </a:p>
          </p:txBody>
        </p:sp>
      </p:grpSp>
      <p:sp>
        <p:nvSpPr>
          <p:cNvPr id="14" name="Shape 14"/>
          <p:cNvSpPr txBox="1">
            <a:spLocks noGrp="1"/>
          </p:cNvSpPr>
          <p:nvPr>
            <p:ph type="ctrTitle"/>
          </p:nvPr>
        </p:nvSpPr>
        <p:spPr>
          <a:xfrm>
            <a:off x="671257" y="990800"/>
            <a:ext cx="7801500" cy="1730100"/>
          </a:xfrm>
          <a:prstGeom prst="rect">
            <a:avLst/>
          </a:prstGeom>
        </p:spPr>
        <p:txBody>
          <a:bodyPr lIns="91425" tIns="91425" rIns="91425" bIns="91425" anchor="b" anchorCtr="0"/>
          <a:lstStyle>
            <a:lvl1pPr lvl="0" algn="ctr">
              <a:spcBef>
                <a:spcPts val="0"/>
              </a:spcBef>
              <a:buSzPct val="100000"/>
              <a:defRPr sz="4800"/>
            </a:lvl1pPr>
            <a:lvl2pPr lvl="1" algn="ctr">
              <a:spcBef>
                <a:spcPts val="0"/>
              </a:spcBef>
              <a:buSzPct val="100000"/>
              <a:defRPr sz="4800"/>
            </a:lvl2pPr>
            <a:lvl3pPr lvl="2" algn="ctr">
              <a:spcBef>
                <a:spcPts val="0"/>
              </a:spcBef>
              <a:buSzPct val="100000"/>
              <a:defRPr sz="4800"/>
            </a:lvl3pPr>
            <a:lvl4pPr lvl="3" algn="ctr">
              <a:spcBef>
                <a:spcPts val="0"/>
              </a:spcBef>
              <a:buSzPct val="100000"/>
              <a:defRPr sz="4800"/>
            </a:lvl4pPr>
            <a:lvl5pPr lvl="4" algn="ctr">
              <a:spcBef>
                <a:spcPts val="0"/>
              </a:spcBef>
              <a:buSzPct val="100000"/>
              <a:defRPr sz="4800"/>
            </a:lvl5pPr>
            <a:lvl6pPr lvl="5" algn="ctr">
              <a:spcBef>
                <a:spcPts val="0"/>
              </a:spcBef>
              <a:buSzPct val="100000"/>
              <a:defRPr sz="4800"/>
            </a:lvl6pPr>
            <a:lvl7pPr lvl="6" algn="ctr">
              <a:spcBef>
                <a:spcPts val="0"/>
              </a:spcBef>
              <a:buSzPct val="100000"/>
              <a:defRPr sz="4800"/>
            </a:lvl7pPr>
            <a:lvl8pPr lvl="7" algn="ctr">
              <a:spcBef>
                <a:spcPts val="0"/>
              </a:spcBef>
              <a:buSzPct val="100000"/>
              <a:defRPr sz="4800"/>
            </a:lvl8pPr>
            <a:lvl9pPr lvl="8" algn="ctr">
              <a:spcBef>
                <a:spcPts val="0"/>
              </a:spcBef>
              <a:buSzPct val="100000"/>
              <a:defRPr sz="4800"/>
            </a:lvl9pPr>
          </a:lstStyle>
          <a:p>
            <a:endParaRPr/>
          </a:p>
        </p:txBody>
      </p:sp>
      <p:sp>
        <p:nvSpPr>
          <p:cNvPr id="15" name="Shape 15"/>
          <p:cNvSpPr txBox="1">
            <a:spLocks noGrp="1"/>
          </p:cNvSpPr>
          <p:nvPr>
            <p:ph type="subTitle" idx="1"/>
          </p:nvPr>
        </p:nvSpPr>
        <p:spPr>
          <a:xfrm>
            <a:off x="671250" y="3174875"/>
            <a:ext cx="7801500" cy="7926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100"/>
            </a:lvl1pPr>
            <a:lvl2pPr lvl="1" algn="ctr">
              <a:lnSpc>
                <a:spcPct val="100000"/>
              </a:lnSpc>
              <a:spcBef>
                <a:spcPts val="0"/>
              </a:spcBef>
              <a:spcAft>
                <a:spcPts val="0"/>
              </a:spcAft>
              <a:buSzPct val="100000"/>
              <a:buNone/>
              <a:defRPr sz="2100"/>
            </a:lvl2pPr>
            <a:lvl3pPr lvl="2" algn="ctr">
              <a:lnSpc>
                <a:spcPct val="100000"/>
              </a:lnSpc>
              <a:spcBef>
                <a:spcPts val="0"/>
              </a:spcBef>
              <a:spcAft>
                <a:spcPts val="0"/>
              </a:spcAft>
              <a:buSzPct val="100000"/>
              <a:buNone/>
              <a:defRPr sz="2100"/>
            </a:lvl3pPr>
            <a:lvl4pPr lvl="3" algn="ctr">
              <a:lnSpc>
                <a:spcPct val="100000"/>
              </a:lnSpc>
              <a:spcBef>
                <a:spcPts val="0"/>
              </a:spcBef>
              <a:spcAft>
                <a:spcPts val="0"/>
              </a:spcAft>
              <a:buSzPct val="100000"/>
              <a:buNone/>
              <a:defRPr sz="2100"/>
            </a:lvl4pPr>
            <a:lvl5pPr lvl="4" algn="ctr">
              <a:lnSpc>
                <a:spcPct val="100000"/>
              </a:lnSpc>
              <a:spcBef>
                <a:spcPts val="0"/>
              </a:spcBef>
              <a:spcAft>
                <a:spcPts val="0"/>
              </a:spcAft>
              <a:buSzPct val="100000"/>
              <a:buNone/>
              <a:defRPr sz="2100"/>
            </a:lvl5pPr>
            <a:lvl6pPr lvl="5" algn="ctr">
              <a:lnSpc>
                <a:spcPct val="100000"/>
              </a:lnSpc>
              <a:spcBef>
                <a:spcPts val="0"/>
              </a:spcBef>
              <a:spcAft>
                <a:spcPts val="0"/>
              </a:spcAft>
              <a:buSzPct val="100000"/>
              <a:buNone/>
              <a:defRPr sz="2100"/>
            </a:lvl6pPr>
            <a:lvl7pPr lvl="6" algn="ctr">
              <a:lnSpc>
                <a:spcPct val="100000"/>
              </a:lnSpc>
              <a:spcBef>
                <a:spcPts val="0"/>
              </a:spcBef>
              <a:spcAft>
                <a:spcPts val="0"/>
              </a:spcAft>
              <a:buSzPct val="100000"/>
              <a:buNone/>
              <a:defRPr sz="2100"/>
            </a:lvl7pPr>
            <a:lvl8pPr lvl="7" algn="ctr">
              <a:lnSpc>
                <a:spcPct val="100000"/>
              </a:lnSpc>
              <a:spcBef>
                <a:spcPts val="0"/>
              </a:spcBef>
              <a:spcAft>
                <a:spcPts val="0"/>
              </a:spcAft>
              <a:buSzPct val="100000"/>
              <a:buNone/>
              <a:defRPr sz="2100"/>
            </a:lvl8pPr>
            <a:lvl9pPr lvl="8" algn="ctr">
              <a:lnSpc>
                <a:spcPct val="100000"/>
              </a:lnSpc>
              <a:spcBef>
                <a:spcPts val="0"/>
              </a:spcBef>
              <a:spcAft>
                <a:spcPts val="0"/>
              </a:spcAft>
              <a:buSzPct val="100000"/>
              <a:buNone/>
              <a:defRPr sz="2100"/>
            </a:lvl9pPr>
          </a:lstStyle>
          <a:p>
            <a:endParaRPr/>
          </a:p>
        </p:txBody>
      </p:sp>
      <p:sp>
        <p:nvSpPr>
          <p:cNvPr id="16" name="Shape 16"/>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49"/>
        <p:cNvGrpSpPr/>
        <p:nvPr/>
      </p:nvGrpSpPr>
      <p:grpSpPr>
        <a:xfrm>
          <a:off x="0" y="0"/>
          <a:ext cx="0" cy="0"/>
          <a:chOff x="0" y="0"/>
          <a:chExt cx="0" cy="0"/>
        </a:xfrm>
      </p:grpSpPr>
      <p:sp>
        <p:nvSpPr>
          <p:cNvPr id="50" name="Shape 50"/>
          <p:cNvSpPr txBox="1">
            <a:spLocks noGrp="1"/>
          </p:cNvSpPr>
          <p:nvPr>
            <p:ph type="title"/>
          </p:nvPr>
        </p:nvSpPr>
        <p:spPr>
          <a:xfrm>
            <a:off x="311700" y="1255275"/>
            <a:ext cx="8520600" cy="1890600"/>
          </a:xfrm>
          <a:prstGeom prst="rect">
            <a:avLst/>
          </a:prstGeom>
        </p:spPr>
        <p:txBody>
          <a:bodyPr lIns="91425" tIns="91425" rIns="91425" bIns="91425" anchor="b" anchorCtr="0"/>
          <a:lstStyle>
            <a:lvl1pPr lvl="0" algn="ctr">
              <a:spcBef>
                <a:spcPts val="0"/>
              </a:spcBef>
              <a:buSzPct val="100000"/>
              <a:defRPr sz="12000"/>
            </a:lvl1pPr>
            <a:lvl2pPr lvl="1" algn="ctr">
              <a:spcBef>
                <a:spcPts val="0"/>
              </a:spcBef>
              <a:buSzPct val="100000"/>
              <a:defRPr sz="12000"/>
            </a:lvl2pPr>
            <a:lvl3pPr lvl="2" algn="ctr">
              <a:spcBef>
                <a:spcPts val="0"/>
              </a:spcBef>
              <a:buSzPct val="100000"/>
              <a:defRPr sz="12000"/>
            </a:lvl3pPr>
            <a:lvl4pPr lvl="3" algn="ctr">
              <a:spcBef>
                <a:spcPts val="0"/>
              </a:spcBef>
              <a:buSzPct val="100000"/>
              <a:defRPr sz="12000"/>
            </a:lvl4pPr>
            <a:lvl5pPr lvl="4" algn="ctr">
              <a:spcBef>
                <a:spcPts val="0"/>
              </a:spcBef>
              <a:buSzPct val="100000"/>
              <a:defRPr sz="12000"/>
            </a:lvl5pPr>
            <a:lvl6pPr lvl="5" algn="ctr">
              <a:spcBef>
                <a:spcPts val="0"/>
              </a:spcBef>
              <a:buSzPct val="100000"/>
              <a:defRPr sz="12000"/>
            </a:lvl6pPr>
            <a:lvl7pPr lvl="6" algn="ctr">
              <a:spcBef>
                <a:spcPts val="0"/>
              </a:spcBef>
              <a:buSzPct val="100000"/>
              <a:defRPr sz="12000"/>
            </a:lvl7pPr>
            <a:lvl8pPr lvl="7" algn="ctr">
              <a:spcBef>
                <a:spcPts val="0"/>
              </a:spcBef>
              <a:buSzPct val="100000"/>
              <a:defRPr sz="12000"/>
            </a:lvl8pPr>
            <a:lvl9pPr lvl="8" algn="ctr">
              <a:spcBef>
                <a:spcPts val="0"/>
              </a:spcBef>
              <a:buSzPct val="100000"/>
              <a:defRPr sz="12000"/>
            </a:lvl9pPr>
          </a:lstStyle>
          <a:p>
            <a:endParaRPr/>
          </a:p>
        </p:txBody>
      </p:sp>
      <p:sp>
        <p:nvSpPr>
          <p:cNvPr id="51" name="Shape 51"/>
          <p:cNvSpPr txBox="1">
            <a:spLocks noGrp="1"/>
          </p:cNvSpPr>
          <p:nvPr>
            <p:ph type="body" idx="1"/>
          </p:nvPr>
        </p:nvSpPr>
        <p:spPr>
          <a:xfrm>
            <a:off x="311700" y="3228425"/>
            <a:ext cx="8520600" cy="1300800"/>
          </a:xfrm>
          <a:prstGeom prst="rect">
            <a:avLst/>
          </a:prstGeom>
        </p:spPr>
        <p:txBody>
          <a:bodyPr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52" name="Shape 52"/>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53"/>
        <p:cNvGrpSpPr/>
        <p:nvPr/>
      </p:nvGrpSpPr>
      <p:grpSpPr>
        <a:xfrm>
          <a:off x="0" y="0"/>
          <a:ext cx="0" cy="0"/>
          <a:chOff x="0" y="0"/>
          <a:chExt cx="0" cy="0"/>
        </a:xfrm>
      </p:grpSpPr>
      <p:sp>
        <p:nvSpPr>
          <p:cNvPr id="54" name="Shape 54"/>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7"/>
        <p:cNvGrpSpPr/>
        <p:nvPr/>
      </p:nvGrpSpPr>
      <p:grpSpPr>
        <a:xfrm>
          <a:off x="0" y="0"/>
          <a:ext cx="0" cy="0"/>
          <a:chOff x="0" y="0"/>
          <a:chExt cx="0" cy="0"/>
        </a:xfrm>
      </p:grpSpPr>
      <p:sp>
        <p:nvSpPr>
          <p:cNvPr id="18" name="Shape 18"/>
          <p:cNvSpPr txBox="1">
            <a:spLocks noGrp="1"/>
          </p:cNvSpPr>
          <p:nvPr>
            <p:ph type="title"/>
          </p:nvPr>
        </p:nvSpPr>
        <p:spPr>
          <a:xfrm>
            <a:off x="671250" y="2141250"/>
            <a:ext cx="7852200" cy="861000"/>
          </a:xfrm>
          <a:prstGeom prst="rect">
            <a:avLst/>
          </a:prstGeom>
        </p:spPr>
        <p:txBody>
          <a:bodyPr lIns="91425" tIns="91425" rIns="91425" bIns="91425" anchor="ctr" anchorCtr="0"/>
          <a:lstStyle>
            <a:lvl1pPr lvl="0" algn="ctr">
              <a:spcBef>
                <a:spcPts val="0"/>
              </a:spcBef>
              <a:buSzPct val="100000"/>
              <a:defRPr sz="3600"/>
            </a:lvl1pPr>
            <a:lvl2pPr lvl="1" algn="ctr">
              <a:spcBef>
                <a:spcPts val="0"/>
              </a:spcBef>
              <a:buSzPct val="100000"/>
              <a:defRPr sz="3600"/>
            </a:lvl2pPr>
            <a:lvl3pPr lvl="2" algn="ctr">
              <a:spcBef>
                <a:spcPts val="0"/>
              </a:spcBef>
              <a:buSzPct val="100000"/>
              <a:defRPr sz="3600"/>
            </a:lvl3pPr>
            <a:lvl4pPr lvl="3" algn="ctr">
              <a:spcBef>
                <a:spcPts val="0"/>
              </a:spcBef>
              <a:buSzPct val="100000"/>
              <a:defRPr sz="3600"/>
            </a:lvl4pPr>
            <a:lvl5pPr lvl="4" algn="ctr">
              <a:spcBef>
                <a:spcPts val="0"/>
              </a:spcBef>
              <a:buSzPct val="100000"/>
              <a:defRPr sz="3600"/>
            </a:lvl5pPr>
            <a:lvl6pPr lvl="5" algn="ctr">
              <a:spcBef>
                <a:spcPts val="0"/>
              </a:spcBef>
              <a:buSzPct val="100000"/>
              <a:defRPr sz="3600"/>
            </a:lvl6pPr>
            <a:lvl7pPr lvl="6" algn="ctr">
              <a:spcBef>
                <a:spcPts val="0"/>
              </a:spcBef>
              <a:buSzPct val="100000"/>
              <a:defRPr sz="3600"/>
            </a:lvl7pPr>
            <a:lvl8pPr lvl="7" algn="ctr">
              <a:spcBef>
                <a:spcPts val="0"/>
              </a:spcBef>
              <a:buSzPct val="100000"/>
              <a:defRPr sz="3600"/>
            </a:lvl8pPr>
            <a:lvl9pPr lvl="8" algn="ctr">
              <a:spcBef>
                <a:spcPts val="0"/>
              </a:spcBef>
              <a:buSzPct val="100000"/>
              <a:defRPr sz="3600"/>
            </a:lvl9pPr>
          </a:lstStyle>
          <a:p>
            <a:endParaRPr/>
          </a:p>
        </p:txBody>
      </p:sp>
      <p:sp>
        <p:nvSpPr>
          <p:cNvPr id="19" name="Shape 19"/>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20"/>
        <p:cNvGrpSpPr/>
        <p:nvPr/>
      </p:nvGrpSpPr>
      <p:grpSpPr>
        <a:xfrm>
          <a:off x="0" y="0"/>
          <a:ext cx="0" cy="0"/>
          <a:chOff x="0" y="0"/>
          <a:chExt cx="0" cy="0"/>
        </a:xfrm>
      </p:grpSpPr>
      <p:sp>
        <p:nvSpPr>
          <p:cNvPr id="21" name="Shape 21"/>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body" idx="1"/>
          </p:nvPr>
        </p:nvSpPr>
        <p:spPr>
          <a:xfrm>
            <a:off x="311700" y="1152475"/>
            <a:ext cx="8520600" cy="34164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3" name="Shape 23"/>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4"/>
        <p:cNvGrpSpPr/>
        <p:nvPr/>
      </p:nvGrpSpPr>
      <p:grpSpPr>
        <a:xfrm>
          <a:off x="0" y="0"/>
          <a:ext cx="0" cy="0"/>
          <a:chOff x="0" y="0"/>
          <a:chExt cx="0" cy="0"/>
        </a:xfrm>
      </p:grpSpPr>
      <p:sp>
        <p:nvSpPr>
          <p:cNvPr id="25" name="Shape 25"/>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6" name="Shape 26"/>
          <p:cNvSpPr txBox="1">
            <a:spLocks noGrp="1"/>
          </p:cNvSpPr>
          <p:nvPr>
            <p:ph type="body" idx="1"/>
          </p:nvPr>
        </p:nvSpPr>
        <p:spPr>
          <a:xfrm>
            <a:off x="3117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7" name="Shape 27"/>
          <p:cNvSpPr txBox="1">
            <a:spLocks noGrp="1"/>
          </p:cNvSpPr>
          <p:nvPr>
            <p:ph type="body" idx="2"/>
          </p:nvPr>
        </p:nvSpPr>
        <p:spPr>
          <a:xfrm>
            <a:off x="48324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8" name="Shape 28"/>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9"/>
        <p:cNvGrpSpPr/>
        <p:nvPr/>
      </p:nvGrpSpPr>
      <p:grpSpPr>
        <a:xfrm>
          <a:off x="0" y="0"/>
          <a:ext cx="0" cy="0"/>
          <a:chOff x="0" y="0"/>
          <a:chExt cx="0" cy="0"/>
        </a:xfrm>
      </p:grpSpPr>
      <p:sp>
        <p:nvSpPr>
          <p:cNvPr id="30" name="Shape 30"/>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31" name="Shape 31"/>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32"/>
        <p:cNvGrpSpPr/>
        <p:nvPr/>
      </p:nvGrpSpPr>
      <p:grpSpPr>
        <a:xfrm>
          <a:off x="0" y="0"/>
          <a:ext cx="0" cy="0"/>
          <a:chOff x="0" y="0"/>
          <a:chExt cx="0" cy="0"/>
        </a:xfrm>
      </p:grpSpPr>
      <p:sp>
        <p:nvSpPr>
          <p:cNvPr id="33" name="Shape 33"/>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a:endParaRPr/>
          </a:p>
        </p:txBody>
      </p:sp>
      <p:sp>
        <p:nvSpPr>
          <p:cNvPr id="34" name="Shape 34"/>
          <p:cNvSpPr txBox="1">
            <a:spLocks noGrp="1"/>
          </p:cNvSpPr>
          <p:nvPr>
            <p:ph type="body" idx="1"/>
          </p:nvPr>
        </p:nvSpPr>
        <p:spPr>
          <a:xfrm>
            <a:off x="311700" y="1389600"/>
            <a:ext cx="2808000" cy="31794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5" name="Shape 35"/>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bg>
      <p:bgPr>
        <a:solidFill>
          <a:schemeClr val="lt2"/>
        </a:solidFill>
        <a:effectLst/>
      </p:bgPr>
    </p:bg>
    <p:spTree>
      <p:nvGrpSpPr>
        <p:cNvPr id="1" name="Shape 36"/>
        <p:cNvGrpSpPr/>
        <p:nvPr/>
      </p:nvGrpSpPr>
      <p:grpSpPr>
        <a:xfrm>
          <a:off x="0" y="0"/>
          <a:ext cx="0" cy="0"/>
          <a:chOff x="0" y="0"/>
          <a:chExt cx="0" cy="0"/>
        </a:xfrm>
      </p:grpSpPr>
      <p:sp>
        <p:nvSpPr>
          <p:cNvPr id="37" name="Shape 37"/>
          <p:cNvSpPr txBox="1">
            <a:spLocks noGrp="1"/>
          </p:cNvSpPr>
          <p:nvPr>
            <p:ph type="title"/>
          </p:nvPr>
        </p:nvSpPr>
        <p:spPr>
          <a:xfrm>
            <a:off x="490250" y="526350"/>
            <a:ext cx="6227100" cy="4090800"/>
          </a:xfrm>
          <a:prstGeom prst="rect">
            <a:avLst/>
          </a:prstGeom>
        </p:spPr>
        <p:txBody>
          <a:bodyPr lIns="91425" tIns="91425" rIns="91425" bIns="91425" anchor="ctr" anchorCtr="0"/>
          <a:lstStyle>
            <a:lvl1pPr lvl="0">
              <a:spcBef>
                <a:spcPts val="0"/>
              </a:spcBef>
              <a:buClr>
                <a:schemeClr val="lt1"/>
              </a:buClr>
              <a:buSzPct val="100000"/>
              <a:defRPr sz="4800">
                <a:solidFill>
                  <a:schemeClr val="lt1"/>
                </a:solidFill>
              </a:defRPr>
            </a:lvl1pPr>
            <a:lvl2pPr lvl="1">
              <a:spcBef>
                <a:spcPts val="0"/>
              </a:spcBef>
              <a:buClr>
                <a:schemeClr val="lt1"/>
              </a:buClr>
              <a:buSzPct val="100000"/>
              <a:defRPr sz="4800">
                <a:solidFill>
                  <a:schemeClr val="lt1"/>
                </a:solidFill>
              </a:defRPr>
            </a:lvl2pPr>
            <a:lvl3pPr lvl="2">
              <a:spcBef>
                <a:spcPts val="0"/>
              </a:spcBef>
              <a:buClr>
                <a:schemeClr val="lt1"/>
              </a:buClr>
              <a:buSzPct val="100000"/>
              <a:defRPr sz="4800">
                <a:solidFill>
                  <a:schemeClr val="lt1"/>
                </a:solidFill>
              </a:defRPr>
            </a:lvl3pPr>
            <a:lvl4pPr lvl="3">
              <a:spcBef>
                <a:spcPts val="0"/>
              </a:spcBef>
              <a:buClr>
                <a:schemeClr val="lt1"/>
              </a:buClr>
              <a:buSzPct val="100000"/>
              <a:defRPr sz="4800">
                <a:solidFill>
                  <a:schemeClr val="lt1"/>
                </a:solidFill>
              </a:defRPr>
            </a:lvl4pPr>
            <a:lvl5pPr lvl="4">
              <a:spcBef>
                <a:spcPts val="0"/>
              </a:spcBef>
              <a:buClr>
                <a:schemeClr val="lt1"/>
              </a:buClr>
              <a:buSzPct val="100000"/>
              <a:defRPr sz="4800">
                <a:solidFill>
                  <a:schemeClr val="lt1"/>
                </a:solidFill>
              </a:defRPr>
            </a:lvl5pPr>
            <a:lvl6pPr lvl="5">
              <a:spcBef>
                <a:spcPts val="0"/>
              </a:spcBef>
              <a:buClr>
                <a:schemeClr val="lt1"/>
              </a:buClr>
              <a:buSzPct val="100000"/>
              <a:defRPr sz="4800">
                <a:solidFill>
                  <a:schemeClr val="lt1"/>
                </a:solidFill>
              </a:defRPr>
            </a:lvl6pPr>
            <a:lvl7pPr lvl="6">
              <a:spcBef>
                <a:spcPts val="0"/>
              </a:spcBef>
              <a:buClr>
                <a:schemeClr val="lt1"/>
              </a:buClr>
              <a:buSzPct val="100000"/>
              <a:defRPr sz="4800">
                <a:solidFill>
                  <a:schemeClr val="lt1"/>
                </a:solidFill>
              </a:defRPr>
            </a:lvl7pPr>
            <a:lvl8pPr lvl="7">
              <a:spcBef>
                <a:spcPts val="0"/>
              </a:spcBef>
              <a:buClr>
                <a:schemeClr val="lt1"/>
              </a:buClr>
              <a:buSzPct val="100000"/>
              <a:defRPr sz="4800">
                <a:solidFill>
                  <a:schemeClr val="lt1"/>
                </a:solidFill>
              </a:defRPr>
            </a:lvl8pPr>
            <a:lvl9pPr lvl="8">
              <a:spcBef>
                <a:spcPts val="0"/>
              </a:spcBef>
              <a:buClr>
                <a:schemeClr val="lt1"/>
              </a:buClr>
              <a:buSzPct val="100000"/>
              <a:defRPr sz="4800">
                <a:solidFill>
                  <a:schemeClr val="lt1"/>
                </a:solidFill>
              </a:defRPr>
            </a:lvl9pPr>
          </a:lstStyle>
          <a:p>
            <a:endParaRPr/>
          </a:p>
        </p:txBody>
      </p:sp>
      <p:sp>
        <p:nvSpPr>
          <p:cNvPr id="38" name="Shape 38"/>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39"/>
        <p:cNvGrpSpPr/>
        <p:nvPr/>
      </p:nvGrpSpPr>
      <p:grpSpPr>
        <a:xfrm>
          <a:off x="0" y="0"/>
          <a:ext cx="0" cy="0"/>
          <a:chOff x="0" y="0"/>
          <a:chExt cx="0" cy="0"/>
        </a:xfrm>
      </p:grpSpPr>
      <p:sp>
        <p:nvSpPr>
          <p:cNvPr id="40" name="Shape 40"/>
          <p:cNvSpPr/>
          <p:nvPr/>
        </p:nvSpPr>
        <p:spPr>
          <a:xfrm>
            <a:off x="4572000" y="0"/>
            <a:ext cx="4572000" cy="5143500"/>
          </a:xfrm>
          <a:prstGeom prst="rect">
            <a:avLst/>
          </a:prstGeom>
          <a:solidFill>
            <a:schemeClr val="dk1"/>
          </a:solidFill>
          <a:ln>
            <a:noFill/>
          </a:ln>
        </p:spPr>
        <p:txBody>
          <a:bodyPr lIns="91425" tIns="91425" rIns="91425" bIns="91425" anchor="ctr" anchorCtr="0">
            <a:noAutofit/>
          </a:bodyPr>
          <a:lstStyle/>
          <a:p>
            <a:pPr lvl="0">
              <a:spcBef>
                <a:spcPts val="0"/>
              </a:spcBef>
              <a:buNone/>
            </a:pPr>
            <a:endParaRPr/>
          </a:p>
        </p:txBody>
      </p:sp>
      <p:cxnSp>
        <p:nvCxnSpPr>
          <p:cNvPr id="41" name="Shape 41"/>
          <p:cNvCxnSpPr/>
          <p:nvPr/>
        </p:nvCxnSpPr>
        <p:spPr>
          <a:xfrm>
            <a:off x="5029675" y="4495500"/>
            <a:ext cx="468300" cy="0"/>
          </a:xfrm>
          <a:prstGeom prst="straightConnector1">
            <a:avLst/>
          </a:prstGeom>
          <a:noFill/>
          <a:ln w="19050" cap="flat" cmpd="sng">
            <a:solidFill>
              <a:schemeClr val="lt1"/>
            </a:solidFill>
            <a:prstDash val="solid"/>
            <a:round/>
            <a:headEnd type="none" w="med" len="med"/>
            <a:tailEnd type="none" w="med" len="med"/>
          </a:ln>
        </p:spPr>
      </p:cxnSp>
      <p:sp>
        <p:nvSpPr>
          <p:cNvPr id="42" name="Shape 42"/>
          <p:cNvSpPr txBox="1">
            <a:spLocks noGrp="1"/>
          </p:cNvSpPr>
          <p:nvPr>
            <p:ph type="title"/>
          </p:nvPr>
        </p:nvSpPr>
        <p:spPr>
          <a:xfrm>
            <a:off x="265500" y="1081400"/>
            <a:ext cx="4045200" cy="1710300"/>
          </a:xfrm>
          <a:prstGeom prst="rect">
            <a:avLst/>
          </a:prstGeom>
        </p:spPr>
        <p:txBody>
          <a:bodyPr lIns="91425" tIns="91425" rIns="91425" bIns="91425" anchor="b" anchorCtr="0"/>
          <a:lstStyle>
            <a:lvl1pPr lvl="0" algn="ctr">
              <a:spcBef>
                <a:spcPts val="0"/>
              </a:spcBef>
              <a:buSzPct val="100000"/>
              <a:defRPr sz="4200"/>
            </a:lvl1pPr>
            <a:lvl2pPr lvl="1" algn="ctr">
              <a:spcBef>
                <a:spcPts val="0"/>
              </a:spcBef>
              <a:buSzPct val="100000"/>
              <a:defRPr sz="4200"/>
            </a:lvl2pPr>
            <a:lvl3pPr lvl="2" algn="ctr">
              <a:spcBef>
                <a:spcPts val="0"/>
              </a:spcBef>
              <a:buSzPct val="100000"/>
              <a:defRPr sz="4200"/>
            </a:lvl3pPr>
            <a:lvl4pPr lvl="3" algn="ctr">
              <a:spcBef>
                <a:spcPts val="0"/>
              </a:spcBef>
              <a:buSzPct val="100000"/>
              <a:defRPr sz="4200"/>
            </a:lvl4pPr>
            <a:lvl5pPr lvl="4" algn="ctr">
              <a:spcBef>
                <a:spcPts val="0"/>
              </a:spcBef>
              <a:buSzPct val="100000"/>
              <a:defRPr sz="4200"/>
            </a:lvl5pPr>
            <a:lvl6pPr lvl="5" algn="ctr">
              <a:spcBef>
                <a:spcPts val="0"/>
              </a:spcBef>
              <a:buSzPct val="100000"/>
              <a:defRPr sz="4200"/>
            </a:lvl6pPr>
            <a:lvl7pPr lvl="6" algn="ctr">
              <a:spcBef>
                <a:spcPts val="0"/>
              </a:spcBef>
              <a:buSzPct val="100000"/>
              <a:defRPr sz="4200"/>
            </a:lvl7pPr>
            <a:lvl8pPr lvl="7" algn="ctr">
              <a:spcBef>
                <a:spcPts val="0"/>
              </a:spcBef>
              <a:buSzPct val="100000"/>
              <a:defRPr sz="4200"/>
            </a:lvl8pPr>
            <a:lvl9pPr lvl="8" algn="ctr">
              <a:spcBef>
                <a:spcPts val="0"/>
              </a:spcBef>
              <a:buSzPct val="100000"/>
              <a:defRPr sz="4200"/>
            </a:lvl9pPr>
          </a:lstStyle>
          <a:p>
            <a:endParaRPr/>
          </a:p>
        </p:txBody>
      </p:sp>
      <p:sp>
        <p:nvSpPr>
          <p:cNvPr id="43" name="Shape 43"/>
          <p:cNvSpPr txBox="1">
            <a:spLocks noGrp="1"/>
          </p:cNvSpPr>
          <p:nvPr>
            <p:ph type="subTitle" idx="1"/>
          </p:nvPr>
        </p:nvSpPr>
        <p:spPr>
          <a:xfrm>
            <a:off x="265500" y="2845200"/>
            <a:ext cx="4045200" cy="1345500"/>
          </a:xfrm>
          <a:prstGeom prst="rect">
            <a:avLst/>
          </a:prstGeom>
        </p:spPr>
        <p:txBody>
          <a:bodyPr lIns="91425" tIns="91425" rIns="91425" bIns="91425" anchor="t" anchorCtr="0"/>
          <a:lstStyle>
            <a:lvl1pPr lvl="0" algn="ctr">
              <a:lnSpc>
                <a:spcPct val="100000"/>
              </a:lnSpc>
              <a:spcBef>
                <a:spcPts val="0"/>
              </a:spcBef>
              <a:spcAft>
                <a:spcPts val="0"/>
              </a:spcAft>
              <a:buClr>
                <a:schemeClr val="dk1"/>
              </a:buClr>
              <a:buSzPct val="100000"/>
              <a:buNone/>
              <a:defRPr sz="2100">
                <a:solidFill>
                  <a:schemeClr val="dk1"/>
                </a:solidFill>
              </a:defRPr>
            </a:lvl1pPr>
            <a:lvl2pPr lvl="1" algn="ctr">
              <a:lnSpc>
                <a:spcPct val="100000"/>
              </a:lnSpc>
              <a:spcBef>
                <a:spcPts val="0"/>
              </a:spcBef>
              <a:spcAft>
                <a:spcPts val="0"/>
              </a:spcAft>
              <a:buClr>
                <a:schemeClr val="dk1"/>
              </a:buClr>
              <a:buSzPct val="100000"/>
              <a:buNone/>
              <a:defRPr sz="2100">
                <a:solidFill>
                  <a:schemeClr val="dk1"/>
                </a:solidFill>
              </a:defRPr>
            </a:lvl2pPr>
            <a:lvl3pPr lvl="2" algn="ctr">
              <a:lnSpc>
                <a:spcPct val="100000"/>
              </a:lnSpc>
              <a:spcBef>
                <a:spcPts val="0"/>
              </a:spcBef>
              <a:spcAft>
                <a:spcPts val="0"/>
              </a:spcAft>
              <a:buClr>
                <a:schemeClr val="dk1"/>
              </a:buClr>
              <a:buSzPct val="100000"/>
              <a:buNone/>
              <a:defRPr sz="2100">
                <a:solidFill>
                  <a:schemeClr val="dk1"/>
                </a:solidFill>
              </a:defRPr>
            </a:lvl3pPr>
            <a:lvl4pPr lvl="3" algn="ctr">
              <a:lnSpc>
                <a:spcPct val="100000"/>
              </a:lnSpc>
              <a:spcBef>
                <a:spcPts val="0"/>
              </a:spcBef>
              <a:spcAft>
                <a:spcPts val="0"/>
              </a:spcAft>
              <a:buClr>
                <a:schemeClr val="dk1"/>
              </a:buClr>
              <a:buSzPct val="100000"/>
              <a:buNone/>
              <a:defRPr sz="2100">
                <a:solidFill>
                  <a:schemeClr val="dk1"/>
                </a:solidFill>
              </a:defRPr>
            </a:lvl4pPr>
            <a:lvl5pPr lvl="4" algn="ctr">
              <a:lnSpc>
                <a:spcPct val="100000"/>
              </a:lnSpc>
              <a:spcBef>
                <a:spcPts val="0"/>
              </a:spcBef>
              <a:spcAft>
                <a:spcPts val="0"/>
              </a:spcAft>
              <a:buClr>
                <a:schemeClr val="dk1"/>
              </a:buClr>
              <a:buSzPct val="100000"/>
              <a:buNone/>
              <a:defRPr sz="2100">
                <a:solidFill>
                  <a:schemeClr val="dk1"/>
                </a:solidFill>
              </a:defRPr>
            </a:lvl5pPr>
            <a:lvl6pPr lvl="5" algn="ctr">
              <a:lnSpc>
                <a:spcPct val="100000"/>
              </a:lnSpc>
              <a:spcBef>
                <a:spcPts val="0"/>
              </a:spcBef>
              <a:spcAft>
                <a:spcPts val="0"/>
              </a:spcAft>
              <a:buClr>
                <a:schemeClr val="dk1"/>
              </a:buClr>
              <a:buSzPct val="100000"/>
              <a:buNone/>
              <a:defRPr sz="2100">
                <a:solidFill>
                  <a:schemeClr val="dk1"/>
                </a:solidFill>
              </a:defRPr>
            </a:lvl6pPr>
            <a:lvl7pPr lvl="6" algn="ctr">
              <a:lnSpc>
                <a:spcPct val="100000"/>
              </a:lnSpc>
              <a:spcBef>
                <a:spcPts val="0"/>
              </a:spcBef>
              <a:spcAft>
                <a:spcPts val="0"/>
              </a:spcAft>
              <a:buClr>
                <a:schemeClr val="dk1"/>
              </a:buClr>
              <a:buSzPct val="100000"/>
              <a:buNone/>
              <a:defRPr sz="2100">
                <a:solidFill>
                  <a:schemeClr val="dk1"/>
                </a:solidFill>
              </a:defRPr>
            </a:lvl7pPr>
            <a:lvl8pPr lvl="7" algn="ctr">
              <a:lnSpc>
                <a:spcPct val="100000"/>
              </a:lnSpc>
              <a:spcBef>
                <a:spcPts val="0"/>
              </a:spcBef>
              <a:spcAft>
                <a:spcPts val="0"/>
              </a:spcAft>
              <a:buClr>
                <a:schemeClr val="dk1"/>
              </a:buClr>
              <a:buSzPct val="100000"/>
              <a:buNone/>
              <a:defRPr sz="2100">
                <a:solidFill>
                  <a:schemeClr val="dk1"/>
                </a:solidFill>
              </a:defRPr>
            </a:lvl8pPr>
            <a:lvl9pPr lvl="8" algn="ctr">
              <a:lnSpc>
                <a:spcPct val="100000"/>
              </a:lnSpc>
              <a:spcBef>
                <a:spcPts val="0"/>
              </a:spcBef>
              <a:spcAft>
                <a:spcPts val="0"/>
              </a:spcAft>
              <a:buClr>
                <a:schemeClr val="dk1"/>
              </a:buClr>
              <a:buSzPct val="100000"/>
              <a:buNone/>
              <a:defRPr sz="2100">
                <a:solidFill>
                  <a:schemeClr val="dk1"/>
                </a:solidFill>
              </a:defRPr>
            </a:lvl9pPr>
          </a:lstStyle>
          <a:p>
            <a:endParaRPr/>
          </a:p>
        </p:txBody>
      </p:sp>
      <p:sp>
        <p:nvSpPr>
          <p:cNvPr id="44" name="Shape 44"/>
          <p:cNvSpPr txBox="1">
            <a:spLocks noGrp="1"/>
          </p:cNvSpPr>
          <p:nvPr>
            <p:ph type="body" idx="2"/>
          </p:nvPr>
        </p:nvSpPr>
        <p:spPr>
          <a:xfrm>
            <a:off x="4939500" y="724200"/>
            <a:ext cx="3837000" cy="3695100"/>
          </a:xfrm>
          <a:prstGeom prst="rect">
            <a:avLst/>
          </a:prstGeom>
        </p:spPr>
        <p:txBody>
          <a:bodyPr lIns="91425" tIns="91425" rIns="91425" bIns="91425" anchor="ctr" anchorCtr="0"/>
          <a:lstStyle>
            <a:lvl1pPr lvl="0">
              <a:spcBef>
                <a:spcPts val="0"/>
              </a:spcBef>
              <a:buClr>
                <a:schemeClr val="lt1"/>
              </a:buClr>
              <a:defRPr>
                <a:solidFill>
                  <a:schemeClr val="lt1"/>
                </a:solidFill>
              </a:defRPr>
            </a:lvl1pPr>
            <a:lvl2pPr lvl="1">
              <a:spcBef>
                <a:spcPts val="0"/>
              </a:spcBef>
              <a:buClr>
                <a:schemeClr val="lt1"/>
              </a:buClr>
              <a:defRPr>
                <a:solidFill>
                  <a:schemeClr val="lt1"/>
                </a:solidFill>
              </a:defRPr>
            </a:lvl2pPr>
            <a:lvl3pPr lvl="2">
              <a:spcBef>
                <a:spcPts val="0"/>
              </a:spcBef>
              <a:buClr>
                <a:schemeClr val="lt1"/>
              </a:buClr>
              <a:defRPr>
                <a:solidFill>
                  <a:schemeClr val="lt1"/>
                </a:solidFill>
              </a:defRPr>
            </a:lvl3pPr>
            <a:lvl4pPr lvl="3">
              <a:spcBef>
                <a:spcPts val="0"/>
              </a:spcBef>
              <a:buClr>
                <a:schemeClr val="lt1"/>
              </a:buClr>
              <a:defRPr>
                <a:solidFill>
                  <a:schemeClr val="lt1"/>
                </a:solidFill>
              </a:defRPr>
            </a:lvl4pPr>
            <a:lvl5pPr lvl="4">
              <a:spcBef>
                <a:spcPts val="0"/>
              </a:spcBef>
              <a:buClr>
                <a:schemeClr val="lt1"/>
              </a:buClr>
              <a:defRPr>
                <a:solidFill>
                  <a:schemeClr val="lt1"/>
                </a:solidFill>
              </a:defRPr>
            </a:lvl5pPr>
            <a:lvl6pPr lvl="5">
              <a:spcBef>
                <a:spcPts val="0"/>
              </a:spcBef>
              <a:buClr>
                <a:schemeClr val="lt1"/>
              </a:buClr>
              <a:defRPr>
                <a:solidFill>
                  <a:schemeClr val="lt1"/>
                </a:solidFill>
              </a:defRPr>
            </a:lvl6pPr>
            <a:lvl7pPr lvl="6">
              <a:spcBef>
                <a:spcPts val="0"/>
              </a:spcBef>
              <a:buClr>
                <a:schemeClr val="lt1"/>
              </a:buClr>
              <a:defRPr>
                <a:solidFill>
                  <a:schemeClr val="lt1"/>
                </a:solidFill>
              </a:defRPr>
            </a:lvl7pPr>
            <a:lvl8pPr lvl="7">
              <a:spcBef>
                <a:spcPts val="0"/>
              </a:spcBef>
              <a:buClr>
                <a:schemeClr val="lt1"/>
              </a:buClr>
              <a:defRPr>
                <a:solidFill>
                  <a:schemeClr val="lt1"/>
                </a:solidFill>
              </a:defRPr>
            </a:lvl8pPr>
            <a:lvl9pPr lvl="8">
              <a:spcBef>
                <a:spcPts val="0"/>
              </a:spcBef>
              <a:buClr>
                <a:schemeClr val="lt1"/>
              </a:buClr>
              <a:defRPr>
                <a:solidFill>
                  <a:schemeClr val="lt1"/>
                </a:solidFill>
              </a:defRPr>
            </a:lvl9pPr>
          </a:lstStyle>
          <a:p>
            <a:endParaRPr/>
          </a:p>
        </p:txBody>
      </p:sp>
      <p:sp>
        <p:nvSpPr>
          <p:cNvPr id="45" name="Shape 45"/>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6"/>
        <p:cNvGrpSpPr/>
        <p:nvPr/>
      </p:nvGrpSpPr>
      <p:grpSpPr>
        <a:xfrm>
          <a:off x="0" y="0"/>
          <a:ext cx="0" cy="0"/>
          <a:chOff x="0" y="0"/>
          <a:chExt cx="0" cy="0"/>
        </a:xfrm>
      </p:grpSpPr>
      <p:sp>
        <p:nvSpPr>
          <p:cNvPr id="47" name="Shape 47"/>
          <p:cNvSpPr txBox="1">
            <a:spLocks noGrp="1"/>
          </p:cNvSpPr>
          <p:nvPr>
            <p:ph type="body" idx="1"/>
          </p:nvPr>
        </p:nvSpPr>
        <p:spPr>
          <a:xfrm>
            <a:off x="311700" y="4230575"/>
            <a:ext cx="5998800" cy="605100"/>
          </a:xfrm>
          <a:prstGeom prst="rect">
            <a:avLst/>
          </a:prstGeom>
        </p:spPr>
        <p:txBody>
          <a:bodyPr lIns="91425" tIns="91425" rIns="91425" bIns="91425" anchor="ctr" anchorCtr="0"/>
          <a:lstStyle>
            <a:lvl1pPr lvl="0">
              <a:lnSpc>
                <a:spcPct val="100000"/>
              </a:lnSpc>
              <a:spcBef>
                <a:spcPts val="0"/>
              </a:spcBef>
              <a:spcAft>
                <a:spcPts val="0"/>
              </a:spcAft>
              <a:buClr>
                <a:schemeClr val="dk1"/>
              </a:buClr>
              <a:buSzPct val="100000"/>
              <a:buFont typeface="Oswald"/>
              <a:buNone/>
              <a:defRPr sz="2100">
                <a:solidFill>
                  <a:schemeClr val="dk1"/>
                </a:solidFill>
                <a:latin typeface="Oswald"/>
                <a:ea typeface="Oswald"/>
                <a:cs typeface="Oswald"/>
                <a:sym typeface="Oswald"/>
              </a:defRPr>
            </a:lvl1pPr>
          </a:lstStyle>
          <a:p>
            <a:endParaRPr/>
          </a:p>
        </p:txBody>
      </p:sp>
      <p:sp>
        <p:nvSpPr>
          <p:cNvPr id="48" name="Shape 48"/>
          <p:cNvSpPr txBox="1">
            <a:spLocks noGrp="1"/>
          </p:cNvSpPr>
          <p:nvPr>
            <p:ph type="sldNum" idx="12"/>
          </p:nvPr>
        </p:nvSpPr>
        <p:spPr>
          <a:xfrm>
            <a:off x="8490250" y="4681009"/>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445025"/>
            <a:ext cx="8520600" cy="572700"/>
          </a:xfrm>
          <a:prstGeom prst="rect">
            <a:avLst/>
          </a:prstGeom>
          <a:noFill/>
          <a:ln>
            <a:noFill/>
          </a:ln>
        </p:spPr>
        <p:txBody>
          <a:bodyPr lIns="91425" tIns="91425" rIns="91425" bIns="91425" anchor="t" anchorCtr="0"/>
          <a:lstStyle>
            <a:lvl1pPr lvl="0">
              <a:spcBef>
                <a:spcPts val="0"/>
              </a:spcBef>
              <a:buClr>
                <a:schemeClr val="dk1"/>
              </a:buClr>
              <a:buSzPct val="100000"/>
              <a:buFont typeface="Oswald"/>
              <a:buNone/>
              <a:defRPr sz="3000">
                <a:solidFill>
                  <a:schemeClr val="dk1"/>
                </a:solidFill>
                <a:latin typeface="Oswald"/>
                <a:ea typeface="Oswald"/>
                <a:cs typeface="Oswald"/>
                <a:sym typeface="Oswald"/>
              </a:defRPr>
            </a:lvl1pPr>
            <a:lvl2pPr lvl="1">
              <a:spcBef>
                <a:spcPts val="0"/>
              </a:spcBef>
              <a:buClr>
                <a:schemeClr val="dk1"/>
              </a:buClr>
              <a:buSzPct val="100000"/>
              <a:buFont typeface="Oswald"/>
              <a:buNone/>
              <a:defRPr sz="3000">
                <a:solidFill>
                  <a:schemeClr val="dk1"/>
                </a:solidFill>
                <a:latin typeface="Oswald"/>
                <a:ea typeface="Oswald"/>
                <a:cs typeface="Oswald"/>
                <a:sym typeface="Oswald"/>
              </a:defRPr>
            </a:lvl2pPr>
            <a:lvl3pPr lvl="2">
              <a:spcBef>
                <a:spcPts val="0"/>
              </a:spcBef>
              <a:buClr>
                <a:schemeClr val="dk1"/>
              </a:buClr>
              <a:buSzPct val="100000"/>
              <a:buFont typeface="Oswald"/>
              <a:buNone/>
              <a:defRPr sz="3000">
                <a:solidFill>
                  <a:schemeClr val="dk1"/>
                </a:solidFill>
                <a:latin typeface="Oswald"/>
                <a:ea typeface="Oswald"/>
                <a:cs typeface="Oswald"/>
                <a:sym typeface="Oswald"/>
              </a:defRPr>
            </a:lvl3pPr>
            <a:lvl4pPr lvl="3">
              <a:spcBef>
                <a:spcPts val="0"/>
              </a:spcBef>
              <a:buClr>
                <a:schemeClr val="dk1"/>
              </a:buClr>
              <a:buSzPct val="100000"/>
              <a:buFont typeface="Oswald"/>
              <a:buNone/>
              <a:defRPr sz="3000">
                <a:solidFill>
                  <a:schemeClr val="dk1"/>
                </a:solidFill>
                <a:latin typeface="Oswald"/>
                <a:ea typeface="Oswald"/>
                <a:cs typeface="Oswald"/>
                <a:sym typeface="Oswald"/>
              </a:defRPr>
            </a:lvl4pPr>
            <a:lvl5pPr lvl="4">
              <a:spcBef>
                <a:spcPts val="0"/>
              </a:spcBef>
              <a:buClr>
                <a:schemeClr val="dk1"/>
              </a:buClr>
              <a:buSzPct val="100000"/>
              <a:buFont typeface="Oswald"/>
              <a:buNone/>
              <a:defRPr sz="3000">
                <a:solidFill>
                  <a:schemeClr val="dk1"/>
                </a:solidFill>
                <a:latin typeface="Oswald"/>
                <a:ea typeface="Oswald"/>
                <a:cs typeface="Oswald"/>
                <a:sym typeface="Oswald"/>
              </a:defRPr>
            </a:lvl5pPr>
            <a:lvl6pPr lvl="5">
              <a:spcBef>
                <a:spcPts val="0"/>
              </a:spcBef>
              <a:buClr>
                <a:schemeClr val="dk1"/>
              </a:buClr>
              <a:buSzPct val="100000"/>
              <a:buFont typeface="Oswald"/>
              <a:buNone/>
              <a:defRPr sz="3000">
                <a:solidFill>
                  <a:schemeClr val="dk1"/>
                </a:solidFill>
                <a:latin typeface="Oswald"/>
                <a:ea typeface="Oswald"/>
                <a:cs typeface="Oswald"/>
                <a:sym typeface="Oswald"/>
              </a:defRPr>
            </a:lvl6pPr>
            <a:lvl7pPr lvl="6">
              <a:spcBef>
                <a:spcPts val="0"/>
              </a:spcBef>
              <a:buClr>
                <a:schemeClr val="dk1"/>
              </a:buClr>
              <a:buSzPct val="100000"/>
              <a:buFont typeface="Oswald"/>
              <a:buNone/>
              <a:defRPr sz="3000">
                <a:solidFill>
                  <a:schemeClr val="dk1"/>
                </a:solidFill>
                <a:latin typeface="Oswald"/>
                <a:ea typeface="Oswald"/>
                <a:cs typeface="Oswald"/>
                <a:sym typeface="Oswald"/>
              </a:defRPr>
            </a:lvl7pPr>
            <a:lvl8pPr lvl="7">
              <a:spcBef>
                <a:spcPts val="0"/>
              </a:spcBef>
              <a:buClr>
                <a:schemeClr val="dk1"/>
              </a:buClr>
              <a:buSzPct val="100000"/>
              <a:buFont typeface="Oswald"/>
              <a:buNone/>
              <a:defRPr sz="3000">
                <a:solidFill>
                  <a:schemeClr val="dk1"/>
                </a:solidFill>
                <a:latin typeface="Oswald"/>
                <a:ea typeface="Oswald"/>
                <a:cs typeface="Oswald"/>
                <a:sym typeface="Oswald"/>
              </a:defRPr>
            </a:lvl8pPr>
            <a:lvl9pPr lvl="8">
              <a:spcBef>
                <a:spcPts val="0"/>
              </a:spcBef>
              <a:buClr>
                <a:schemeClr val="dk1"/>
              </a:buClr>
              <a:buSzPct val="100000"/>
              <a:buFont typeface="Oswald"/>
              <a:buNone/>
              <a:defRPr sz="3000">
                <a:solidFill>
                  <a:schemeClr val="dk1"/>
                </a:solidFill>
                <a:latin typeface="Oswald"/>
                <a:ea typeface="Oswald"/>
                <a:cs typeface="Oswald"/>
                <a:sym typeface="Oswald"/>
              </a:defRPr>
            </a:lvl9pPr>
          </a:lstStyle>
          <a:p>
            <a:endParaRPr/>
          </a:p>
        </p:txBody>
      </p:sp>
      <p:sp>
        <p:nvSpPr>
          <p:cNvPr id="7" name="Shape 7"/>
          <p:cNvSpPr txBox="1">
            <a:spLocks noGrp="1"/>
          </p:cNvSpPr>
          <p:nvPr>
            <p:ph type="body" idx="1"/>
          </p:nvPr>
        </p:nvSpPr>
        <p:spPr>
          <a:xfrm>
            <a:off x="311700" y="1152475"/>
            <a:ext cx="8520600" cy="34164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accent3"/>
              </a:buClr>
              <a:buSzPct val="100000"/>
              <a:buFont typeface="Average"/>
              <a:defRPr sz="1800">
                <a:solidFill>
                  <a:schemeClr val="accent3"/>
                </a:solidFill>
                <a:latin typeface="Average"/>
                <a:ea typeface="Average"/>
                <a:cs typeface="Average"/>
                <a:sym typeface="Average"/>
              </a:defRPr>
            </a:lvl1pPr>
            <a:lvl2pPr lvl="1">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2pPr>
            <a:lvl3pPr lvl="2">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3pPr>
            <a:lvl4pPr lvl="3">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4pPr>
            <a:lvl5pPr lvl="4">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5pPr>
            <a:lvl6pPr lvl="5">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6pPr>
            <a:lvl7pPr lvl="6">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7pPr>
            <a:lvl8pPr lvl="7">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8pPr>
            <a:lvl9pPr lvl="8">
              <a:lnSpc>
                <a:spcPct val="115000"/>
              </a:lnSpc>
              <a:spcBef>
                <a:spcPts val="0"/>
              </a:spcBef>
              <a:spcAft>
                <a:spcPts val="1600"/>
              </a:spcAft>
              <a:buClr>
                <a:schemeClr val="accent3"/>
              </a:buClr>
              <a:buFont typeface="Average"/>
              <a:defRPr>
                <a:solidFill>
                  <a:schemeClr val="accent3"/>
                </a:solidFill>
                <a:latin typeface="Average"/>
                <a:ea typeface="Average"/>
                <a:cs typeface="Average"/>
                <a:sym typeface="Average"/>
              </a:defRPr>
            </a:lvl9pPr>
          </a:lstStyle>
          <a:p>
            <a:endParaRPr/>
          </a:p>
        </p:txBody>
      </p:sp>
      <p:sp>
        <p:nvSpPr>
          <p:cNvPr id="8" name="Shape 8"/>
          <p:cNvSpPr txBox="1">
            <a:spLocks noGrp="1"/>
          </p:cNvSpPr>
          <p:nvPr>
            <p:ph type="sldNum" idx="12"/>
          </p:nvPr>
        </p:nvSpPr>
        <p:spPr>
          <a:xfrm>
            <a:off x="8490250" y="4681009"/>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accent3"/>
                </a:solidFill>
                <a:latin typeface="Average"/>
                <a:ea typeface="Average"/>
                <a:cs typeface="Average"/>
                <a:sym typeface="Average"/>
              </a:rPr>
              <a:t>‹#›</a:t>
            </a:fld>
            <a:endParaRPr lang="en" sz="1000">
              <a:solidFill>
                <a:schemeClr val="accent3"/>
              </a:solidFill>
              <a:latin typeface="Average"/>
              <a:ea typeface="Average"/>
              <a:cs typeface="Average"/>
              <a:sym typeface="Average"/>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4.xml"/></Relationships>
</file>

<file path=ppt/slides/_rels/slide2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5.xml"/><Relationship Id="rId1" Type="http://schemas.openxmlformats.org/officeDocument/2006/relationships/slideLayout" Target="../slideLayouts/slideLayout1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8"/>
        <p:cNvGrpSpPr/>
        <p:nvPr/>
      </p:nvGrpSpPr>
      <p:grpSpPr>
        <a:xfrm>
          <a:off x="0" y="0"/>
          <a:ext cx="0" cy="0"/>
          <a:chOff x="0" y="0"/>
          <a:chExt cx="0" cy="0"/>
        </a:xfrm>
      </p:grpSpPr>
      <p:sp>
        <p:nvSpPr>
          <p:cNvPr id="59" name="Shape 59"/>
          <p:cNvSpPr txBox="1">
            <a:spLocks noGrp="1"/>
          </p:cNvSpPr>
          <p:nvPr>
            <p:ph type="ctrTitle"/>
          </p:nvPr>
        </p:nvSpPr>
        <p:spPr>
          <a:xfrm>
            <a:off x="671257" y="990800"/>
            <a:ext cx="7801500" cy="1730100"/>
          </a:xfrm>
          <a:prstGeom prst="rect">
            <a:avLst/>
          </a:prstGeom>
        </p:spPr>
        <p:txBody>
          <a:bodyPr lIns="91425" tIns="91425" rIns="91425" bIns="91425" anchor="b" anchorCtr="0">
            <a:noAutofit/>
          </a:bodyPr>
          <a:lstStyle/>
          <a:p>
            <a:pPr lvl="0">
              <a:spcBef>
                <a:spcPts val="0"/>
              </a:spcBef>
              <a:buNone/>
            </a:pPr>
            <a:r>
              <a:rPr lang="en"/>
              <a:t>Telephone Skills for the Coding and Reimbursement Specialist</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10"/>
        <p:cNvGrpSpPr/>
        <p:nvPr/>
      </p:nvGrpSpPr>
      <p:grpSpPr>
        <a:xfrm>
          <a:off x="0" y="0"/>
          <a:ext cx="0" cy="0"/>
          <a:chOff x="0" y="0"/>
          <a:chExt cx="0" cy="0"/>
        </a:xfrm>
      </p:grpSpPr>
      <p:sp>
        <p:nvSpPr>
          <p:cNvPr id="111" name="Shape 11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TIP 7</a:t>
            </a:r>
          </a:p>
        </p:txBody>
      </p:sp>
      <p:sp>
        <p:nvSpPr>
          <p:cNvPr id="112" name="Shape 112"/>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Greet the caller and identify yourself </a:t>
            </a:r>
          </a:p>
          <a:p>
            <a:pPr lvl="0" algn="ctr">
              <a:spcBef>
                <a:spcPts val="0"/>
              </a:spcBef>
              <a:buNone/>
            </a:pPr>
            <a:r>
              <a:rPr lang="en"/>
              <a:t>and your company or department or unit.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16"/>
        <p:cNvGrpSpPr/>
        <p:nvPr/>
      </p:nvGrpSpPr>
      <p:grpSpPr>
        <a:xfrm>
          <a:off x="0" y="0"/>
          <a:ext cx="0" cy="0"/>
          <a:chOff x="0" y="0"/>
          <a:chExt cx="0" cy="0"/>
        </a:xfrm>
      </p:grpSpPr>
      <p:sp>
        <p:nvSpPr>
          <p:cNvPr id="117" name="Shape 11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TIP 8</a:t>
            </a:r>
          </a:p>
        </p:txBody>
      </p:sp>
      <p:sp>
        <p:nvSpPr>
          <p:cNvPr id="118" name="Shape 118"/>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Ask, </a:t>
            </a:r>
          </a:p>
          <a:p>
            <a:pPr lvl="0" algn="ctr">
              <a:spcBef>
                <a:spcPts val="0"/>
              </a:spcBef>
              <a:buNone/>
            </a:pPr>
            <a:r>
              <a:rPr lang="en"/>
              <a:t>“To whom am I speaking?”</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22"/>
        <p:cNvGrpSpPr/>
        <p:nvPr/>
      </p:nvGrpSpPr>
      <p:grpSpPr>
        <a:xfrm>
          <a:off x="0" y="0"/>
          <a:ext cx="0" cy="0"/>
          <a:chOff x="0" y="0"/>
          <a:chExt cx="0" cy="0"/>
        </a:xfrm>
      </p:grpSpPr>
      <p:sp>
        <p:nvSpPr>
          <p:cNvPr id="123" name="Shape 123"/>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TIP 9</a:t>
            </a:r>
          </a:p>
        </p:txBody>
      </p:sp>
      <p:sp>
        <p:nvSpPr>
          <p:cNvPr id="124" name="Shape 124"/>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Ask,</a:t>
            </a:r>
          </a:p>
          <a:p>
            <a:pPr lvl="0" algn="ctr">
              <a:spcBef>
                <a:spcPts val="0"/>
              </a:spcBef>
              <a:buNone/>
            </a:pPr>
            <a:r>
              <a:rPr lang="en"/>
              <a:t>“How may I help you?”</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28"/>
        <p:cNvGrpSpPr/>
        <p:nvPr/>
      </p:nvGrpSpPr>
      <p:grpSpPr>
        <a:xfrm>
          <a:off x="0" y="0"/>
          <a:ext cx="0" cy="0"/>
          <a:chOff x="0" y="0"/>
          <a:chExt cx="0" cy="0"/>
        </a:xfrm>
      </p:grpSpPr>
      <p:sp>
        <p:nvSpPr>
          <p:cNvPr id="129" name="Shape 129"/>
          <p:cNvSpPr txBox="1">
            <a:spLocks noGrp="1"/>
          </p:cNvSpPr>
          <p:nvPr>
            <p:ph type="title"/>
          </p:nvPr>
        </p:nvSpPr>
        <p:spPr>
          <a:xfrm>
            <a:off x="671250" y="2141250"/>
            <a:ext cx="7852200" cy="861000"/>
          </a:xfrm>
          <a:prstGeom prst="rect">
            <a:avLst/>
          </a:prstGeom>
        </p:spPr>
        <p:txBody>
          <a:bodyPr lIns="91425" tIns="91425" rIns="91425" bIns="91425" anchor="ctr" anchorCtr="0">
            <a:noAutofit/>
          </a:bodyPr>
          <a:lstStyle/>
          <a:p>
            <a:pPr lvl="0">
              <a:spcBef>
                <a:spcPts val="0"/>
              </a:spcBef>
              <a:buNone/>
            </a:pPr>
            <a:r>
              <a:rPr lang="en"/>
              <a:t>In the course of the conversation...</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33"/>
        <p:cNvGrpSpPr/>
        <p:nvPr/>
      </p:nvGrpSpPr>
      <p:grpSpPr>
        <a:xfrm>
          <a:off x="0" y="0"/>
          <a:ext cx="0" cy="0"/>
          <a:chOff x="0" y="0"/>
          <a:chExt cx="0" cy="0"/>
        </a:xfrm>
      </p:grpSpPr>
      <p:sp>
        <p:nvSpPr>
          <p:cNvPr id="134" name="Shape 134"/>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TIP 10 - 15</a:t>
            </a:r>
          </a:p>
        </p:txBody>
      </p:sp>
      <p:sp>
        <p:nvSpPr>
          <p:cNvPr id="135" name="Shape 135"/>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10.	FOCUS your entire attention on the caller</a:t>
            </a:r>
          </a:p>
          <a:p>
            <a:pPr lvl="0">
              <a:spcBef>
                <a:spcPts val="0"/>
              </a:spcBef>
              <a:buNone/>
            </a:pPr>
            <a:r>
              <a:rPr lang="en"/>
              <a:t>11.	Enunciate/articulate clearly. Speak distinctly.</a:t>
            </a:r>
          </a:p>
          <a:p>
            <a:pPr lvl="0">
              <a:spcBef>
                <a:spcPts val="0"/>
              </a:spcBef>
              <a:buNone/>
            </a:pPr>
            <a:r>
              <a:rPr lang="en"/>
              <a:t>12.	Use PLAIN English and avoid unnecessary jargon technical language and acronyms, unless talking to another medical professional. </a:t>
            </a:r>
          </a:p>
          <a:p>
            <a:pPr lvl="0">
              <a:spcBef>
                <a:spcPts val="0"/>
              </a:spcBef>
              <a:buNone/>
            </a:pPr>
            <a:r>
              <a:rPr lang="en"/>
              <a:t>13.	Use action words (specific words and directions) </a:t>
            </a:r>
          </a:p>
          <a:p>
            <a:pPr lvl="0">
              <a:spcBef>
                <a:spcPts val="0"/>
              </a:spcBef>
              <a:buNone/>
            </a:pPr>
            <a:r>
              <a:rPr lang="en"/>
              <a:t>14.	Always speak calmly and choose your words naturally. </a:t>
            </a:r>
          </a:p>
          <a:p>
            <a:pPr lvl="0">
              <a:spcBef>
                <a:spcPts val="0"/>
              </a:spcBef>
              <a:buNone/>
            </a:pPr>
            <a:r>
              <a:rPr lang="en" b="1"/>
              <a:t>15.	USE THE CALLER’S NAME DURING THE CONVERSATION.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39"/>
        <p:cNvGrpSpPr/>
        <p:nvPr/>
      </p:nvGrpSpPr>
      <p:grpSpPr>
        <a:xfrm>
          <a:off x="0" y="0"/>
          <a:ext cx="0" cy="0"/>
          <a:chOff x="0" y="0"/>
          <a:chExt cx="0" cy="0"/>
        </a:xfrm>
      </p:grpSpPr>
      <p:sp>
        <p:nvSpPr>
          <p:cNvPr id="140" name="Shape 140"/>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TIP 16</a:t>
            </a:r>
          </a:p>
        </p:txBody>
      </p:sp>
      <p:sp>
        <p:nvSpPr>
          <p:cNvPr id="141" name="Shape 141"/>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Focus your full attention on the caller and the conversation. </a:t>
            </a:r>
          </a:p>
          <a:p>
            <a:pPr lvl="0">
              <a:spcBef>
                <a:spcPts val="0"/>
              </a:spcBef>
              <a:buNone/>
            </a:pPr>
            <a:r>
              <a:rPr lang="en"/>
              <a:t>Listen “between” the words.</a:t>
            </a:r>
          </a:p>
          <a:p>
            <a:pPr lvl="0">
              <a:spcBef>
                <a:spcPts val="0"/>
              </a:spcBef>
              <a:buNone/>
            </a:pPr>
            <a:r>
              <a:rPr lang="en"/>
              <a:t>Use reflective/active listening to clarify and check for understanding. </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45"/>
        <p:cNvGrpSpPr/>
        <p:nvPr/>
      </p:nvGrpSpPr>
      <p:grpSpPr>
        <a:xfrm>
          <a:off x="0" y="0"/>
          <a:ext cx="0" cy="0"/>
          <a:chOff x="0" y="0"/>
          <a:chExt cx="0" cy="0"/>
        </a:xfrm>
      </p:grpSpPr>
      <p:sp>
        <p:nvSpPr>
          <p:cNvPr id="146" name="Shape 146"/>
          <p:cNvSpPr txBox="1">
            <a:spLocks noGrp="1"/>
          </p:cNvSpPr>
          <p:nvPr>
            <p:ph type="title"/>
          </p:nvPr>
        </p:nvSpPr>
        <p:spPr>
          <a:xfrm>
            <a:off x="671250" y="2141250"/>
            <a:ext cx="7852200" cy="861000"/>
          </a:xfrm>
          <a:prstGeom prst="rect">
            <a:avLst/>
          </a:prstGeom>
        </p:spPr>
        <p:txBody>
          <a:bodyPr lIns="91425" tIns="91425" rIns="91425" bIns="91425" anchor="ctr" anchorCtr="0">
            <a:noAutofit/>
          </a:bodyPr>
          <a:lstStyle/>
          <a:p>
            <a:pPr lvl="0">
              <a:spcBef>
                <a:spcPts val="0"/>
              </a:spcBef>
              <a:buNone/>
            </a:pPr>
            <a:r>
              <a:rPr lang="en"/>
              <a:t>TIP 17</a:t>
            </a:r>
          </a:p>
          <a:p>
            <a:pPr lvl="0">
              <a:spcBef>
                <a:spcPts val="0"/>
              </a:spcBef>
              <a:buNone/>
            </a:pPr>
            <a:endParaRPr sz="2400"/>
          </a:p>
          <a:p>
            <a:pPr lvl="0">
              <a:spcBef>
                <a:spcPts val="0"/>
              </a:spcBef>
              <a:buNone/>
            </a:pPr>
            <a:r>
              <a:rPr lang="en"/>
              <a:t>AVOID THE 5 FORBIDDEN PHRASES</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50"/>
        <p:cNvGrpSpPr/>
        <p:nvPr/>
      </p:nvGrpSpPr>
      <p:grpSpPr>
        <a:xfrm>
          <a:off x="0" y="0"/>
          <a:ext cx="0" cy="0"/>
          <a:chOff x="0" y="0"/>
          <a:chExt cx="0" cy="0"/>
        </a:xfrm>
      </p:grpSpPr>
      <p:sp>
        <p:nvSpPr>
          <p:cNvPr id="151" name="Shape 15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THE WORST</a:t>
            </a:r>
          </a:p>
        </p:txBody>
      </p:sp>
      <p:sp>
        <p:nvSpPr>
          <p:cNvPr id="152" name="Shape 152"/>
          <p:cNvSpPr txBox="1">
            <a:spLocks noGrp="1"/>
          </p:cNvSpPr>
          <p:nvPr>
            <p:ph type="body" idx="1"/>
          </p:nvPr>
        </p:nvSpPr>
        <p:spPr>
          <a:xfrm>
            <a:off x="311700" y="923875"/>
            <a:ext cx="8520600" cy="3416400"/>
          </a:xfrm>
          <a:prstGeom prst="rect">
            <a:avLst/>
          </a:prstGeom>
        </p:spPr>
        <p:txBody>
          <a:bodyPr lIns="91425" tIns="91425" rIns="91425" bIns="91425" anchor="t" anchorCtr="0">
            <a:noAutofit/>
          </a:bodyPr>
          <a:lstStyle/>
          <a:p>
            <a:pPr lvl="0">
              <a:spcBef>
                <a:spcPts val="0"/>
              </a:spcBef>
              <a:buNone/>
            </a:pPr>
            <a:r>
              <a:rPr lang="en"/>
              <a:t>The worst is… “I don’t know”</a:t>
            </a:r>
          </a:p>
          <a:p>
            <a:pPr lvl="0">
              <a:spcBef>
                <a:spcPts val="0"/>
              </a:spcBef>
              <a:buNone/>
            </a:pPr>
            <a:r>
              <a:rPr lang="en"/>
              <a:t>Instead say: “That is a good question; let me find out for you”</a:t>
            </a:r>
          </a:p>
          <a:p>
            <a:pPr lvl="0" algn="ctr">
              <a:spcBef>
                <a:spcPts val="0"/>
              </a:spcBef>
              <a:buNone/>
            </a:pPr>
            <a:r>
              <a:rPr lang="en"/>
              <a:t>OR</a:t>
            </a:r>
          </a:p>
          <a:p>
            <a:pPr lvl="0">
              <a:spcBef>
                <a:spcPts val="0"/>
              </a:spcBef>
              <a:buNone/>
            </a:pPr>
            <a:r>
              <a:rPr lang="en"/>
              <a:t>Offer to connect the caller with someone who could provide the answer </a:t>
            </a:r>
          </a:p>
          <a:p>
            <a:pPr lvl="0">
              <a:spcBef>
                <a:spcPts val="0"/>
              </a:spcBef>
              <a:buNone/>
            </a:pPr>
            <a:r>
              <a:rPr lang="en"/>
              <a:t>If a call involves some research, assure the person that you will call them back by a specific time. If you do not have an answer by the deadline, call back and say, “I don’t have an answer yet, but I’m still researching it.”</a:t>
            </a:r>
          </a:p>
          <a:p>
            <a:pPr lvl="0">
              <a:spcBef>
                <a:spcPts val="0"/>
              </a:spcBef>
              <a:buNone/>
            </a:pPr>
            <a:r>
              <a:rPr lang="en"/>
              <a:t>THERE IS NO EXCUSE FOR NOT RETURNING CALLS. THIS REALLY UPSETS PATIENTS … PERHAPS MORE THAN ANYTHING. </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156"/>
        <p:cNvGrpSpPr/>
        <p:nvPr/>
      </p:nvGrpSpPr>
      <p:grpSpPr>
        <a:xfrm>
          <a:off x="0" y="0"/>
          <a:ext cx="0" cy="0"/>
          <a:chOff x="0" y="0"/>
          <a:chExt cx="0" cy="0"/>
        </a:xfrm>
      </p:grpSpPr>
      <p:sp>
        <p:nvSpPr>
          <p:cNvPr id="157" name="Shape 15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THE WORST PHRASES</a:t>
            </a:r>
          </a:p>
        </p:txBody>
      </p:sp>
      <p:sp>
        <p:nvSpPr>
          <p:cNvPr id="158" name="Shape 158"/>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lnSpc>
                <a:spcPct val="100000"/>
              </a:lnSpc>
              <a:spcBef>
                <a:spcPts val="0"/>
              </a:spcBef>
            </a:pPr>
            <a:r>
              <a:rPr lang="en"/>
              <a:t>“I/We can’t do that”</a:t>
            </a:r>
          </a:p>
          <a:p>
            <a:pPr marL="914400" lvl="1" indent="-228600" rtl="0">
              <a:lnSpc>
                <a:spcPct val="100000"/>
              </a:lnSpc>
              <a:spcBef>
                <a:spcPts val="0"/>
              </a:spcBef>
            </a:pPr>
            <a:r>
              <a:rPr lang="en"/>
              <a:t>Instead say: “This is what I/we can do.”</a:t>
            </a:r>
          </a:p>
          <a:p>
            <a:pPr marL="457200" lvl="0" indent="-228600" rtl="0">
              <a:lnSpc>
                <a:spcPct val="100000"/>
              </a:lnSpc>
              <a:spcBef>
                <a:spcPts val="0"/>
              </a:spcBef>
            </a:pPr>
            <a:r>
              <a:rPr lang="en"/>
              <a:t>“You’ll have to…”</a:t>
            </a:r>
          </a:p>
          <a:p>
            <a:pPr marL="914400" lvl="1" indent="-228600" rtl="0">
              <a:lnSpc>
                <a:spcPct val="100000"/>
              </a:lnSpc>
              <a:spcBef>
                <a:spcPts val="0"/>
              </a:spcBef>
            </a:pPr>
            <a:r>
              <a:rPr lang="en"/>
              <a:t>Instead say: </a:t>
            </a:r>
          </a:p>
          <a:p>
            <a:pPr marL="1371600" lvl="2" indent="-228600" rtl="0">
              <a:lnSpc>
                <a:spcPct val="100000"/>
              </a:lnSpc>
              <a:spcBef>
                <a:spcPts val="0"/>
              </a:spcBef>
            </a:pPr>
            <a:r>
              <a:rPr lang="en"/>
              <a:t>“You will need to…”</a:t>
            </a:r>
          </a:p>
          <a:p>
            <a:pPr marL="1371600" lvl="2" indent="-228600" rtl="0">
              <a:lnSpc>
                <a:spcPct val="100000"/>
              </a:lnSpc>
              <a:spcBef>
                <a:spcPts val="0"/>
              </a:spcBef>
            </a:pPr>
            <a:r>
              <a:rPr lang="en"/>
              <a:t>“I need you to…”</a:t>
            </a:r>
          </a:p>
          <a:p>
            <a:pPr marL="1371600" lvl="2" indent="-228600" rtl="0">
              <a:lnSpc>
                <a:spcPct val="100000"/>
              </a:lnSpc>
              <a:spcBef>
                <a:spcPts val="0"/>
              </a:spcBef>
            </a:pPr>
            <a:r>
              <a:rPr lang="en"/>
              <a:t>“Here’s how we can help you…”</a:t>
            </a:r>
          </a:p>
          <a:p>
            <a:pPr marL="457200" lvl="0" indent="-228600" rtl="0">
              <a:lnSpc>
                <a:spcPct val="100000"/>
              </a:lnSpc>
              <a:spcBef>
                <a:spcPts val="0"/>
              </a:spcBef>
            </a:pPr>
            <a:r>
              <a:rPr lang="en"/>
              <a:t>“Just a second…”</a:t>
            </a:r>
          </a:p>
          <a:p>
            <a:pPr marL="914400" lvl="1" indent="-228600" rtl="0">
              <a:lnSpc>
                <a:spcPct val="100000"/>
              </a:lnSpc>
              <a:spcBef>
                <a:spcPts val="0"/>
              </a:spcBef>
            </a:pPr>
            <a:r>
              <a:rPr lang="en"/>
              <a:t>Instead - give an honest estimate of how long it will take you and/or let them know what you are doing. </a:t>
            </a:r>
          </a:p>
          <a:p>
            <a:pPr lvl="0">
              <a:lnSpc>
                <a:spcPct val="100000"/>
              </a:lnSpc>
              <a:spcBef>
                <a:spcPts val="0"/>
              </a:spcBef>
              <a:buNone/>
            </a:pPr>
            <a:endParaRPr/>
          </a:p>
          <a:p>
            <a:pPr lvl="0">
              <a:lnSpc>
                <a:spcPct val="100000"/>
              </a:lnSpc>
              <a:spcBef>
                <a:spcPts val="0"/>
              </a:spcBef>
              <a:buNone/>
            </a:pPr>
            <a:r>
              <a:rPr lang="en"/>
              <a:t>	</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162"/>
        <p:cNvGrpSpPr/>
        <p:nvPr/>
      </p:nvGrpSpPr>
      <p:grpSpPr>
        <a:xfrm>
          <a:off x="0" y="0"/>
          <a:ext cx="0" cy="0"/>
          <a:chOff x="0" y="0"/>
          <a:chExt cx="0" cy="0"/>
        </a:xfrm>
      </p:grpSpPr>
      <p:sp>
        <p:nvSpPr>
          <p:cNvPr id="163" name="Shape 163"/>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THE LAST WORST PHRASES</a:t>
            </a:r>
          </a:p>
        </p:txBody>
      </p:sp>
      <p:sp>
        <p:nvSpPr>
          <p:cNvPr id="164" name="Shape 164"/>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“NO”</a:t>
            </a:r>
          </a:p>
          <a:p>
            <a:pPr lvl="0" algn="ctr" rtl="0">
              <a:spcBef>
                <a:spcPts val="0"/>
              </a:spcBef>
              <a:buNone/>
            </a:pPr>
            <a:r>
              <a:rPr lang="en"/>
              <a:t>Instead: </a:t>
            </a:r>
          </a:p>
          <a:p>
            <a:pPr lvl="0" algn="ctr">
              <a:spcBef>
                <a:spcPts val="0"/>
              </a:spcBef>
              <a:buNone/>
            </a:pPr>
            <a:r>
              <a:rPr lang="en"/>
              <a:t>Find a way to state the situation positively.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3"/>
        <p:cNvGrpSpPr/>
        <p:nvPr/>
      </p:nvGrpSpPr>
      <p:grpSpPr>
        <a:xfrm>
          <a:off x="0" y="0"/>
          <a:ext cx="0" cy="0"/>
          <a:chOff x="0" y="0"/>
          <a:chExt cx="0" cy="0"/>
        </a:xfrm>
      </p:grpSpPr>
      <p:sp>
        <p:nvSpPr>
          <p:cNvPr id="64" name="Shape 64"/>
          <p:cNvSpPr txBox="1">
            <a:spLocks noGrp="1"/>
          </p:cNvSpPr>
          <p:nvPr>
            <p:ph type="title"/>
          </p:nvPr>
        </p:nvSpPr>
        <p:spPr>
          <a:xfrm>
            <a:off x="671250" y="2141250"/>
            <a:ext cx="7852200" cy="861000"/>
          </a:xfrm>
          <a:prstGeom prst="rect">
            <a:avLst/>
          </a:prstGeom>
        </p:spPr>
        <p:txBody>
          <a:bodyPr lIns="91425" tIns="91425" rIns="91425" bIns="91425" anchor="ctr" anchorCtr="0">
            <a:noAutofit/>
          </a:bodyPr>
          <a:lstStyle/>
          <a:p>
            <a:pPr lvl="0">
              <a:spcBef>
                <a:spcPts val="0"/>
              </a:spcBef>
              <a:buNone/>
            </a:pPr>
            <a:r>
              <a:rPr lang="en"/>
              <a:t>31 TIPS FOR </a:t>
            </a:r>
          </a:p>
          <a:p>
            <a:pPr lvl="0">
              <a:spcBef>
                <a:spcPts val="0"/>
              </a:spcBef>
              <a:buNone/>
            </a:pPr>
            <a:endParaRPr sz="2400"/>
          </a:p>
          <a:p>
            <a:pPr lvl="0">
              <a:spcBef>
                <a:spcPts val="0"/>
              </a:spcBef>
              <a:buNone/>
            </a:pPr>
            <a:r>
              <a:rPr lang="en"/>
              <a:t>IMPROVING TELEPHONE RELATIONSHIPS</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168"/>
        <p:cNvGrpSpPr/>
        <p:nvPr/>
      </p:nvGrpSpPr>
      <p:grpSpPr>
        <a:xfrm>
          <a:off x="0" y="0"/>
          <a:ext cx="0" cy="0"/>
          <a:chOff x="0" y="0"/>
          <a:chExt cx="0" cy="0"/>
        </a:xfrm>
      </p:grpSpPr>
      <p:sp>
        <p:nvSpPr>
          <p:cNvPr id="169" name="Shape 169"/>
          <p:cNvSpPr txBox="1">
            <a:spLocks noGrp="1"/>
          </p:cNvSpPr>
          <p:nvPr>
            <p:ph type="title"/>
          </p:nvPr>
        </p:nvSpPr>
        <p:spPr>
          <a:xfrm>
            <a:off x="671250" y="2141250"/>
            <a:ext cx="7852200" cy="861000"/>
          </a:xfrm>
          <a:prstGeom prst="rect">
            <a:avLst/>
          </a:prstGeom>
        </p:spPr>
        <p:txBody>
          <a:bodyPr lIns="91425" tIns="91425" rIns="91425" bIns="91425" anchor="ctr" anchorCtr="0">
            <a:noAutofit/>
          </a:bodyPr>
          <a:lstStyle/>
          <a:p>
            <a:pPr lvl="0">
              <a:spcBef>
                <a:spcPts val="0"/>
              </a:spcBef>
              <a:buNone/>
            </a:pPr>
            <a:r>
              <a:rPr lang="en"/>
              <a:t>TIP 18 </a:t>
            </a:r>
          </a:p>
          <a:p>
            <a:pPr lvl="0">
              <a:spcBef>
                <a:spcPts val="0"/>
              </a:spcBef>
              <a:buNone/>
            </a:pPr>
            <a:endParaRPr/>
          </a:p>
          <a:p>
            <a:pPr lvl="0">
              <a:spcBef>
                <a:spcPts val="0"/>
              </a:spcBef>
              <a:buNone/>
            </a:pPr>
            <a:r>
              <a:rPr lang="en"/>
              <a:t>USE “LEAPS” w/ AN EMOTIONAL CALLER WHO NEEDS TO VENT</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Shape 173"/>
        <p:cNvGrpSpPr/>
        <p:nvPr/>
      </p:nvGrpSpPr>
      <p:grpSpPr>
        <a:xfrm>
          <a:off x="0" y="0"/>
          <a:ext cx="0" cy="0"/>
          <a:chOff x="0" y="0"/>
          <a:chExt cx="0" cy="0"/>
        </a:xfrm>
      </p:grpSpPr>
      <p:sp>
        <p:nvSpPr>
          <p:cNvPr id="174" name="Shape 174"/>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LEAPS:</a:t>
            </a:r>
          </a:p>
        </p:txBody>
      </p:sp>
      <p:sp>
        <p:nvSpPr>
          <p:cNvPr id="175" name="Shape 175"/>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L = Listen; allow the caller to vent</a:t>
            </a:r>
          </a:p>
          <a:p>
            <a:pPr lvl="0">
              <a:spcBef>
                <a:spcPts val="0"/>
              </a:spcBef>
              <a:buNone/>
            </a:pPr>
            <a:r>
              <a:rPr lang="en"/>
              <a:t>E = Empathize; acknowledge the person’s feelings</a:t>
            </a:r>
          </a:p>
          <a:p>
            <a:pPr lvl="0">
              <a:spcBef>
                <a:spcPts val="0"/>
              </a:spcBef>
              <a:buNone/>
            </a:pPr>
            <a:r>
              <a:rPr lang="en"/>
              <a:t>A = Apologize when appropriate, even if the problem is not your fault, you can say, “I am really sorry this has happened” and mean it.</a:t>
            </a:r>
          </a:p>
          <a:p>
            <a:pPr lvl="0">
              <a:spcBef>
                <a:spcPts val="0"/>
              </a:spcBef>
              <a:buNone/>
            </a:pPr>
            <a:r>
              <a:rPr lang="en"/>
              <a:t>P = (Be) Positive</a:t>
            </a:r>
          </a:p>
          <a:p>
            <a:pPr lvl="0">
              <a:spcBef>
                <a:spcPts val="0"/>
              </a:spcBef>
              <a:buNone/>
            </a:pPr>
            <a:r>
              <a:rPr lang="en"/>
              <a:t>S = Solve; suggest/generate solutions that you can both agree on and/or ask what you can do to help and, if reasonable, do it! If not, find a compromise. </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Shape 179"/>
        <p:cNvGrpSpPr/>
        <p:nvPr/>
      </p:nvGrpSpPr>
      <p:grpSpPr>
        <a:xfrm>
          <a:off x="0" y="0"/>
          <a:ext cx="0" cy="0"/>
          <a:chOff x="0" y="0"/>
          <a:chExt cx="0" cy="0"/>
        </a:xfrm>
      </p:grpSpPr>
      <p:sp>
        <p:nvSpPr>
          <p:cNvPr id="180" name="Shape 180"/>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IN CONCLUDING THE CALL:</a:t>
            </a:r>
          </a:p>
        </p:txBody>
      </p:sp>
      <p:sp>
        <p:nvSpPr>
          <p:cNvPr id="181" name="Shape 181"/>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19.	End the conversation with an agreement on what is to happen next; if you are to follow-up, do so immediately. </a:t>
            </a:r>
          </a:p>
          <a:p>
            <a:pPr lvl="0">
              <a:spcBef>
                <a:spcPts val="0"/>
              </a:spcBef>
              <a:buNone/>
            </a:pPr>
            <a:r>
              <a:rPr lang="en"/>
              <a:t>20.	Thank the caller for calling; invite the caller to call again. </a:t>
            </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Shape 185"/>
        <p:cNvGrpSpPr/>
        <p:nvPr/>
      </p:nvGrpSpPr>
      <p:grpSpPr>
        <a:xfrm>
          <a:off x="0" y="0"/>
          <a:ext cx="0" cy="0"/>
          <a:chOff x="0" y="0"/>
          <a:chExt cx="0" cy="0"/>
        </a:xfrm>
      </p:grpSpPr>
      <p:sp>
        <p:nvSpPr>
          <p:cNvPr id="186" name="Shape 186"/>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IN TRANSFERRING CALLS:</a:t>
            </a:r>
          </a:p>
        </p:txBody>
      </p:sp>
      <p:sp>
        <p:nvSpPr>
          <p:cNvPr id="187" name="Shape 187"/>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21.	Transfer ONLY when necessary; get the information yourself. </a:t>
            </a:r>
          </a:p>
          <a:p>
            <a:pPr lvl="0">
              <a:spcBef>
                <a:spcPts val="0"/>
              </a:spcBef>
              <a:buNone/>
            </a:pPr>
            <a:r>
              <a:rPr lang="en"/>
              <a:t>22.	If you must transfer, avoid the use of the word “transfer.” Say instead: “I am going      to connect you with…”</a:t>
            </a:r>
          </a:p>
          <a:p>
            <a:pPr lvl="0">
              <a:spcBef>
                <a:spcPts val="0"/>
              </a:spcBef>
              <a:buNone/>
            </a:pPr>
            <a:r>
              <a:rPr lang="en"/>
              <a:t>23.	Explain why you are “transferring” the call. </a:t>
            </a:r>
          </a:p>
          <a:p>
            <a:pPr lvl="0">
              <a:spcBef>
                <a:spcPts val="0"/>
              </a:spcBef>
              <a:buNone/>
            </a:pPr>
            <a:r>
              <a:rPr lang="en"/>
              <a:t>24.	Give the caller the person’s name and direct number</a:t>
            </a:r>
          </a:p>
          <a:p>
            <a:pPr lvl="0">
              <a:spcBef>
                <a:spcPts val="0"/>
              </a:spcBef>
              <a:buNone/>
            </a:pPr>
            <a:r>
              <a:rPr lang="en"/>
              <a:t>25.	Stay on the line and introduce the caller. </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Shape 191"/>
        <p:cNvGrpSpPr/>
        <p:nvPr/>
      </p:nvGrpSpPr>
      <p:grpSpPr>
        <a:xfrm>
          <a:off x="0" y="0"/>
          <a:ext cx="0" cy="0"/>
          <a:chOff x="0" y="0"/>
          <a:chExt cx="0" cy="0"/>
        </a:xfrm>
      </p:grpSpPr>
      <p:sp>
        <p:nvSpPr>
          <p:cNvPr id="192" name="Shape 192"/>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IN TAKING MESSAGES:</a:t>
            </a:r>
          </a:p>
        </p:txBody>
      </p:sp>
      <p:sp>
        <p:nvSpPr>
          <p:cNvPr id="193" name="Shape 193"/>
          <p:cNvSpPr txBox="1">
            <a:spLocks noGrp="1"/>
          </p:cNvSpPr>
          <p:nvPr>
            <p:ph type="body" idx="1"/>
          </p:nvPr>
        </p:nvSpPr>
        <p:spPr>
          <a:xfrm>
            <a:off x="311700" y="1152475"/>
            <a:ext cx="3999900" cy="3416400"/>
          </a:xfrm>
          <a:prstGeom prst="rect">
            <a:avLst/>
          </a:prstGeom>
        </p:spPr>
        <p:txBody>
          <a:bodyPr lIns="91425" tIns="91425" rIns="91425" bIns="91425" anchor="t" anchorCtr="0">
            <a:noAutofit/>
          </a:bodyPr>
          <a:lstStyle/>
          <a:p>
            <a:pPr lvl="0">
              <a:spcBef>
                <a:spcPts val="0"/>
              </a:spcBef>
              <a:buNone/>
            </a:pPr>
            <a:r>
              <a:rPr lang="en"/>
              <a:t>26.	Identify yourself and for whom you are answering the phone. </a:t>
            </a:r>
          </a:p>
          <a:p>
            <a:pPr lvl="0">
              <a:spcBef>
                <a:spcPts val="0"/>
              </a:spcBef>
              <a:buNone/>
            </a:pPr>
            <a:r>
              <a:rPr lang="en"/>
              <a:t>27.	Practice political sensitivity. </a:t>
            </a:r>
          </a:p>
          <a:p>
            <a:pPr lvl="0">
              <a:spcBef>
                <a:spcPts val="0"/>
              </a:spcBef>
              <a:buNone/>
            </a:pPr>
            <a:r>
              <a:rPr lang="en"/>
              <a:t>28.	Write down all the important information given: </a:t>
            </a:r>
          </a:p>
          <a:p>
            <a:pPr marL="457200" lvl="0" indent="-304800" rtl="0">
              <a:spcBef>
                <a:spcPts val="0"/>
              </a:spcBef>
              <a:buSzPct val="100000"/>
              <a:buAutoNum type="alphaLcPeriod"/>
            </a:pPr>
            <a:r>
              <a:rPr lang="en" sz="1200"/>
              <a:t>The name of the caller</a:t>
            </a:r>
          </a:p>
          <a:p>
            <a:pPr marL="457200" lvl="0" indent="-304800" rtl="0">
              <a:spcBef>
                <a:spcPts val="0"/>
              </a:spcBef>
              <a:buSzPct val="100000"/>
              <a:buAutoNum type="alphaLcPeriod"/>
            </a:pPr>
            <a:r>
              <a:rPr lang="en" sz="1200"/>
              <a:t>The (correct) telephone number of the caller</a:t>
            </a:r>
          </a:p>
          <a:p>
            <a:pPr marL="457200" lvl="0" indent="-304800">
              <a:spcBef>
                <a:spcPts val="0"/>
              </a:spcBef>
              <a:buSzPct val="100000"/>
              <a:buAutoNum type="alphaLcPeriod"/>
            </a:pPr>
            <a:r>
              <a:rPr lang="en" sz="1200"/>
              <a:t>The message (ask for clarification if necessary)</a:t>
            </a:r>
          </a:p>
        </p:txBody>
      </p:sp>
      <p:sp>
        <p:nvSpPr>
          <p:cNvPr id="194" name="Shape 194"/>
          <p:cNvSpPr txBox="1">
            <a:spLocks noGrp="1"/>
          </p:cNvSpPr>
          <p:nvPr>
            <p:ph type="body" idx="2"/>
          </p:nvPr>
        </p:nvSpPr>
        <p:spPr>
          <a:xfrm>
            <a:off x="4832400" y="1152475"/>
            <a:ext cx="3999900" cy="3416400"/>
          </a:xfrm>
          <a:prstGeom prst="rect">
            <a:avLst/>
          </a:prstGeom>
        </p:spPr>
        <p:txBody>
          <a:bodyPr lIns="91425" tIns="91425" rIns="91425" bIns="91425" anchor="t" anchorCtr="0">
            <a:noAutofit/>
          </a:bodyPr>
          <a:lstStyle/>
          <a:p>
            <a:pPr lvl="0">
              <a:spcBef>
                <a:spcPts val="0"/>
              </a:spcBef>
              <a:buNone/>
            </a:pPr>
            <a:r>
              <a:rPr lang="en"/>
              <a:t>29.	Read back what you’ve written to be sure you’ve understood the message correctly. </a:t>
            </a:r>
          </a:p>
          <a:p>
            <a:pPr lvl="0">
              <a:spcBef>
                <a:spcPts val="0"/>
              </a:spcBef>
              <a:buNone/>
            </a:pPr>
            <a:r>
              <a:rPr lang="en"/>
              <a:t>30.	Always assure the person that you will deliver the message promptly. </a:t>
            </a:r>
          </a:p>
          <a:p>
            <a:pPr lvl="0">
              <a:spcBef>
                <a:spcPts val="0"/>
              </a:spcBef>
              <a:buNone/>
            </a:pPr>
            <a:r>
              <a:rPr lang="en"/>
              <a:t>31. Deliver the message in a timely fashion. Do not begin another task until the message is delivered.  </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Shape 198"/>
        <p:cNvGrpSpPr/>
        <p:nvPr/>
      </p:nvGrpSpPr>
      <p:grpSpPr>
        <a:xfrm>
          <a:off x="0" y="0"/>
          <a:ext cx="0" cy="0"/>
          <a:chOff x="0" y="0"/>
          <a:chExt cx="0" cy="0"/>
        </a:xfrm>
      </p:grpSpPr>
      <p:sp>
        <p:nvSpPr>
          <p:cNvPr id="199" name="Shape 199"/>
          <p:cNvSpPr txBox="1"/>
          <p:nvPr/>
        </p:nvSpPr>
        <p:spPr>
          <a:xfrm>
            <a:off x="822450" y="994150"/>
            <a:ext cx="7565100" cy="3000000"/>
          </a:xfrm>
          <a:prstGeom prst="rect">
            <a:avLst/>
          </a:prstGeom>
          <a:noFill/>
          <a:ln>
            <a:noFill/>
          </a:ln>
        </p:spPr>
        <p:txBody>
          <a:bodyPr lIns="91425" tIns="91425" rIns="91425" bIns="91425" anchor="ctr" anchorCtr="0">
            <a:noAutofit/>
          </a:bodyPr>
          <a:lstStyle/>
          <a:p>
            <a:pPr lvl="0" rtl="0">
              <a:lnSpc>
                <a:spcPct val="136363"/>
              </a:lnSpc>
              <a:spcBef>
                <a:spcPts val="0"/>
              </a:spcBef>
              <a:buNone/>
            </a:pPr>
            <a:r>
              <a:rPr lang="en" sz="1100">
                <a:solidFill>
                  <a:schemeClr val="dk1"/>
                </a:solidFill>
              </a:rPr>
              <a:t>This workforce product was funded by a grant awarded by the U.S. Department of Labor’s Employment and Training Administration. The product was created by the grantee and does not necessarily reflect the official position of the U.S. Department of Labor. The U.S. Department of Labor makes no guarantees, warranties, or assurances of any kind, express or implied, with respect to such information, including any information on linked sites and including, but not limited to, accuracy of the information or its completeness, timeliness, usefulness, adequacy, continued availability, or ownership.</a:t>
            </a:r>
          </a:p>
          <a:p>
            <a:pPr lvl="0" rtl="0">
              <a:lnSpc>
                <a:spcPct val="136363"/>
              </a:lnSpc>
              <a:spcBef>
                <a:spcPts val="0"/>
              </a:spcBef>
              <a:spcAft>
                <a:spcPts val="800"/>
              </a:spcAft>
              <a:buNone/>
            </a:pPr>
            <a:r>
              <a:rPr lang="en" sz="1100">
                <a:solidFill>
                  <a:schemeClr val="dk1"/>
                </a:solidFill>
              </a:rPr>
              <a:t>                                                                                                    	</a:t>
            </a:r>
          </a:p>
          <a:p>
            <a:pPr lvl="0" rtl="0">
              <a:spcBef>
                <a:spcPts val="0"/>
              </a:spcBef>
              <a:buNone/>
            </a:pPr>
            <a:r>
              <a:rPr lang="en" sz="1000">
                <a:solidFill>
                  <a:schemeClr val="dk1"/>
                </a:solidFill>
              </a:rPr>
              <a:t>Documents also licensed under Creative Commons 4.0 International (CCBY)</a:t>
            </a:r>
          </a:p>
        </p:txBody>
      </p:sp>
      <p:pic>
        <p:nvPicPr>
          <p:cNvPr id="200" name="Shape 200"/>
          <p:cNvPicPr preferRelativeResize="0"/>
          <p:nvPr/>
        </p:nvPicPr>
        <p:blipFill>
          <a:blip r:embed="rId3">
            <a:alphaModFix/>
          </a:blip>
          <a:stretch>
            <a:fillRect/>
          </a:stretch>
        </p:blipFill>
        <p:spPr>
          <a:xfrm>
            <a:off x="920675" y="2811425"/>
            <a:ext cx="704850" cy="247650"/>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8"/>
        <p:cNvGrpSpPr/>
        <p:nvPr/>
      </p:nvGrpSpPr>
      <p:grpSpPr>
        <a:xfrm>
          <a:off x="0" y="0"/>
          <a:ext cx="0" cy="0"/>
          <a:chOff x="0" y="0"/>
          <a:chExt cx="0" cy="0"/>
        </a:xfrm>
      </p:grpSpPr>
      <p:sp>
        <p:nvSpPr>
          <p:cNvPr id="69" name="Shape 69"/>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REMEMBER </a:t>
            </a:r>
          </a:p>
        </p:txBody>
      </p:sp>
      <p:sp>
        <p:nvSpPr>
          <p:cNvPr id="70" name="Shape 70"/>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YOU are representing your office every time you pick up the phone.</a:t>
            </a:r>
          </a:p>
          <a:p>
            <a:pPr marL="457200" lvl="0" indent="-228600" rtl="0">
              <a:spcBef>
                <a:spcPts val="0"/>
              </a:spcBef>
            </a:pPr>
            <a:r>
              <a:rPr lang="en"/>
              <a:t>Enunciate and be expressive!</a:t>
            </a:r>
          </a:p>
          <a:p>
            <a:pPr marL="457200" lvl="0" indent="-228600">
              <a:spcBef>
                <a:spcPts val="0"/>
              </a:spcBef>
            </a:pPr>
            <a:r>
              <a:rPr lang="en"/>
              <a:t>Live the golden rule when representing the office, no matter what the situations.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4"/>
        <p:cNvGrpSpPr/>
        <p:nvPr/>
      </p:nvGrpSpPr>
      <p:grpSpPr>
        <a:xfrm>
          <a:off x="0" y="0"/>
          <a:ext cx="0" cy="0"/>
          <a:chOff x="0" y="0"/>
          <a:chExt cx="0" cy="0"/>
        </a:xfrm>
      </p:grpSpPr>
      <p:sp>
        <p:nvSpPr>
          <p:cNvPr id="75" name="Shape 75"/>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TIP 1</a:t>
            </a:r>
          </a:p>
        </p:txBody>
      </p:sp>
      <p:sp>
        <p:nvSpPr>
          <p:cNvPr id="76" name="Shape 76"/>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Turn away from your </a:t>
            </a:r>
          </a:p>
          <a:p>
            <a:pPr lvl="0" algn="ctr" rtl="0">
              <a:spcBef>
                <a:spcPts val="0"/>
              </a:spcBef>
              <a:buNone/>
            </a:pPr>
            <a:r>
              <a:rPr lang="en"/>
              <a:t>‘computer, desk, or other work </a:t>
            </a:r>
          </a:p>
          <a:p>
            <a:pPr lvl="0" algn="ctr">
              <a:spcBef>
                <a:spcPts val="0"/>
              </a:spcBef>
              <a:buNone/>
            </a:pPr>
            <a:r>
              <a:rPr lang="en"/>
              <a:t>so you can concentrate.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80"/>
        <p:cNvGrpSpPr/>
        <p:nvPr/>
      </p:nvGrpSpPr>
      <p:grpSpPr>
        <a:xfrm>
          <a:off x="0" y="0"/>
          <a:ext cx="0" cy="0"/>
          <a:chOff x="0" y="0"/>
          <a:chExt cx="0" cy="0"/>
        </a:xfrm>
      </p:grpSpPr>
      <p:sp>
        <p:nvSpPr>
          <p:cNvPr id="81" name="Shape 8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rtl="0">
              <a:spcBef>
                <a:spcPts val="0"/>
              </a:spcBef>
              <a:buNone/>
            </a:pPr>
            <a:r>
              <a:rPr lang="en"/>
              <a:t>TIP 2</a:t>
            </a:r>
          </a:p>
        </p:txBody>
      </p:sp>
      <p:sp>
        <p:nvSpPr>
          <p:cNvPr id="82" name="Shape 82"/>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Have pens, pencils, and notepaper handy. </a:t>
            </a:r>
          </a:p>
          <a:p>
            <a:pPr lvl="0" algn="ctr" rtl="0">
              <a:spcBef>
                <a:spcPts val="0"/>
              </a:spcBef>
              <a:buNone/>
            </a:pPr>
            <a:r>
              <a:rPr lang="en"/>
              <a:t>If messages come through on the EMR system, </a:t>
            </a:r>
          </a:p>
          <a:p>
            <a:pPr lvl="0" algn="ctr" rtl="0">
              <a:spcBef>
                <a:spcPts val="0"/>
              </a:spcBef>
              <a:buNone/>
            </a:pPr>
            <a:r>
              <a:rPr lang="en"/>
              <a:t>have that function open on your desktop at all times.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6"/>
        <p:cNvGrpSpPr/>
        <p:nvPr/>
      </p:nvGrpSpPr>
      <p:grpSpPr>
        <a:xfrm>
          <a:off x="0" y="0"/>
          <a:ext cx="0" cy="0"/>
          <a:chOff x="0" y="0"/>
          <a:chExt cx="0" cy="0"/>
        </a:xfrm>
      </p:grpSpPr>
      <p:sp>
        <p:nvSpPr>
          <p:cNvPr id="87" name="Shape 8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rtl="0">
              <a:spcBef>
                <a:spcPts val="0"/>
              </a:spcBef>
              <a:buNone/>
            </a:pPr>
            <a:r>
              <a:rPr lang="en"/>
              <a:t>TIP 3</a:t>
            </a:r>
          </a:p>
        </p:txBody>
      </p:sp>
      <p:sp>
        <p:nvSpPr>
          <p:cNvPr id="88" name="Shape 88"/>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Answer calls promptly - within the 2nd or 3rd ring</a:t>
            </a:r>
          </a:p>
          <a:p>
            <a:pPr marL="457200" lvl="0" indent="-228600" rtl="0">
              <a:spcBef>
                <a:spcPts val="0"/>
              </a:spcBef>
            </a:pPr>
            <a:r>
              <a:rPr lang="en"/>
              <a:t>Resist the urge to put the patient on hold.</a:t>
            </a:r>
          </a:p>
          <a:p>
            <a:pPr marL="914400" lvl="1" indent="-228600" rtl="0">
              <a:spcBef>
                <a:spcPts val="0"/>
              </a:spcBef>
            </a:pPr>
            <a:r>
              <a:rPr lang="en"/>
              <a:t>If you must put them on hold, explain why</a:t>
            </a:r>
          </a:p>
          <a:p>
            <a:pPr marL="914400" lvl="1" indent="-228600" rtl="0">
              <a:spcBef>
                <a:spcPts val="0"/>
              </a:spcBef>
            </a:pPr>
            <a:r>
              <a:rPr lang="en"/>
              <a:t>Get patient number and offer to call them back if the wait will be long</a:t>
            </a:r>
          </a:p>
          <a:p>
            <a:pPr marL="914400" lvl="1" indent="-228600" rtl="0">
              <a:spcBef>
                <a:spcPts val="0"/>
              </a:spcBef>
            </a:pPr>
            <a:r>
              <a:rPr lang="en"/>
              <a:t>Transfer the caller to someone else who can help answer their questions. </a:t>
            </a:r>
          </a:p>
          <a:p>
            <a:pPr marL="457200" lvl="0" indent="-228600" rtl="0">
              <a:spcBef>
                <a:spcPts val="0"/>
              </a:spcBef>
            </a:pPr>
            <a:r>
              <a:rPr lang="en"/>
              <a:t>Be empathetic and maintain confidentiality</a:t>
            </a:r>
          </a:p>
          <a:p>
            <a:pPr marL="457200" lvl="0" indent="-228600" rtl="0">
              <a:spcBef>
                <a:spcPts val="0"/>
              </a:spcBef>
            </a:pPr>
            <a:r>
              <a:rPr lang="en"/>
              <a:t>Listen carefully, even and perhaps especially when the caller is frustrated/upset</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92"/>
        <p:cNvGrpSpPr/>
        <p:nvPr/>
      </p:nvGrpSpPr>
      <p:grpSpPr>
        <a:xfrm>
          <a:off x="0" y="0"/>
          <a:ext cx="0" cy="0"/>
          <a:chOff x="0" y="0"/>
          <a:chExt cx="0" cy="0"/>
        </a:xfrm>
      </p:grpSpPr>
      <p:sp>
        <p:nvSpPr>
          <p:cNvPr id="93" name="Shape 93"/>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rtl="0">
              <a:spcBef>
                <a:spcPts val="0"/>
              </a:spcBef>
              <a:buNone/>
            </a:pPr>
            <a:r>
              <a:rPr lang="en"/>
              <a:t>TIP 4</a:t>
            </a:r>
          </a:p>
        </p:txBody>
      </p:sp>
      <p:sp>
        <p:nvSpPr>
          <p:cNvPr id="94" name="Shape 94"/>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sz="4800"/>
              <a:t>SMILE</a:t>
            </a:r>
          </a:p>
          <a:p>
            <a:pPr lvl="0" algn="ctr" rtl="0">
              <a:spcBef>
                <a:spcPts val="0"/>
              </a:spcBef>
              <a:buNone/>
            </a:pPr>
            <a:r>
              <a:rPr lang="en" sz="3600"/>
              <a:t>as you pick </a:t>
            </a:r>
          </a:p>
          <a:p>
            <a:pPr lvl="0" algn="ctr" rtl="0">
              <a:spcBef>
                <a:spcPts val="0"/>
              </a:spcBef>
              <a:buNone/>
            </a:pPr>
            <a:r>
              <a:rPr lang="en" sz="3600"/>
              <a:t>up the phone</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98"/>
        <p:cNvGrpSpPr/>
        <p:nvPr/>
      </p:nvGrpSpPr>
      <p:grpSpPr>
        <a:xfrm>
          <a:off x="0" y="0"/>
          <a:ext cx="0" cy="0"/>
          <a:chOff x="0" y="0"/>
          <a:chExt cx="0" cy="0"/>
        </a:xfrm>
      </p:grpSpPr>
      <p:sp>
        <p:nvSpPr>
          <p:cNvPr id="99" name="Shape 99"/>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TIP 5</a:t>
            </a:r>
          </a:p>
        </p:txBody>
      </p:sp>
      <p:sp>
        <p:nvSpPr>
          <p:cNvPr id="100" name="Shape 100"/>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Assume your “telephone” voice, </a:t>
            </a:r>
          </a:p>
          <a:p>
            <a:pPr lvl="0" algn="ctr" rtl="0">
              <a:spcBef>
                <a:spcPts val="0"/>
              </a:spcBef>
              <a:buNone/>
            </a:pPr>
            <a:r>
              <a:rPr lang="en"/>
              <a:t>controlling your volume and speed. </a:t>
            </a:r>
          </a:p>
          <a:p>
            <a:pPr lvl="0" algn="ctr" rtl="0">
              <a:spcBef>
                <a:spcPts val="0"/>
              </a:spcBef>
              <a:buNone/>
            </a:pPr>
            <a:r>
              <a:rPr lang="en"/>
              <a:t>Remember to speak clearly and slowly </a:t>
            </a:r>
          </a:p>
          <a:p>
            <a:pPr lvl="0" algn="ctr" rtl="0">
              <a:spcBef>
                <a:spcPts val="0"/>
              </a:spcBef>
              <a:buNone/>
            </a:pPr>
            <a:r>
              <a:rPr lang="en"/>
              <a:t>when speaking to </a:t>
            </a:r>
          </a:p>
          <a:p>
            <a:pPr lvl="0" algn="ctr">
              <a:spcBef>
                <a:spcPts val="0"/>
              </a:spcBef>
              <a:buNone/>
            </a:pPr>
            <a:r>
              <a:rPr lang="en"/>
              <a:t>older patients or the hearing impaired. </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4"/>
        <p:cNvGrpSpPr/>
        <p:nvPr/>
      </p:nvGrpSpPr>
      <p:grpSpPr>
        <a:xfrm>
          <a:off x="0" y="0"/>
          <a:ext cx="0" cy="0"/>
          <a:chOff x="0" y="0"/>
          <a:chExt cx="0" cy="0"/>
        </a:xfrm>
      </p:grpSpPr>
      <p:sp>
        <p:nvSpPr>
          <p:cNvPr id="105" name="Shape 105"/>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rtl="0">
              <a:spcBef>
                <a:spcPts val="0"/>
              </a:spcBef>
              <a:buNone/>
            </a:pPr>
            <a:r>
              <a:rPr lang="en"/>
              <a:t>TIP 6</a:t>
            </a:r>
          </a:p>
        </p:txBody>
      </p:sp>
      <p:sp>
        <p:nvSpPr>
          <p:cNvPr id="106" name="Shape 106"/>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Project a tone that is </a:t>
            </a:r>
          </a:p>
          <a:p>
            <a:pPr lvl="0" algn="ctr" rtl="0">
              <a:spcBef>
                <a:spcPts val="0"/>
              </a:spcBef>
              <a:buNone/>
            </a:pPr>
            <a:r>
              <a:rPr lang="en"/>
              <a:t>enthusiastic, </a:t>
            </a:r>
          </a:p>
          <a:p>
            <a:pPr lvl="0" algn="ctr" rtl="0">
              <a:spcBef>
                <a:spcPts val="0"/>
              </a:spcBef>
              <a:buNone/>
            </a:pPr>
            <a:r>
              <a:rPr lang="en"/>
              <a:t>natural, </a:t>
            </a:r>
          </a:p>
          <a:p>
            <a:pPr lvl="0" algn="ctr" rtl="0">
              <a:spcBef>
                <a:spcPts val="0"/>
              </a:spcBef>
              <a:buNone/>
            </a:pPr>
            <a:r>
              <a:rPr lang="en"/>
              <a:t>attentive, </a:t>
            </a:r>
          </a:p>
          <a:p>
            <a:pPr lvl="0" algn="ctr" rtl="0">
              <a:spcBef>
                <a:spcPts val="0"/>
              </a:spcBef>
              <a:buNone/>
            </a:pPr>
            <a:r>
              <a:rPr lang="en"/>
              <a:t>and respectful. </a:t>
            </a:r>
          </a:p>
        </p:txBody>
      </p:sp>
    </p:spTree>
  </p:cSld>
  <p:clrMapOvr>
    <a:masterClrMapping/>
  </p:clrMapOvr>
</p:sld>
</file>

<file path=ppt/theme/theme1.xml><?xml version="1.0" encoding="utf-8"?>
<a:theme xmlns:a="http://schemas.openxmlformats.org/drawingml/2006/main" name="slate">
  <a:themeElements>
    <a:clrScheme name="Slate">
      <a:dk1>
        <a:srgbClr val="FFFFFF"/>
      </a:dk1>
      <a:lt1>
        <a:srgbClr val="37474F"/>
      </a:lt1>
      <a:dk2>
        <a:srgbClr val="9E9E9E"/>
      </a:dk2>
      <a:lt2>
        <a:srgbClr val="E0E0E0"/>
      </a:lt2>
      <a:accent1>
        <a:srgbClr val="616161"/>
      </a:accent1>
      <a:accent2>
        <a:srgbClr val="78909C"/>
      </a:accent2>
      <a:accent3>
        <a:srgbClr val="CACACA"/>
      </a:accent3>
      <a:accent4>
        <a:srgbClr val="64FFDA"/>
      </a:accent4>
      <a:accent5>
        <a:srgbClr val="FFD966"/>
      </a:accent5>
      <a:accent6>
        <a:srgbClr val="F5F5F5"/>
      </a:accent6>
      <a:hlink>
        <a:srgbClr val="FFD966"/>
      </a:hlink>
      <a:folHlink>
        <a:srgbClr val="FFD966"/>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758</Words>
  <Application>Microsoft Office PowerPoint</Application>
  <PresentationFormat>On-screen Show (16:9)</PresentationFormat>
  <Paragraphs>118</Paragraphs>
  <Slides>25</Slides>
  <Notes>25</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25</vt:i4>
      </vt:variant>
    </vt:vector>
  </HeadingPairs>
  <TitlesOfParts>
    <vt:vector size="29" baseType="lpstr">
      <vt:lpstr>Arial</vt:lpstr>
      <vt:lpstr>Oswald</vt:lpstr>
      <vt:lpstr>Average</vt:lpstr>
      <vt:lpstr>slate</vt:lpstr>
      <vt:lpstr>Telephone Skills for the Coding and Reimbursement Specialist</vt:lpstr>
      <vt:lpstr>31 TIPS FOR   IMPROVING TELEPHONE RELATIONSHIPS</vt:lpstr>
      <vt:lpstr>REMEMBER </vt:lpstr>
      <vt:lpstr>TIP 1</vt:lpstr>
      <vt:lpstr>TIP 2</vt:lpstr>
      <vt:lpstr>TIP 3</vt:lpstr>
      <vt:lpstr>TIP 4</vt:lpstr>
      <vt:lpstr>TIP 5</vt:lpstr>
      <vt:lpstr>TIP 6</vt:lpstr>
      <vt:lpstr>TIP 7</vt:lpstr>
      <vt:lpstr>TIP 8</vt:lpstr>
      <vt:lpstr>TIP 9</vt:lpstr>
      <vt:lpstr>In the course of the conversation...</vt:lpstr>
      <vt:lpstr>TIP 10 - 15</vt:lpstr>
      <vt:lpstr>TIP 16</vt:lpstr>
      <vt:lpstr>TIP 17  AVOID THE 5 FORBIDDEN PHRASES</vt:lpstr>
      <vt:lpstr>THE WORST</vt:lpstr>
      <vt:lpstr>THE WORST PHRASES</vt:lpstr>
      <vt:lpstr>THE LAST WORST PHRASES</vt:lpstr>
      <vt:lpstr>TIP 18   USE “LEAPS” w/ AN EMOTIONAL CALLER WHO NEEDS TO VENT</vt:lpstr>
      <vt:lpstr>LEAPS:</vt:lpstr>
      <vt:lpstr>IN CONCLUDING THE CALL:</vt:lpstr>
      <vt:lpstr>IN TRANSFERRING CALLS:</vt:lpstr>
      <vt:lpstr>IN TAKING MESSAGES:</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Telephone Skills for the Coding and Reimbursement Specialist</dc:title>
  <dc:creator>Nichole M. Hollon</dc:creator>
  <cp:lastModifiedBy>Nichole M. Hollon</cp:lastModifiedBy>
  <cp:revision>1</cp:revision>
  <dcterms:modified xsi:type="dcterms:W3CDTF">2016-10-04T22:27:13Z</dcterms:modified>
</cp:coreProperties>
</file>