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59" r:id="rId1"/>
  </p:sldMasterIdLst>
  <p:notesMasterIdLst>
    <p:notesMasterId r:id="rId22"/>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Lst>
  <p:sldSz cx="9144000" cy="5143500" type="screen16x9"/>
  <p:notesSz cx="6858000" cy="9144000"/>
  <p:defaultText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144" d="100"/>
          <a:sy n="144" d="100"/>
        </p:scale>
        <p:origin x="654" y="11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notesMaster" Target="notesMasters/notesMaster1.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Shape 3"/>
          <p:cNvSpPr>
            <a:spLocks noGrp="1" noRot="1" noChangeAspect="1"/>
          </p:cNvSpPr>
          <p:nvPr>
            <p:ph type="sldImg" idx="2"/>
          </p:nvPr>
        </p:nvSpPr>
        <p:spPr>
          <a:xfrm>
            <a:off x="381300" y="685800"/>
            <a:ext cx="6096075"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 name="Shape 4"/>
          <p:cNvSpPr txBox="1">
            <a:spLocks noGrp="1"/>
          </p:cNvSpPr>
          <p:nvPr>
            <p:ph type="body" idx="1"/>
          </p:nvPr>
        </p:nvSpPr>
        <p:spPr>
          <a:xfrm>
            <a:off x="685800" y="4343400"/>
            <a:ext cx="5486400" cy="4114800"/>
          </a:xfrm>
          <a:prstGeom prst="rect">
            <a:avLst/>
          </a:prstGeom>
          <a:noFill/>
          <a:ln>
            <a:noFill/>
          </a:ln>
        </p:spPr>
        <p:txBody>
          <a:bodyPr lIns="91425" tIns="91425" rIns="91425" bIns="91425" anchor="t" anchorCtr="0"/>
          <a:lstStyle>
            <a:lvl1pPr lvl="0">
              <a:spcBef>
                <a:spcPts val="0"/>
              </a:spcBef>
              <a:defRPr sz="1100"/>
            </a:lvl1pPr>
            <a:lvl2pPr lvl="1">
              <a:spcBef>
                <a:spcPts val="0"/>
              </a:spcBef>
              <a:defRPr sz="1100"/>
            </a:lvl2pPr>
            <a:lvl3pPr lvl="2">
              <a:spcBef>
                <a:spcPts val="0"/>
              </a:spcBef>
              <a:defRPr sz="1100"/>
            </a:lvl3pPr>
            <a:lvl4pPr lvl="3">
              <a:spcBef>
                <a:spcPts val="0"/>
              </a:spcBef>
              <a:defRPr sz="1100"/>
            </a:lvl4pPr>
            <a:lvl5pPr lvl="4">
              <a:spcBef>
                <a:spcPts val="0"/>
              </a:spcBef>
              <a:defRPr sz="1100"/>
            </a:lvl5pPr>
            <a:lvl6pPr lvl="5">
              <a:spcBef>
                <a:spcPts val="0"/>
              </a:spcBef>
              <a:defRPr sz="1100"/>
            </a:lvl6pPr>
            <a:lvl7pPr lvl="6">
              <a:spcBef>
                <a:spcPts val="0"/>
              </a:spcBef>
              <a:defRPr sz="1100"/>
            </a:lvl7pPr>
            <a:lvl8pPr lvl="7">
              <a:spcBef>
                <a:spcPts val="0"/>
              </a:spcBef>
              <a:defRPr sz="1100"/>
            </a:lvl8pPr>
            <a:lvl9pPr lvl="8">
              <a:spcBef>
                <a:spcPts val="0"/>
              </a:spcBef>
              <a:defRPr sz="1100"/>
            </a:lvl9pPr>
          </a:lstStyle>
          <a:p>
            <a:endParaRPr/>
          </a:p>
        </p:txBody>
      </p:sp>
    </p:spTree>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0"/>
        <p:cNvGrpSpPr/>
        <p:nvPr/>
      </p:nvGrpSpPr>
      <p:grpSpPr>
        <a:xfrm>
          <a:off x="0" y="0"/>
          <a:ext cx="0" cy="0"/>
          <a:chOff x="0" y="0"/>
          <a:chExt cx="0" cy="0"/>
        </a:xfrm>
      </p:grpSpPr>
      <p:sp>
        <p:nvSpPr>
          <p:cNvPr id="51" name="Shape 5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2" name="Shape 5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3"/>
        <p:cNvGrpSpPr/>
        <p:nvPr/>
      </p:nvGrpSpPr>
      <p:grpSpPr>
        <a:xfrm>
          <a:off x="0" y="0"/>
          <a:ext cx="0" cy="0"/>
          <a:chOff x="0" y="0"/>
          <a:chExt cx="0" cy="0"/>
        </a:xfrm>
      </p:grpSpPr>
      <p:sp>
        <p:nvSpPr>
          <p:cNvPr id="104" name="Shape 10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5" name="Shape 10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9"/>
        <p:cNvGrpSpPr/>
        <p:nvPr/>
      </p:nvGrpSpPr>
      <p:grpSpPr>
        <a:xfrm>
          <a:off x="0" y="0"/>
          <a:ext cx="0" cy="0"/>
          <a:chOff x="0" y="0"/>
          <a:chExt cx="0" cy="0"/>
        </a:xfrm>
      </p:grpSpPr>
      <p:sp>
        <p:nvSpPr>
          <p:cNvPr id="110" name="Shape 11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11" name="Shape 111"/>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5"/>
        <p:cNvGrpSpPr/>
        <p:nvPr/>
      </p:nvGrpSpPr>
      <p:grpSpPr>
        <a:xfrm>
          <a:off x="0" y="0"/>
          <a:ext cx="0" cy="0"/>
          <a:chOff x="0" y="0"/>
          <a:chExt cx="0" cy="0"/>
        </a:xfrm>
      </p:grpSpPr>
      <p:sp>
        <p:nvSpPr>
          <p:cNvPr id="116" name="Shape 11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17" name="Shape 11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1"/>
        <p:cNvGrpSpPr/>
        <p:nvPr/>
      </p:nvGrpSpPr>
      <p:grpSpPr>
        <a:xfrm>
          <a:off x="0" y="0"/>
          <a:ext cx="0" cy="0"/>
          <a:chOff x="0" y="0"/>
          <a:chExt cx="0" cy="0"/>
        </a:xfrm>
      </p:grpSpPr>
      <p:sp>
        <p:nvSpPr>
          <p:cNvPr id="122" name="Shape 12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3" name="Shape 123"/>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7"/>
        <p:cNvGrpSpPr/>
        <p:nvPr/>
      </p:nvGrpSpPr>
      <p:grpSpPr>
        <a:xfrm>
          <a:off x="0" y="0"/>
          <a:ext cx="0" cy="0"/>
          <a:chOff x="0" y="0"/>
          <a:chExt cx="0" cy="0"/>
        </a:xfrm>
      </p:grpSpPr>
      <p:sp>
        <p:nvSpPr>
          <p:cNvPr id="128" name="Shape 12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9" name="Shape 129"/>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3"/>
        <p:cNvGrpSpPr/>
        <p:nvPr/>
      </p:nvGrpSpPr>
      <p:grpSpPr>
        <a:xfrm>
          <a:off x="0" y="0"/>
          <a:ext cx="0" cy="0"/>
          <a:chOff x="0" y="0"/>
          <a:chExt cx="0" cy="0"/>
        </a:xfrm>
      </p:grpSpPr>
      <p:sp>
        <p:nvSpPr>
          <p:cNvPr id="134" name="Shape 13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35" name="Shape 13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9"/>
        <p:cNvGrpSpPr/>
        <p:nvPr/>
      </p:nvGrpSpPr>
      <p:grpSpPr>
        <a:xfrm>
          <a:off x="0" y="0"/>
          <a:ext cx="0" cy="0"/>
          <a:chOff x="0" y="0"/>
          <a:chExt cx="0" cy="0"/>
        </a:xfrm>
      </p:grpSpPr>
      <p:sp>
        <p:nvSpPr>
          <p:cNvPr id="140" name="Shape 14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41" name="Shape 141"/>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5"/>
        <p:cNvGrpSpPr/>
        <p:nvPr/>
      </p:nvGrpSpPr>
      <p:grpSpPr>
        <a:xfrm>
          <a:off x="0" y="0"/>
          <a:ext cx="0" cy="0"/>
          <a:chOff x="0" y="0"/>
          <a:chExt cx="0" cy="0"/>
        </a:xfrm>
      </p:grpSpPr>
      <p:sp>
        <p:nvSpPr>
          <p:cNvPr id="146" name="Shape 14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47" name="Shape 14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1"/>
        <p:cNvGrpSpPr/>
        <p:nvPr/>
      </p:nvGrpSpPr>
      <p:grpSpPr>
        <a:xfrm>
          <a:off x="0" y="0"/>
          <a:ext cx="0" cy="0"/>
          <a:chOff x="0" y="0"/>
          <a:chExt cx="0" cy="0"/>
        </a:xfrm>
      </p:grpSpPr>
      <p:sp>
        <p:nvSpPr>
          <p:cNvPr id="152" name="Shape 15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53" name="Shape 153"/>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7"/>
        <p:cNvGrpSpPr/>
        <p:nvPr/>
      </p:nvGrpSpPr>
      <p:grpSpPr>
        <a:xfrm>
          <a:off x="0" y="0"/>
          <a:ext cx="0" cy="0"/>
          <a:chOff x="0" y="0"/>
          <a:chExt cx="0" cy="0"/>
        </a:xfrm>
      </p:grpSpPr>
      <p:sp>
        <p:nvSpPr>
          <p:cNvPr id="158" name="Shape 15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59" name="Shape 159"/>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6"/>
        <p:cNvGrpSpPr/>
        <p:nvPr/>
      </p:nvGrpSpPr>
      <p:grpSpPr>
        <a:xfrm>
          <a:off x="0" y="0"/>
          <a:ext cx="0" cy="0"/>
          <a:chOff x="0" y="0"/>
          <a:chExt cx="0" cy="0"/>
        </a:xfrm>
      </p:grpSpPr>
      <p:sp>
        <p:nvSpPr>
          <p:cNvPr id="57" name="Shape 5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8" name="Shape 5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3"/>
        <p:cNvGrpSpPr/>
        <p:nvPr/>
      </p:nvGrpSpPr>
      <p:grpSpPr>
        <a:xfrm>
          <a:off x="0" y="0"/>
          <a:ext cx="0" cy="0"/>
          <a:chOff x="0" y="0"/>
          <a:chExt cx="0" cy="0"/>
        </a:xfrm>
      </p:grpSpPr>
      <p:sp>
        <p:nvSpPr>
          <p:cNvPr id="164" name="Shape 16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65" name="Shape 16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1"/>
        <p:cNvGrpSpPr/>
        <p:nvPr/>
      </p:nvGrpSpPr>
      <p:grpSpPr>
        <a:xfrm>
          <a:off x="0" y="0"/>
          <a:ext cx="0" cy="0"/>
          <a:chOff x="0" y="0"/>
          <a:chExt cx="0" cy="0"/>
        </a:xfrm>
      </p:grpSpPr>
      <p:sp>
        <p:nvSpPr>
          <p:cNvPr id="62" name="Shape 6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3" name="Shape 63"/>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7"/>
        <p:cNvGrpSpPr/>
        <p:nvPr/>
      </p:nvGrpSpPr>
      <p:grpSpPr>
        <a:xfrm>
          <a:off x="0" y="0"/>
          <a:ext cx="0" cy="0"/>
          <a:chOff x="0" y="0"/>
          <a:chExt cx="0" cy="0"/>
        </a:xfrm>
      </p:grpSpPr>
      <p:sp>
        <p:nvSpPr>
          <p:cNvPr id="68" name="Shape 6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9" name="Shape 69"/>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3"/>
        <p:cNvGrpSpPr/>
        <p:nvPr/>
      </p:nvGrpSpPr>
      <p:grpSpPr>
        <a:xfrm>
          <a:off x="0" y="0"/>
          <a:ext cx="0" cy="0"/>
          <a:chOff x="0" y="0"/>
          <a:chExt cx="0" cy="0"/>
        </a:xfrm>
      </p:grpSpPr>
      <p:sp>
        <p:nvSpPr>
          <p:cNvPr id="74" name="Shape 7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5" name="Shape 7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9"/>
        <p:cNvGrpSpPr/>
        <p:nvPr/>
      </p:nvGrpSpPr>
      <p:grpSpPr>
        <a:xfrm>
          <a:off x="0" y="0"/>
          <a:ext cx="0" cy="0"/>
          <a:chOff x="0" y="0"/>
          <a:chExt cx="0" cy="0"/>
        </a:xfrm>
      </p:grpSpPr>
      <p:sp>
        <p:nvSpPr>
          <p:cNvPr id="80" name="Shape 8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1" name="Shape 81"/>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5"/>
        <p:cNvGrpSpPr/>
        <p:nvPr/>
      </p:nvGrpSpPr>
      <p:grpSpPr>
        <a:xfrm>
          <a:off x="0" y="0"/>
          <a:ext cx="0" cy="0"/>
          <a:chOff x="0" y="0"/>
          <a:chExt cx="0" cy="0"/>
        </a:xfrm>
      </p:grpSpPr>
      <p:sp>
        <p:nvSpPr>
          <p:cNvPr id="86" name="Shape 8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7" name="Shape 8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3" name="Shape 93"/>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7"/>
        <p:cNvGrpSpPr/>
        <p:nvPr/>
      </p:nvGrpSpPr>
      <p:grpSpPr>
        <a:xfrm>
          <a:off x="0" y="0"/>
          <a:ext cx="0" cy="0"/>
          <a:chOff x="0" y="0"/>
          <a:chExt cx="0" cy="0"/>
        </a:xfrm>
      </p:grpSpPr>
      <p:sp>
        <p:nvSpPr>
          <p:cNvPr id="98" name="Shape 9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9" name="Shape 99"/>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9"/>
        <p:cNvGrpSpPr/>
        <p:nvPr/>
      </p:nvGrpSpPr>
      <p:grpSpPr>
        <a:xfrm>
          <a:off x="0" y="0"/>
          <a:ext cx="0" cy="0"/>
          <a:chOff x="0" y="0"/>
          <a:chExt cx="0" cy="0"/>
        </a:xfrm>
      </p:grpSpPr>
      <p:sp>
        <p:nvSpPr>
          <p:cNvPr id="10" name="Shape 10"/>
          <p:cNvSpPr txBox="1">
            <a:spLocks noGrp="1"/>
          </p:cNvSpPr>
          <p:nvPr>
            <p:ph type="ctrTitle"/>
          </p:nvPr>
        </p:nvSpPr>
        <p:spPr>
          <a:xfrm>
            <a:off x="311708" y="744575"/>
            <a:ext cx="8520600" cy="2052600"/>
          </a:xfrm>
          <a:prstGeom prst="rect">
            <a:avLst/>
          </a:prstGeom>
        </p:spPr>
        <p:txBody>
          <a:bodyPr lIns="91425" tIns="91425" rIns="91425" bIns="91425" anchor="b" anchorCtr="0"/>
          <a:lstStyle>
            <a:lvl1pPr lvl="0" algn="ctr">
              <a:spcBef>
                <a:spcPts val="0"/>
              </a:spcBef>
              <a:buSzPct val="100000"/>
              <a:defRPr sz="5200"/>
            </a:lvl1pPr>
            <a:lvl2pPr lvl="1" algn="ctr">
              <a:spcBef>
                <a:spcPts val="0"/>
              </a:spcBef>
              <a:buSzPct val="100000"/>
              <a:defRPr sz="5200"/>
            </a:lvl2pPr>
            <a:lvl3pPr lvl="2" algn="ctr">
              <a:spcBef>
                <a:spcPts val="0"/>
              </a:spcBef>
              <a:buSzPct val="100000"/>
              <a:defRPr sz="5200"/>
            </a:lvl3pPr>
            <a:lvl4pPr lvl="3" algn="ctr">
              <a:spcBef>
                <a:spcPts val="0"/>
              </a:spcBef>
              <a:buSzPct val="100000"/>
              <a:defRPr sz="5200"/>
            </a:lvl4pPr>
            <a:lvl5pPr lvl="4" algn="ctr">
              <a:spcBef>
                <a:spcPts val="0"/>
              </a:spcBef>
              <a:buSzPct val="100000"/>
              <a:defRPr sz="5200"/>
            </a:lvl5pPr>
            <a:lvl6pPr lvl="5" algn="ctr">
              <a:spcBef>
                <a:spcPts val="0"/>
              </a:spcBef>
              <a:buSzPct val="100000"/>
              <a:defRPr sz="5200"/>
            </a:lvl6pPr>
            <a:lvl7pPr lvl="6" algn="ctr">
              <a:spcBef>
                <a:spcPts val="0"/>
              </a:spcBef>
              <a:buSzPct val="100000"/>
              <a:defRPr sz="5200"/>
            </a:lvl7pPr>
            <a:lvl8pPr lvl="7" algn="ctr">
              <a:spcBef>
                <a:spcPts val="0"/>
              </a:spcBef>
              <a:buSzPct val="100000"/>
              <a:defRPr sz="5200"/>
            </a:lvl8pPr>
            <a:lvl9pPr lvl="8" algn="ctr">
              <a:spcBef>
                <a:spcPts val="0"/>
              </a:spcBef>
              <a:buSzPct val="100000"/>
              <a:defRPr sz="5200"/>
            </a:lvl9pPr>
          </a:lstStyle>
          <a:p>
            <a:endParaRPr/>
          </a:p>
        </p:txBody>
      </p:sp>
      <p:sp>
        <p:nvSpPr>
          <p:cNvPr id="11" name="Shape 11"/>
          <p:cNvSpPr txBox="1">
            <a:spLocks noGrp="1"/>
          </p:cNvSpPr>
          <p:nvPr>
            <p:ph type="subTitle" idx="1"/>
          </p:nvPr>
        </p:nvSpPr>
        <p:spPr>
          <a:xfrm>
            <a:off x="311700" y="2834125"/>
            <a:ext cx="8520600" cy="792600"/>
          </a:xfrm>
          <a:prstGeom prst="rect">
            <a:avLst/>
          </a:prstGeom>
        </p:spPr>
        <p:txBody>
          <a:bodyPr lIns="91425" tIns="91425" rIns="91425" bIns="91425" anchor="t" anchorCtr="0"/>
          <a:lstStyle>
            <a:lvl1pPr lvl="0" algn="ctr">
              <a:lnSpc>
                <a:spcPct val="100000"/>
              </a:lnSpc>
              <a:spcBef>
                <a:spcPts val="0"/>
              </a:spcBef>
              <a:spcAft>
                <a:spcPts val="0"/>
              </a:spcAft>
              <a:buSzPct val="100000"/>
              <a:buNone/>
              <a:defRPr sz="2800"/>
            </a:lvl1pPr>
            <a:lvl2pPr lvl="1" algn="ctr">
              <a:lnSpc>
                <a:spcPct val="100000"/>
              </a:lnSpc>
              <a:spcBef>
                <a:spcPts val="0"/>
              </a:spcBef>
              <a:spcAft>
                <a:spcPts val="0"/>
              </a:spcAft>
              <a:buSzPct val="100000"/>
              <a:buNone/>
              <a:defRPr sz="2800"/>
            </a:lvl2pPr>
            <a:lvl3pPr lvl="2" algn="ctr">
              <a:lnSpc>
                <a:spcPct val="100000"/>
              </a:lnSpc>
              <a:spcBef>
                <a:spcPts val="0"/>
              </a:spcBef>
              <a:spcAft>
                <a:spcPts val="0"/>
              </a:spcAft>
              <a:buSzPct val="100000"/>
              <a:buNone/>
              <a:defRPr sz="2800"/>
            </a:lvl3pPr>
            <a:lvl4pPr lvl="3" algn="ctr">
              <a:lnSpc>
                <a:spcPct val="100000"/>
              </a:lnSpc>
              <a:spcBef>
                <a:spcPts val="0"/>
              </a:spcBef>
              <a:spcAft>
                <a:spcPts val="0"/>
              </a:spcAft>
              <a:buSzPct val="100000"/>
              <a:buNone/>
              <a:defRPr sz="2800"/>
            </a:lvl4pPr>
            <a:lvl5pPr lvl="4" algn="ctr">
              <a:lnSpc>
                <a:spcPct val="100000"/>
              </a:lnSpc>
              <a:spcBef>
                <a:spcPts val="0"/>
              </a:spcBef>
              <a:spcAft>
                <a:spcPts val="0"/>
              </a:spcAft>
              <a:buSzPct val="100000"/>
              <a:buNone/>
              <a:defRPr sz="2800"/>
            </a:lvl5pPr>
            <a:lvl6pPr lvl="5" algn="ctr">
              <a:lnSpc>
                <a:spcPct val="100000"/>
              </a:lnSpc>
              <a:spcBef>
                <a:spcPts val="0"/>
              </a:spcBef>
              <a:spcAft>
                <a:spcPts val="0"/>
              </a:spcAft>
              <a:buSzPct val="100000"/>
              <a:buNone/>
              <a:defRPr sz="2800"/>
            </a:lvl6pPr>
            <a:lvl7pPr lvl="6" algn="ctr">
              <a:lnSpc>
                <a:spcPct val="100000"/>
              </a:lnSpc>
              <a:spcBef>
                <a:spcPts val="0"/>
              </a:spcBef>
              <a:spcAft>
                <a:spcPts val="0"/>
              </a:spcAft>
              <a:buSzPct val="100000"/>
              <a:buNone/>
              <a:defRPr sz="2800"/>
            </a:lvl7pPr>
            <a:lvl8pPr lvl="7" algn="ctr">
              <a:lnSpc>
                <a:spcPct val="100000"/>
              </a:lnSpc>
              <a:spcBef>
                <a:spcPts val="0"/>
              </a:spcBef>
              <a:spcAft>
                <a:spcPts val="0"/>
              </a:spcAft>
              <a:buSzPct val="100000"/>
              <a:buNone/>
              <a:defRPr sz="2800"/>
            </a:lvl8pPr>
            <a:lvl9pPr lvl="8" algn="ctr">
              <a:lnSpc>
                <a:spcPct val="100000"/>
              </a:lnSpc>
              <a:spcBef>
                <a:spcPts val="0"/>
              </a:spcBef>
              <a:spcAft>
                <a:spcPts val="0"/>
              </a:spcAft>
              <a:buSzPct val="100000"/>
              <a:buNone/>
              <a:defRPr sz="2800"/>
            </a:lvl9pPr>
          </a:lstStyle>
          <a:p>
            <a:endParaRPr/>
          </a:p>
        </p:txBody>
      </p:sp>
      <p:sp>
        <p:nvSpPr>
          <p:cNvPr id="12" name="Shape 12"/>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cSld name="Big number">
    <p:spTree>
      <p:nvGrpSpPr>
        <p:cNvPr id="1" name="Shape 44"/>
        <p:cNvGrpSpPr/>
        <p:nvPr/>
      </p:nvGrpSpPr>
      <p:grpSpPr>
        <a:xfrm>
          <a:off x="0" y="0"/>
          <a:ext cx="0" cy="0"/>
          <a:chOff x="0" y="0"/>
          <a:chExt cx="0" cy="0"/>
        </a:xfrm>
      </p:grpSpPr>
      <p:sp>
        <p:nvSpPr>
          <p:cNvPr id="45" name="Shape 45"/>
          <p:cNvSpPr txBox="1">
            <a:spLocks noGrp="1"/>
          </p:cNvSpPr>
          <p:nvPr>
            <p:ph type="title"/>
          </p:nvPr>
        </p:nvSpPr>
        <p:spPr>
          <a:xfrm>
            <a:off x="311700" y="1106125"/>
            <a:ext cx="8520600" cy="1963500"/>
          </a:xfrm>
          <a:prstGeom prst="rect">
            <a:avLst/>
          </a:prstGeom>
        </p:spPr>
        <p:txBody>
          <a:bodyPr lIns="91425" tIns="91425" rIns="91425" bIns="91425" anchor="b" anchorCtr="0"/>
          <a:lstStyle>
            <a:lvl1pPr lvl="0" algn="ctr">
              <a:spcBef>
                <a:spcPts val="0"/>
              </a:spcBef>
              <a:buSzPct val="100000"/>
              <a:defRPr sz="12000"/>
            </a:lvl1pPr>
            <a:lvl2pPr lvl="1" algn="ctr">
              <a:spcBef>
                <a:spcPts val="0"/>
              </a:spcBef>
              <a:buSzPct val="100000"/>
              <a:defRPr sz="12000"/>
            </a:lvl2pPr>
            <a:lvl3pPr lvl="2" algn="ctr">
              <a:spcBef>
                <a:spcPts val="0"/>
              </a:spcBef>
              <a:buSzPct val="100000"/>
              <a:defRPr sz="12000"/>
            </a:lvl3pPr>
            <a:lvl4pPr lvl="3" algn="ctr">
              <a:spcBef>
                <a:spcPts val="0"/>
              </a:spcBef>
              <a:buSzPct val="100000"/>
              <a:defRPr sz="12000"/>
            </a:lvl4pPr>
            <a:lvl5pPr lvl="4" algn="ctr">
              <a:spcBef>
                <a:spcPts val="0"/>
              </a:spcBef>
              <a:buSzPct val="100000"/>
              <a:defRPr sz="12000"/>
            </a:lvl5pPr>
            <a:lvl6pPr lvl="5" algn="ctr">
              <a:spcBef>
                <a:spcPts val="0"/>
              </a:spcBef>
              <a:buSzPct val="100000"/>
              <a:defRPr sz="12000"/>
            </a:lvl6pPr>
            <a:lvl7pPr lvl="6" algn="ctr">
              <a:spcBef>
                <a:spcPts val="0"/>
              </a:spcBef>
              <a:buSzPct val="100000"/>
              <a:defRPr sz="12000"/>
            </a:lvl7pPr>
            <a:lvl8pPr lvl="7" algn="ctr">
              <a:spcBef>
                <a:spcPts val="0"/>
              </a:spcBef>
              <a:buSzPct val="100000"/>
              <a:defRPr sz="12000"/>
            </a:lvl8pPr>
            <a:lvl9pPr lvl="8" algn="ctr">
              <a:spcBef>
                <a:spcPts val="0"/>
              </a:spcBef>
              <a:buSzPct val="100000"/>
              <a:defRPr sz="12000"/>
            </a:lvl9pPr>
          </a:lstStyle>
          <a:p>
            <a:endParaRPr/>
          </a:p>
        </p:txBody>
      </p:sp>
      <p:sp>
        <p:nvSpPr>
          <p:cNvPr id="46" name="Shape 46"/>
          <p:cNvSpPr txBox="1">
            <a:spLocks noGrp="1"/>
          </p:cNvSpPr>
          <p:nvPr>
            <p:ph type="body" idx="1"/>
          </p:nvPr>
        </p:nvSpPr>
        <p:spPr>
          <a:xfrm>
            <a:off x="311700" y="3152225"/>
            <a:ext cx="8520600" cy="1300800"/>
          </a:xfrm>
          <a:prstGeom prst="rect">
            <a:avLst/>
          </a:prstGeom>
        </p:spPr>
        <p:txBody>
          <a:bodyPr lIns="91425" tIns="91425" rIns="91425" bIns="91425" anchor="t" anchorCtr="0"/>
          <a:lstStyle>
            <a:lvl1pPr lvl="0" algn="ctr">
              <a:spcBef>
                <a:spcPts val="0"/>
              </a:spcBef>
              <a:defRPr/>
            </a:lvl1pPr>
            <a:lvl2pPr lvl="1" algn="ctr">
              <a:spcBef>
                <a:spcPts val="0"/>
              </a:spcBef>
              <a:defRPr/>
            </a:lvl2pPr>
            <a:lvl3pPr lvl="2" algn="ctr">
              <a:spcBef>
                <a:spcPts val="0"/>
              </a:spcBef>
              <a:defRPr/>
            </a:lvl3pPr>
            <a:lvl4pPr lvl="3" algn="ctr">
              <a:spcBef>
                <a:spcPts val="0"/>
              </a:spcBef>
              <a:defRPr/>
            </a:lvl4pPr>
            <a:lvl5pPr lvl="4" algn="ctr">
              <a:spcBef>
                <a:spcPts val="0"/>
              </a:spcBef>
              <a:defRPr/>
            </a:lvl5pPr>
            <a:lvl6pPr lvl="5" algn="ctr">
              <a:spcBef>
                <a:spcPts val="0"/>
              </a:spcBef>
              <a:defRPr/>
            </a:lvl6pPr>
            <a:lvl7pPr lvl="6" algn="ctr">
              <a:spcBef>
                <a:spcPts val="0"/>
              </a:spcBef>
              <a:defRPr/>
            </a:lvl7pPr>
            <a:lvl8pPr lvl="7" algn="ctr">
              <a:spcBef>
                <a:spcPts val="0"/>
              </a:spcBef>
              <a:defRPr/>
            </a:lvl8pPr>
            <a:lvl9pPr lvl="8" algn="ctr">
              <a:spcBef>
                <a:spcPts val="0"/>
              </a:spcBef>
              <a:defRPr/>
            </a:lvl9pPr>
          </a:lstStyle>
          <a:p>
            <a:endParaRPr/>
          </a:p>
        </p:txBody>
      </p:sp>
      <p:sp>
        <p:nvSpPr>
          <p:cNvPr id="47" name="Shape 4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48"/>
        <p:cNvGrpSpPr/>
        <p:nvPr/>
      </p:nvGrpSpPr>
      <p:grpSpPr>
        <a:xfrm>
          <a:off x="0" y="0"/>
          <a:ext cx="0" cy="0"/>
          <a:chOff x="0" y="0"/>
          <a:chExt cx="0" cy="0"/>
        </a:xfrm>
      </p:grpSpPr>
      <p:sp>
        <p:nvSpPr>
          <p:cNvPr id="49" name="Shape 49"/>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secHead">
  <p:cSld name="Section header">
    <p:spTree>
      <p:nvGrpSpPr>
        <p:cNvPr id="1" name="Shape 13"/>
        <p:cNvGrpSpPr/>
        <p:nvPr/>
      </p:nvGrpSpPr>
      <p:grpSpPr>
        <a:xfrm>
          <a:off x="0" y="0"/>
          <a:ext cx="0" cy="0"/>
          <a:chOff x="0" y="0"/>
          <a:chExt cx="0" cy="0"/>
        </a:xfrm>
      </p:grpSpPr>
      <p:sp>
        <p:nvSpPr>
          <p:cNvPr id="14" name="Shape 14"/>
          <p:cNvSpPr txBox="1">
            <a:spLocks noGrp="1"/>
          </p:cNvSpPr>
          <p:nvPr>
            <p:ph type="title"/>
          </p:nvPr>
        </p:nvSpPr>
        <p:spPr>
          <a:xfrm>
            <a:off x="311700" y="2150850"/>
            <a:ext cx="8520600" cy="841800"/>
          </a:xfrm>
          <a:prstGeom prst="rect">
            <a:avLst/>
          </a:prstGeom>
        </p:spPr>
        <p:txBody>
          <a:bodyPr lIns="91425" tIns="91425" rIns="91425" bIns="91425" anchor="ctr" anchorCtr="0"/>
          <a:lstStyle>
            <a:lvl1pPr lvl="0" algn="ctr">
              <a:spcBef>
                <a:spcPts val="0"/>
              </a:spcBef>
              <a:buSzPct val="100000"/>
              <a:defRPr sz="3600"/>
            </a:lvl1pPr>
            <a:lvl2pPr lvl="1" algn="ctr">
              <a:spcBef>
                <a:spcPts val="0"/>
              </a:spcBef>
              <a:buSzPct val="100000"/>
              <a:defRPr sz="3600"/>
            </a:lvl2pPr>
            <a:lvl3pPr lvl="2" algn="ctr">
              <a:spcBef>
                <a:spcPts val="0"/>
              </a:spcBef>
              <a:buSzPct val="100000"/>
              <a:defRPr sz="3600"/>
            </a:lvl3pPr>
            <a:lvl4pPr lvl="3" algn="ctr">
              <a:spcBef>
                <a:spcPts val="0"/>
              </a:spcBef>
              <a:buSzPct val="100000"/>
              <a:defRPr sz="3600"/>
            </a:lvl4pPr>
            <a:lvl5pPr lvl="4" algn="ctr">
              <a:spcBef>
                <a:spcPts val="0"/>
              </a:spcBef>
              <a:buSzPct val="100000"/>
              <a:defRPr sz="3600"/>
            </a:lvl5pPr>
            <a:lvl6pPr lvl="5" algn="ctr">
              <a:spcBef>
                <a:spcPts val="0"/>
              </a:spcBef>
              <a:buSzPct val="100000"/>
              <a:defRPr sz="3600"/>
            </a:lvl6pPr>
            <a:lvl7pPr lvl="6" algn="ctr">
              <a:spcBef>
                <a:spcPts val="0"/>
              </a:spcBef>
              <a:buSzPct val="100000"/>
              <a:defRPr sz="3600"/>
            </a:lvl7pPr>
            <a:lvl8pPr lvl="7" algn="ctr">
              <a:spcBef>
                <a:spcPts val="0"/>
              </a:spcBef>
              <a:buSzPct val="100000"/>
              <a:defRPr sz="3600"/>
            </a:lvl8pPr>
            <a:lvl9pPr lvl="8" algn="ctr">
              <a:spcBef>
                <a:spcPts val="0"/>
              </a:spcBef>
              <a:buSzPct val="100000"/>
              <a:defRPr sz="3600"/>
            </a:lvl9pPr>
          </a:lstStyle>
          <a:p>
            <a:endParaRPr/>
          </a:p>
        </p:txBody>
      </p:sp>
      <p:sp>
        <p:nvSpPr>
          <p:cNvPr id="15" name="Shape 15"/>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16"/>
        <p:cNvGrpSpPr/>
        <p:nvPr/>
      </p:nvGrpSpPr>
      <p:grpSpPr>
        <a:xfrm>
          <a:off x="0" y="0"/>
          <a:ext cx="0" cy="0"/>
          <a:chOff x="0" y="0"/>
          <a:chExt cx="0" cy="0"/>
        </a:xfrm>
      </p:grpSpPr>
      <p:sp>
        <p:nvSpPr>
          <p:cNvPr id="17" name="Shape 17"/>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18" name="Shape 18"/>
          <p:cNvSpPr txBox="1">
            <a:spLocks noGrp="1"/>
          </p:cNvSpPr>
          <p:nvPr>
            <p:ph type="body" idx="1"/>
          </p:nvPr>
        </p:nvSpPr>
        <p:spPr>
          <a:xfrm>
            <a:off x="311700" y="1152475"/>
            <a:ext cx="8520600" cy="34164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19" name="Shape 19"/>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20"/>
        <p:cNvGrpSpPr/>
        <p:nvPr/>
      </p:nvGrpSpPr>
      <p:grpSpPr>
        <a:xfrm>
          <a:off x="0" y="0"/>
          <a:ext cx="0" cy="0"/>
          <a:chOff x="0" y="0"/>
          <a:chExt cx="0" cy="0"/>
        </a:xfrm>
      </p:grpSpPr>
      <p:sp>
        <p:nvSpPr>
          <p:cNvPr id="21" name="Shape 21"/>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2" name="Shape 22"/>
          <p:cNvSpPr txBox="1">
            <a:spLocks noGrp="1"/>
          </p:cNvSpPr>
          <p:nvPr>
            <p:ph type="body" idx="1"/>
          </p:nvPr>
        </p:nvSpPr>
        <p:spPr>
          <a:xfrm>
            <a:off x="311700" y="1152475"/>
            <a:ext cx="3999900" cy="34164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3" name="Shape 23"/>
          <p:cNvSpPr txBox="1">
            <a:spLocks noGrp="1"/>
          </p:cNvSpPr>
          <p:nvPr>
            <p:ph type="body" idx="2"/>
          </p:nvPr>
        </p:nvSpPr>
        <p:spPr>
          <a:xfrm>
            <a:off x="4832400" y="1152475"/>
            <a:ext cx="3999900" cy="34164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4" name="Shape 24"/>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25"/>
        <p:cNvGrpSpPr/>
        <p:nvPr/>
      </p:nvGrpSpPr>
      <p:grpSpPr>
        <a:xfrm>
          <a:off x="0" y="0"/>
          <a:ext cx="0" cy="0"/>
          <a:chOff x="0" y="0"/>
          <a:chExt cx="0" cy="0"/>
        </a:xfrm>
      </p:grpSpPr>
      <p:sp>
        <p:nvSpPr>
          <p:cNvPr id="26" name="Shape 26"/>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7" name="Shape 2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cSld name="One column text">
    <p:spTree>
      <p:nvGrpSpPr>
        <p:cNvPr id="1" name="Shape 28"/>
        <p:cNvGrpSpPr/>
        <p:nvPr/>
      </p:nvGrpSpPr>
      <p:grpSpPr>
        <a:xfrm>
          <a:off x="0" y="0"/>
          <a:ext cx="0" cy="0"/>
          <a:chOff x="0" y="0"/>
          <a:chExt cx="0" cy="0"/>
        </a:xfrm>
      </p:grpSpPr>
      <p:sp>
        <p:nvSpPr>
          <p:cNvPr id="29" name="Shape 29"/>
          <p:cNvSpPr txBox="1">
            <a:spLocks noGrp="1"/>
          </p:cNvSpPr>
          <p:nvPr>
            <p:ph type="title"/>
          </p:nvPr>
        </p:nvSpPr>
        <p:spPr>
          <a:xfrm>
            <a:off x="311700" y="555600"/>
            <a:ext cx="2808000" cy="755700"/>
          </a:xfrm>
          <a:prstGeom prst="rect">
            <a:avLst/>
          </a:prstGeom>
        </p:spPr>
        <p:txBody>
          <a:bodyPr lIns="91425" tIns="91425" rIns="91425" bIns="91425" anchor="b" anchorCtr="0"/>
          <a:lstStyle>
            <a:lvl1pPr lvl="0">
              <a:spcBef>
                <a:spcPts val="0"/>
              </a:spcBef>
              <a:buSzPct val="100000"/>
              <a:defRPr sz="2400"/>
            </a:lvl1pPr>
            <a:lvl2pPr lvl="1">
              <a:spcBef>
                <a:spcPts val="0"/>
              </a:spcBef>
              <a:buSzPct val="100000"/>
              <a:defRPr sz="2400"/>
            </a:lvl2pPr>
            <a:lvl3pPr lvl="2">
              <a:spcBef>
                <a:spcPts val="0"/>
              </a:spcBef>
              <a:buSzPct val="100000"/>
              <a:defRPr sz="2400"/>
            </a:lvl3pPr>
            <a:lvl4pPr lvl="3">
              <a:spcBef>
                <a:spcPts val="0"/>
              </a:spcBef>
              <a:buSzPct val="100000"/>
              <a:defRPr sz="2400"/>
            </a:lvl4pPr>
            <a:lvl5pPr lvl="4">
              <a:spcBef>
                <a:spcPts val="0"/>
              </a:spcBef>
              <a:buSzPct val="100000"/>
              <a:defRPr sz="2400"/>
            </a:lvl5pPr>
            <a:lvl6pPr lvl="5">
              <a:spcBef>
                <a:spcPts val="0"/>
              </a:spcBef>
              <a:buSzPct val="100000"/>
              <a:defRPr sz="2400"/>
            </a:lvl6pPr>
            <a:lvl7pPr lvl="6">
              <a:spcBef>
                <a:spcPts val="0"/>
              </a:spcBef>
              <a:buSzPct val="100000"/>
              <a:defRPr sz="2400"/>
            </a:lvl7pPr>
            <a:lvl8pPr lvl="7">
              <a:spcBef>
                <a:spcPts val="0"/>
              </a:spcBef>
              <a:buSzPct val="100000"/>
              <a:defRPr sz="2400"/>
            </a:lvl8pPr>
            <a:lvl9pPr lvl="8">
              <a:spcBef>
                <a:spcPts val="0"/>
              </a:spcBef>
              <a:buSzPct val="100000"/>
              <a:defRPr sz="2400"/>
            </a:lvl9pPr>
          </a:lstStyle>
          <a:p>
            <a:endParaRPr/>
          </a:p>
        </p:txBody>
      </p:sp>
      <p:sp>
        <p:nvSpPr>
          <p:cNvPr id="30" name="Shape 30"/>
          <p:cNvSpPr txBox="1">
            <a:spLocks noGrp="1"/>
          </p:cNvSpPr>
          <p:nvPr>
            <p:ph type="body" idx="1"/>
          </p:nvPr>
        </p:nvSpPr>
        <p:spPr>
          <a:xfrm>
            <a:off x="311700" y="1389600"/>
            <a:ext cx="2808000" cy="3179400"/>
          </a:xfrm>
          <a:prstGeom prst="rect">
            <a:avLst/>
          </a:prstGeom>
        </p:spPr>
        <p:txBody>
          <a:bodyPr lIns="91425" tIns="91425" rIns="91425" bIns="91425" anchor="t" anchorCtr="0"/>
          <a:lstStyle>
            <a:lvl1pPr lvl="0">
              <a:spcBef>
                <a:spcPts val="0"/>
              </a:spcBef>
              <a:buSzPct val="100000"/>
              <a:defRPr sz="12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31" name="Shape 31"/>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cSld name="Main point">
    <p:spTree>
      <p:nvGrpSpPr>
        <p:cNvPr id="1" name="Shape 32"/>
        <p:cNvGrpSpPr/>
        <p:nvPr/>
      </p:nvGrpSpPr>
      <p:grpSpPr>
        <a:xfrm>
          <a:off x="0" y="0"/>
          <a:ext cx="0" cy="0"/>
          <a:chOff x="0" y="0"/>
          <a:chExt cx="0" cy="0"/>
        </a:xfrm>
      </p:grpSpPr>
      <p:sp>
        <p:nvSpPr>
          <p:cNvPr id="33" name="Shape 33"/>
          <p:cNvSpPr txBox="1">
            <a:spLocks noGrp="1"/>
          </p:cNvSpPr>
          <p:nvPr>
            <p:ph type="title"/>
          </p:nvPr>
        </p:nvSpPr>
        <p:spPr>
          <a:xfrm>
            <a:off x="490250" y="450150"/>
            <a:ext cx="6367800" cy="4090800"/>
          </a:xfrm>
          <a:prstGeom prst="rect">
            <a:avLst/>
          </a:prstGeom>
        </p:spPr>
        <p:txBody>
          <a:bodyPr lIns="91425" tIns="91425" rIns="91425" bIns="91425" anchor="ctr" anchorCtr="0"/>
          <a:lstStyle>
            <a:lvl1pPr lvl="0">
              <a:spcBef>
                <a:spcPts val="0"/>
              </a:spcBef>
              <a:buSzPct val="100000"/>
              <a:defRPr sz="4800"/>
            </a:lvl1pPr>
            <a:lvl2pPr lvl="1">
              <a:spcBef>
                <a:spcPts val="0"/>
              </a:spcBef>
              <a:buSzPct val="100000"/>
              <a:defRPr sz="4800"/>
            </a:lvl2pPr>
            <a:lvl3pPr lvl="2">
              <a:spcBef>
                <a:spcPts val="0"/>
              </a:spcBef>
              <a:buSzPct val="100000"/>
              <a:defRPr sz="4800"/>
            </a:lvl3pPr>
            <a:lvl4pPr lvl="3">
              <a:spcBef>
                <a:spcPts val="0"/>
              </a:spcBef>
              <a:buSzPct val="100000"/>
              <a:defRPr sz="4800"/>
            </a:lvl4pPr>
            <a:lvl5pPr lvl="4">
              <a:spcBef>
                <a:spcPts val="0"/>
              </a:spcBef>
              <a:buSzPct val="100000"/>
              <a:defRPr sz="4800"/>
            </a:lvl5pPr>
            <a:lvl6pPr lvl="5">
              <a:spcBef>
                <a:spcPts val="0"/>
              </a:spcBef>
              <a:buSzPct val="100000"/>
              <a:defRPr sz="4800"/>
            </a:lvl6pPr>
            <a:lvl7pPr lvl="6">
              <a:spcBef>
                <a:spcPts val="0"/>
              </a:spcBef>
              <a:buSzPct val="100000"/>
              <a:defRPr sz="4800"/>
            </a:lvl7pPr>
            <a:lvl8pPr lvl="7">
              <a:spcBef>
                <a:spcPts val="0"/>
              </a:spcBef>
              <a:buSzPct val="100000"/>
              <a:defRPr sz="4800"/>
            </a:lvl8pPr>
            <a:lvl9pPr lvl="8">
              <a:spcBef>
                <a:spcPts val="0"/>
              </a:spcBef>
              <a:buSzPct val="100000"/>
              <a:defRPr sz="4800"/>
            </a:lvl9pPr>
          </a:lstStyle>
          <a:p>
            <a:endParaRPr/>
          </a:p>
        </p:txBody>
      </p:sp>
      <p:sp>
        <p:nvSpPr>
          <p:cNvPr id="34" name="Shape 34"/>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cSld name="Section title and description">
    <p:spTree>
      <p:nvGrpSpPr>
        <p:cNvPr id="1" name="Shape 35"/>
        <p:cNvGrpSpPr/>
        <p:nvPr/>
      </p:nvGrpSpPr>
      <p:grpSpPr>
        <a:xfrm>
          <a:off x="0" y="0"/>
          <a:ext cx="0" cy="0"/>
          <a:chOff x="0" y="0"/>
          <a:chExt cx="0" cy="0"/>
        </a:xfrm>
      </p:grpSpPr>
      <p:sp>
        <p:nvSpPr>
          <p:cNvPr id="36" name="Shape 36"/>
          <p:cNvSpPr/>
          <p:nvPr/>
        </p:nvSpPr>
        <p:spPr>
          <a:xfrm>
            <a:off x="4572000" y="25"/>
            <a:ext cx="4572000" cy="5143500"/>
          </a:xfrm>
          <a:prstGeom prst="rect">
            <a:avLst/>
          </a:prstGeom>
          <a:solidFill>
            <a:schemeClr val="dk2"/>
          </a:solidFill>
          <a:ln>
            <a:noFill/>
          </a:ln>
        </p:spPr>
        <p:txBody>
          <a:bodyPr lIns="91425" tIns="91425" rIns="91425" bIns="91425" anchor="ctr" anchorCtr="0">
            <a:noAutofit/>
          </a:bodyPr>
          <a:lstStyle/>
          <a:p>
            <a:pPr lvl="0">
              <a:spcBef>
                <a:spcPts val="0"/>
              </a:spcBef>
              <a:buNone/>
            </a:pPr>
            <a:endParaRPr/>
          </a:p>
        </p:txBody>
      </p:sp>
      <p:sp>
        <p:nvSpPr>
          <p:cNvPr id="37" name="Shape 37"/>
          <p:cNvSpPr txBox="1">
            <a:spLocks noGrp="1"/>
          </p:cNvSpPr>
          <p:nvPr>
            <p:ph type="title"/>
          </p:nvPr>
        </p:nvSpPr>
        <p:spPr>
          <a:xfrm>
            <a:off x="265500" y="1233175"/>
            <a:ext cx="4045200" cy="1482300"/>
          </a:xfrm>
          <a:prstGeom prst="rect">
            <a:avLst/>
          </a:prstGeom>
        </p:spPr>
        <p:txBody>
          <a:bodyPr lIns="91425" tIns="91425" rIns="91425" bIns="91425" anchor="b" anchorCtr="0"/>
          <a:lstStyle>
            <a:lvl1pPr lvl="0" algn="ctr">
              <a:spcBef>
                <a:spcPts val="0"/>
              </a:spcBef>
              <a:buSzPct val="100000"/>
              <a:defRPr sz="4200"/>
            </a:lvl1pPr>
            <a:lvl2pPr lvl="1" algn="ctr">
              <a:spcBef>
                <a:spcPts val="0"/>
              </a:spcBef>
              <a:buSzPct val="100000"/>
              <a:defRPr sz="4200"/>
            </a:lvl2pPr>
            <a:lvl3pPr lvl="2" algn="ctr">
              <a:spcBef>
                <a:spcPts val="0"/>
              </a:spcBef>
              <a:buSzPct val="100000"/>
              <a:defRPr sz="4200"/>
            </a:lvl3pPr>
            <a:lvl4pPr lvl="3" algn="ctr">
              <a:spcBef>
                <a:spcPts val="0"/>
              </a:spcBef>
              <a:buSzPct val="100000"/>
              <a:defRPr sz="4200"/>
            </a:lvl4pPr>
            <a:lvl5pPr lvl="4" algn="ctr">
              <a:spcBef>
                <a:spcPts val="0"/>
              </a:spcBef>
              <a:buSzPct val="100000"/>
              <a:defRPr sz="4200"/>
            </a:lvl5pPr>
            <a:lvl6pPr lvl="5" algn="ctr">
              <a:spcBef>
                <a:spcPts val="0"/>
              </a:spcBef>
              <a:buSzPct val="100000"/>
              <a:defRPr sz="4200"/>
            </a:lvl6pPr>
            <a:lvl7pPr lvl="6" algn="ctr">
              <a:spcBef>
                <a:spcPts val="0"/>
              </a:spcBef>
              <a:buSzPct val="100000"/>
              <a:defRPr sz="4200"/>
            </a:lvl7pPr>
            <a:lvl8pPr lvl="7" algn="ctr">
              <a:spcBef>
                <a:spcPts val="0"/>
              </a:spcBef>
              <a:buSzPct val="100000"/>
              <a:defRPr sz="4200"/>
            </a:lvl8pPr>
            <a:lvl9pPr lvl="8" algn="ctr">
              <a:spcBef>
                <a:spcPts val="0"/>
              </a:spcBef>
              <a:buSzPct val="100000"/>
              <a:defRPr sz="4200"/>
            </a:lvl9pPr>
          </a:lstStyle>
          <a:p>
            <a:endParaRPr/>
          </a:p>
        </p:txBody>
      </p:sp>
      <p:sp>
        <p:nvSpPr>
          <p:cNvPr id="38" name="Shape 38"/>
          <p:cNvSpPr txBox="1">
            <a:spLocks noGrp="1"/>
          </p:cNvSpPr>
          <p:nvPr>
            <p:ph type="subTitle" idx="1"/>
          </p:nvPr>
        </p:nvSpPr>
        <p:spPr>
          <a:xfrm>
            <a:off x="265500" y="2803075"/>
            <a:ext cx="4045200" cy="1235100"/>
          </a:xfrm>
          <a:prstGeom prst="rect">
            <a:avLst/>
          </a:prstGeom>
        </p:spPr>
        <p:txBody>
          <a:bodyPr lIns="91425" tIns="91425" rIns="91425" bIns="91425" anchor="t" anchorCtr="0"/>
          <a:lstStyle>
            <a:lvl1pPr lvl="0" algn="ctr">
              <a:lnSpc>
                <a:spcPct val="100000"/>
              </a:lnSpc>
              <a:spcBef>
                <a:spcPts val="0"/>
              </a:spcBef>
              <a:spcAft>
                <a:spcPts val="0"/>
              </a:spcAft>
              <a:buSzPct val="100000"/>
              <a:buNone/>
              <a:defRPr sz="2100"/>
            </a:lvl1pPr>
            <a:lvl2pPr lvl="1" algn="ctr">
              <a:lnSpc>
                <a:spcPct val="100000"/>
              </a:lnSpc>
              <a:spcBef>
                <a:spcPts val="0"/>
              </a:spcBef>
              <a:spcAft>
                <a:spcPts val="0"/>
              </a:spcAft>
              <a:buSzPct val="100000"/>
              <a:buNone/>
              <a:defRPr sz="2100"/>
            </a:lvl2pPr>
            <a:lvl3pPr lvl="2" algn="ctr">
              <a:lnSpc>
                <a:spcPct val="100000"/>
              </a:lnSpc>
              <a:spcBef>
                <a:spcPts val="0"/>
              </a:spcBef>
              <a:spcAft>
                <a:spcPts val="0"/>
              </a:spcAft>
              <a:buSzPct val="100000"/>
              <a:buNone/>
              <a:defRPr sz="2100"/>
            </a:lvl3pPr>
            <a:lvl4pPr lvl="3" algn="ctr">
              <a:lnSpc>
                <a:spcPct val="100000"/>
              </a:lnSpc>
              <a:spcBef>
                <a:spcPts val="0"/>
              </a:spcBef>
              <a:spcAft>
                <a:spcPts val="0"/>
              </a:spcAft>
              <a:buSzPct val="100000"/>
              <a:buNone/>
              <a:defRPr sz="2100"/>
            </a:lvl4pPr>
            <a:lvl5pPr lvl="4" algn="ctr">
              <a:lnSpc>
                <a:spcPct val="100000"/>
              </a:lnSpc>
              <a:spcBef>
                <a:spcPts val="0"/>
              </a:spcBef>
              <a:spcAft>
                <a:spcPts val="0"/>
              </a:spcAft>
              <a:buSzPct val="100000"/>
              <a:buNone/>
              <a:defRPr sz="2100"/>
            </a:lvl5pPr>
            <a:lvl6pPr lvl="5" algn="ctr">
              <a:lnSpc>
                <a:spcPct val="100000"/>
              </a:lnSpc>
              <a:spcBef>
                <a:spcPts val="0"/>
              </a:spcBef>
              <a:spcAft>
                <a:spcPts val="0"/>
              </a:spcAft>
              <a:buSzPct val="100000"/>
              <a:buNone/>
              <a:defRPr sz="2100"/>
            </a:lvl6pPr>
            <a:lvl7pPr lvl="6" algn="ctr">
              <a:lnSpc>
                <a:spcPct val="100000"/>
              </a:lnSpc>
              <a:spcBef>
                <a:spcPts val="0"/>
              </a:spcBef>
              <a:spcAft>
                <a:spcPts val="0"/>
              </a:spcAft>
              <a:buSzPct val="100000"/>
              <a:buNone/>
              <a:defRPr sz="2100"/>
            </a:lvl7pPr>
            <a:lvl8pPr lvl="7" algn="ctr">
              <a:lnSpc>
                <a:spcPct val="100000"/>
              </a:lnSpc>
              <a:spcBef>
                <a:spcPts val="0"/>
              </a:spcBef>
              <a:spcAft>
                <a:spcPts val="0"/>
              </a:spcAft>
              <a:buSzPct val="100000"/>
              <a:buNone/>
              <a:defRPr sz="2100"/>
            </a:lvl8pPr>
            <a:lvl9pPr lvl="8" algn="ctr">
              <a:lnSpc>
                <a:spcPct val="100000"/>
              </a:lnSpc>
              <a:spcBef>
                <a:spcPts val="0"/>
              </a:spcBef>
              <a:spcAft>
                <a:spcPts val="0"/>
              </a:spcAft>
              <a:buSzPct val="100000"/>
              <a:buNone/>
              <a:defRPr sz="2100"/>
            </a:lvl9pPr>
          </a:lstStyle>
          <a:p>
            <a:endParaRPr/>
          </a:p>
        </p:txBody>
      </p:sp>
      <p:sp>
        <p:nvSpPr>
          <p:cNvPr id="39" name="Shape 39"/>
          <p:cNvSpPr txBox="1">
            <a:spLocks noGrp="1"/>
          </p:cNvSpPr>
          <p:nvPr>
            <p:ph type="body" idx="2"/>
          </p:nvPr>
        </p:nvSpPr>
        <p:spPr>
          <a:xfrm>
            <a:off x="4939500" y="724200"/>
            <a:ext cx="3837000" cy="3695100"/>
          </a:xfrm>
          <a:prstGeom prst="rect">
            <a:avLst/>
          </a:prstGeom>
        </p:spPr>
        <p:txBody>
          <a:bodyPr lIns="91425" tIns="91425" rIns="91425" bIns="91425" anchor="ctr" anchorCtr="0"/>
          <a:lstStyle>
            <a:lvl1pPr lvl="0">
              <a:spcBef>
                <a:spcPts val="0"/>
              </a:spcBef>
              <a:buClr>
                <a:schemeClr val="dk1"/>
              </a:buClr>
              <a:defRPr>
                <a:solidFill>
                  <a:schemeClr val="dk1"/>
                </a:solidFill>
              </a:defRPr>
            </a:lvl1pPr>
            <a:lvl2pPr lvl="1">
              <a:spcBef>
                <a:spcPts val="0"/>
              </a:spcBef>
              <a:buClr>
                <a:schemeClr val="dk1"/>
              </a:buClr>
              <a:defRPr>
                <a:solidFill>
                  <a:schemeClr val="dk1"/>
                </a:solidFill>
              </a:defRPr>
            </a:lvl2pPr>
            <a:lvl3pPr lvl="2">
              <a:spcBef>
                <a:spcPts val="0"/>
              </a:spcBef>
              <a:buClr>
                <a:schemeClr val="dk1"/>
              </a:buClr>
              <a:defRPr>
                <a:solidFill>
                  <a:schemeClr val="dk1"/>
                </a:solidFill>
              </a:defRPr>
            </a:lvl3pPr>
            <a:lvl4pPr lvl="3">
              <a:spcBef>
                <a:spcPts val="0"/>
              </a:spcBef>
              <a:buClr>
                <a:schemeClr val="dk1"/>
              </a:buClr>
              <a:defRPr>
                <a:solidFill>
                  <a:schemeClr val="dk1"/>
                </a:solidFill>
              </a:defRPr>
            </a:lvl4pPr>
            <a:lvl5pPr lvl="4">
              <a:spcBef>
                <a:spcPts val="0"/>
              </a:spcBef>
              <a:buClr>
                <a:schemeClr val="dk1"/>
              </a:buClr>
              <a:defRPr>
                <a:solidFill>
                  <a:schemeClr val="dk1"/>
                </a:solidFill>
              </a:defRPr>
            </a:lvl5pPr>
            <a:lvl6pPr lvl="5">
              <a:spcBef>
                <a:spcPts val="0"/>
              </a:spcBef>
              <a:buClr>
                <a:schemeClr val="dk1"/>
              </a:buClr>
              <a:defRPr>
                <a:solidFill>
                  <a:schemeClr val="dk1"/>
                </a:solidFill>
              </a:defRPr>
            </a:lvl6pPr>
            <a:lvl7pPr lvl="6">
              <a:spcBef>
                <a:spcPts val="0"/>
              </a:spcBef>
              <a:buClr>
                <a:schemeClr val="dk1"/>
              </a:buClr>
              <a:defRPr>
                <a:solidFill>
                  <a:schemeClr val="dk1"/>
                </a:solidFill>
              </a:defRPr>
            </a:lvl7pPr>
            <a:lvl8pPr lvl="7">
              <a:spcBef>
                <a:spcPts val="0"/>
              </a:spcBef>
              <a:buClr>
                <a:schemeClr val="dk1"/>
              </a:buClr>
              <a:defRPr>
                <a:solidFill>
                  <a:schemeClr val="dk1"/>
                </a:solidFill>
              </a:defRPr>
            </a:lvl8pPr>
            <a:lvl9pPr lvl="8">
              <a:spcBef>
                <a:spcPts val="0"/>
              </a:spcBef>
              <a:buClr>
                <a:schemeClr val="dk1"/>
              </a:buClr>
              <a:defRPr>
                <a:solidFill>
                  <a:schemeClr val="dk1"/>
                </a:solidFill>
              </a:defRPr>
            </a:lvl9pPr>
          </a:lstStyle>
          <a:p>
            <a:endParaRPr/>
          </a:p>
        </p:txBody>
      </p:sp>
      <p:sp>
        <p:nvSpPr>
          <p:cNvPr id="40" name="Shape 40"/>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cSld name="Caption">
    <p:spTree>
      <p:nvGrpSpPr>
        <p:cNvPr id="1" name="Shape 41"/>
        <p:cNvGrpSpPr/>
        <p:nvPr/>
      </p:nvGrpSpPr>
      <p:grpSpPr>
        <a:xfrm>
          <a:off x="0" y="0"/>
          <a:ext cx="0" cy="0"/>
          <a:chOff x="0" y="0"/>
          <a:chExt cx="0" cy="0"/>
        </a:xfrm>
      </p:grpSpPr>
      <p:sp>
        <p:nvSpPr>
          <p:cNvPr id="42" name="Shape 42"/>
          <p:cNvSpPr txBox="1">
            <a:spLocks noGrp="1"/>
          </p:cNvSpPr>
          <p:nvPr>
            <p:ph type="body" idx="1"/>
          </p:nvPr>
        </p:nvSpPr>
        <p:spPr>
          <a:xfrm>
            <a:off x="311700" y="4230575"/>
            <a:ext cx="5998800" cy="605100"/>
          </a:xfrm>
          <a:prstGeom prst="rect">
            <a:avLst/>
          </a:prstGeom>
        </p:spPr>
        <p:txBody>
          <a:bodyPr lIns="91425" tIns="91425" rIns="91425" bIns="91425" anchor="ctr" anchorCtr="0"/>
          <a:lstStyle>
            <a:lvl1pPr lvl="0">
              <a:lnSpc>
                <a:spcPct val="100000"/>
              </a:lnSpc>
              <a:spcBef>
                <a:spcPts val="0"/>
              </a:spcBef>
              <a:spcAft>
                <a:spcPts val="0"/>
              </a:spcAft>
              <a:buNone/>
              <a:defRPr/>
            </a:lvl1pPr>
          </a:lstStyle>
          <a:p>
            <a:endParaRPr/>
          </a:p>
        </p:txBody>
      </p:sp>
      <p:sp>
        <p:nvSpPr>
          <p:cNvPr id="43" name="Shape 43"/>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5"/>
        <p:cNvGrpSpPr/>
        <p:nvPr/>
      </p:nvGrpSpPr>
      <p:grpSpPr>
        <a:xfrm>
          <a:off x="0" y="0"/>
          <a:ext cx="0" cy="0"/>
          <a:chOff x="0" y="0"/>
          <a:chExt cx="0" cy="0"/>
        </a:xfrm>
      </p:grpSpPr>
      <p:sp>
        <p:nvSpPr>
          <p:cNvPr id="6" name="Shape 6"/>
          <p:cNvSpPr txBox="1">
            <a:spLocks noGrp="1"/>
          </p:cNvSpPr>
          <p:nvPr>
            <p:ph type="title"/>
          </p:nvPr>
        </p:nvSpPr>
        <p:spPr>
          <a:xfrm>
            <a:off x="311700" y="445025"/>
            <a:ext cx="8520600" cy="572700"/>
          </a:xfrm>
          <a:prstGeom prst="rect">
            <a:avLst/>
          </a:prstGeom>
          <a:noFill/>
          <a:ln>
            <a:noFill/>
          </a:ln>
        </p:spPr>
        <p:txBody>
          <a:bodyPr lIns="91425" tIns="91425" rIns="91425" bIns="91425" anchor="t" anchorCtr="0"/>
          <a:lstStyle>
            <a:lvl1pPr lvl="0">
              <a:spcBef>
                <a:spcPts val="0"/>
              </a:spcBef>
              <a:buClr>
                <a:schemeClr val="dk1"/>
              </a:buClr>
              <a:buSzPct val="100000"/>
              <a:buNone/>
              <a:defRPr sz="2800">
                <a:solidFill>
                  <a:schemeClr val="dk1"/>
                </a:solidFill>
              </a:defRPr>
            </a:lvl1pPr>
            <a:lvl2pPr lvl="1">
              <a:spcBef>
                <a:spcPts val="0"/>
              </a:spcBef>
              <a:buClr>
                <a:schemeClr val="dk1"/>
              </a:buClr>
              <a:buSzPct val="100000"/>
              <a:buNone/>
              <a:defRPr sz="2800">
                <a:solidFill>
                  <a:schemeClr val="dk1"/>
                </a:solidFill>
              </a:defRPr>
            </a:lvl2pPr>
            <a:lvl3pPr lvl="2">
              <a:spcBef>
                <a:spcPts val="0"/>
              </a:spcBef>
              <a:buClr>
                <a:schemeClr val="dk1"/>
              </a:buClr>
              <a:buSzPct val="100000"/>
              <a:buNone/>
              <a:defRPr sz="2800">
                <a:solidFill>
                  <a:schemeClr val="dk1"/>
                </a:solidFill>
              </a:defRPr>
            </a:lvl3pPr>
            <a:lvl4pPr lvl="3">
              <a:spcBef>
                <a:spcPts val="0"/>
              </a:spcBef>
              <a:buClr>
                <a:schemeClr val="dk1"/>
              </a:buClr>
              <a:buSzPct val="100000"/>
              <a:buNone/>
              <a:defRPr sz="2800">
                <a:solidFill>
                  <a:schemeClr val="dk1"/>
                </a:solidFill>
              </a:defRPr>
            </a:lvl4pPr>
            <a:lvl5pPr lvl="4">
              <a:spcBef>
                <a:spcPts val="0"/>
              </a:spcBef>
              <a:buClr>
                <a:schemeClr val="dk1"/>
              </a:buClr>
              <a:buSzPct val="100000"/>
              <a:buNone/>
              <a:defRPr sz="2800">
                <a:solidFill>
                  <a:schemeClr val="dk1"/>
                </a:solidFill>
              </a:defRPr>
            </a:lvl5pPr>
            <a:lvl6pPr lvl="5">
              <a:spcBef>
                <a:spcPts val="0"/>
              </a:spcBef>
              <a:buClr>
                <a:schemeClr val="dk1"/>
              </a:buClr>
              <a:buSzPct val="100000"/>
              <a:buNone/>
              <a:defRPr sz="2800">
                <a:solidFill>
                  <a:schemeClr val="dk1"/>
                </a:solidFill>
              </a:defRPr>
            </a:lvl6pPr>
            <a:lvl7pPr lvl="6">
              <a:spcBef>
                <a:spcPts val="0"/>
              </a:spcBef>
              <a:buClr>
                <a:schemeClr val="dk1"/>
              </a:buClr>
              <a:buSzPct val="100000"/>
              <a:buNone/>
              <a:defRPr sz="2800">
                <a:solidFill>
                  <a:schemeClr val="dk1"/>
                </a:solidFill>
              </a:defRPr>
            </a:lvl7pPr>
            <a:lvl8pPr lvl="7">
              <a:spcBef>
                <a:spcPts val="0"/>
              </a:spcBef>
              <a:buClr>
                <a:schemeClr val="dk1"/>
              </a:buClr>
              <a:buSzPct val="100000"/>
              <a:buNone/>
              <a:defRPr sz="2800">
                <a:solidFill>
                  <a:schemeClr val="dk1"/>
                </a:solidFill>
              </a:defRPr>
            </a:lvl8pPr>
            <a:lvl9pPr lvl="8">
              <a:spcBef>
                <a:spcPts val="0"/>
              </a:spcBef>
              <a:buClr>
                <a:schemeClr val="dk1"/>
              </a:buClr>
              <a:buSzPct val="100000"/>
              <a:buNone/>
              <a:defRPr sz="2800">
                <a:solidFill>
                  <a:schemeClr val="dk1"/>
                </a:solidFill>
              </a:defRPr>
            </a:lvl9pPr>
          </a:lstStyle>
          <a:p>
            <a:endParaRPr/>
          </a:p>
        </p:txBody>
      </p:sp>
      <p:sp>
        <p:nvSpPr>
          <p:cNvPr id="7" name="Shape 7"/>
          <p:cNvSpPr txBox="1">
            <a:spLocks noGrp="1"/>
          </p:cNvSpPr>
          <p:nvPr>
            <p:ph type="body" idx="1"/>
          </p:nvPr>
        </p:nvSpPr>
        <p:spPr>
          <a:xfrm>
            <a:off x="311700" y="1152475"/>
            <a:ext cx="8520600" cy="3416400"/>
          </a:xfrm>
          <a:prstGeom prst="rect">
            <a:avLst/>
          </a:prstGeom>
          <a:noFill/>
          <a:ln>
            <a:noFill/>
          </a:ln>
        </p:spPr>
        <p:txBody>
          <a:bodyPr lIns="91425" tIns="91425" rIns="91425" bIns="91425" anchor="t" anchorCtr="0"/>
          <a:lstStyle>
            <a:lvl1pPr lvl="0">
              <a:lnSpc>
                <a:spcPct val="115000"/>
              </a:lnSpc>
              <a:spcBef>
                <a:spcPts val="0"/>
              </a:spcBef>
              <a:spcAft>
                <a:spcPts val="1600"/>
              </a:spcAft>
              <a:buClr>
                <a:schemeClr val="lt2"/>
              </a:buClr>
              <a:buSzPct val="100000"/>
              <a:defRPr sz="1800">
                <a:solidFill>
                  <a:schemeClr val="lt2"/>
                </a:solidFill>
              </a:defRPr>
            </a:lvl1pPr>
            <a:lvl2pPr lvl="1">
              <a:lnSpc>
                <a:spcPct val="115000"/>
              </a:lnSpc>
              <a:spcBef>
                <a:spcPts val="0"/>
              </a:spcBef>
              <a:spcAft>
                <a:spcPts val="1600"/>
              </a:spcAft>
              <a:buClr>
                <a:schemeClr val="lt2"/>
              </a:buClr>
              <a:defRPr>
                <a:solidFill>
                  <a:schemeClr val="lt2"/>
                </a:solidFill>
              </a:defRPr>
            </a:lvl2pPr>
            <a:lvl3pPr lvl="2">
              <a:lnSpc>
                <a:spcPct val="115000"/>
              </a:lnSpc>
              <a:spcBef>
                <a:spcPts val="0"/>
              </a:spcBef>
              <a:spcAft>
                <a:spcPts val="1600"/>
              </a:spcAft>
              <a:buClr>
                <a:schemeClr val="lt2"/>
              </a:buClr>
              <a:defRPr>
                <a:solidFill>
                  <a:schemeClr val="lt2"/>
                </a:solidFill>
              </a:defRPr>
            </a:lvl3pPr>
            <a:lvl4pPr lvl="3">
              <a:lnSpc>
                <a:spcPct val="115000"/>
              </a:lnSpc>
              <a:spcBef>
                <a:spcPts val="0"/>
              </a:spcBef>
              <a:spcAft>
                <a:spcPts val="1600"/>
              </a:spcAft>
              <a:buClr>
                <a:schemeClr val="lt2"/>
              </a:buClr>
              <a:defRPr>
                <a:solidFill>
                  <a:schemeClr val="lt2"/>
                </a:solidFill>
              </a:defRPr>
            </a:lvl4pPr>
            <a:lvl5pPr lvl="4">
              <a:lnSpc>
                <a:spcPct val="115000"/>
              </a:lnSpc>
              <a:spcBef>
                <a:spcPts val="0"/>
              </a:spcBef>
              <a:spcAft>
                <a:spcPts val="1600"/>
              </a:spcAft>
              <a:buClr>
                <a:schemeClr val="lt2"/>
              </a:buClr>
              <a:defRPr>
                <a:solidFill>
                  <a:schemeClr val="lt2"/>
                </a:solidFill>
              </a:defRPr>
            </a:lvl5pPr>
            <a:lvl6pPr lvl="5">
              <a:lnSpc>
                <a:spcPct val="115000"/>
              </a:lnSpc>
              <a:spcBef>
                <a:spcPts val="0"/>
              </a:spcBef>
              <a:spcAft>
                <a:spcPts val="1600"/>
              </a:spcAft>
              <a:buClr>
                <a:schemeClr val="lt2"/>
              </a:buClr>
              <a:defRPr>
                <a:solidFill>
                  <a:schemeClr val="lt2"/>
                </a:solidFill>
              </a:defRPr>
            </a:lvl6pPr>
            <a:lvl7pPr lvl="6">
              <a:lnSpc>
                <a:spcPct val="115000"/>
              </a:lnSpc>
              <a:spcBef>
                <a:spcPts val="0"/>
              </a:spcBef>
              <a:spcAft>
                <a:spcPts val="1600"/>
              </a:spcAft>
              <a:buClr>
                <a:schemeClr val="lt2"/>
              </a:buClr>
              <a:defRPr>
                <a:solidFill>
                  <a:schemeClr val="lt2"/>
                </a:solidFill>
              </a:defRPr>
            </a:lvl7pPr>
            <a:lvl8pPr lvl="7">
              <a:lnSpc>
                <a:spcPct val="115000"/>
              </a:lnSpc>
              <a:spcBef>
                <a:spcPts val="0"/>
              </a:spcBef>
              <a:spcAft>
                <a:spcPts val="1600"/>
              </a:spcAft>
              <a:buClr>
                <a:schemeClr val="lt2"/>
              </a:buClr>
              <a:defRPr>
                <a:solidFill>
                  <a:schemeClr val="lt2"/>
                </a:solidFill>
              </a:defRPr>
            </a:lvl8pPr>
            <a:lvl9pPr lvl="8">
              <a:lnSpc>
                <a:spcPct val="115000"/>
              </a:lnSpc>
              <a:spcBef>
                <a:spcPts val="0"/>
              </a:spcBef>
              <a:spcAft>
                <a:spcPts val="1600"/>
              </a:spcAft>
              <a:buClr>
                <a:schemeClr val="lt2"/>
              </a:buClr>
              <a:defRPr>
                <a:solidFill>
                  <a:schemeClr val="lt2"/>
                </a:solidFill>
              </a:defRPr>
            </a:lvl9pPr>
          </a:lstStyle>
          <a:p>
            <a:endParaRPr/>
          </a:p>
        </p:txBody>
      </p:sp>
      <p:sp>
        <p:nvSpPr>
          <p:cNvPr id="8" name="Shape 8"/>
          <p:cNvSpPr txBox="1">
            <a:spLocks noGrp="1"/>
          </p:cNvSpPr>
          <p:nvPr>
            <p:ph type="sldNum" idx="12"/>
          </p:nvPr>
        </p:nvSpPr>
        <p:spPr>
          <a:xfrm>
            <a:off x="8472457" y="4663216"/>
            <a:ext cx="548700" cy="393600"/>
          </a:xfrm>
          <a:prstGeom prst="rect">
            <a:avLst/>
          </a:prstGeom>
          <a:noFill/>
          <a:ln>
            <a:noFill/>
          </a:ln>
        </p:spPr>
        <p:txBody>
          <a:bodyPr lIns="91425" tIns="91425" rIns="91425" bIns="91425" anchor="ctr" anchorCtr="0">
            <a:noAutofit/>
          </a:bodyPr>
          <a:lstStyle/>
          <a:p>
            <a:pPr lvl="0" algn="r">
              <a:spcBef>
                <a:spcPts val="0"/>
              </a:spcBef>
              <a:buNone/>
            </a:pPr>
            <a:fld id="{00000000-1234-1234-1234-123412341234}" type="slidenum">
              <a:rPr lang="en" sz="1000">
                <a:solidFill>
                  <a:schemeClr val="lt2"/>
                </a:solidFill>
              </a:rPr>
              <a:t>‹#›</a:t>
            </a:fld>
            <a:endParaRPr lang="en" sz="1000">
              <a:solidFill>
                <a:schemeClr val="lt2"/>
              </a:solidFill>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p:titleStyle>
    <p:body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0.xml"/><Relationship Id="rId1" Type="http://schemas.openxmlformats.org/officeDocument/2006/relationships/slideLayout" Target="../slideLayouts/slideLayout1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53"/>
        <p:cNvGrpSpPr/>
        <p:nvPr/>
      </p:nvGrpSpPr>
      <p:grpSpPr>
        <a:xfrm>
          <a:off x="0" y="0"/>
          <a:ext cx="0" cy="0"/>
          <a:chOff x="0" y="0"/>
          <a:chExt cx="0" cy="0"/>
        </a:xfrm>
      </p:grpSpPr>
      <p:sp>
        <p:nvSpPr>
          <p:cNvPr id="54" name="Shape 54"/>
          <p:cNvSpPr txBox="1">
            <a:spLocks noGrp="1"/>
          </p:cNvSpPr>
          <p:nvPr>
            <p:ph type="ctrTitle"/>
          </p:nvPr>
        </p:nvSpPr>
        <p:spPr>
          <a:xfrm>
            <a:off x="311708" y="744575"/>
            <a:ext cx="8520600" cy="2052600"/>
          </a:xfrm>
          <a:prstGeom prst="rect">
            <a:avLst/>
          </a:prstGeom>
        </p:spPr>
        <p:txBody>
          <a:bodyPr lIns="91425" tIns="91425" rIns="91425" bIns="91425" anchor="b" anchorCtr="0">
            <a:noAutofit/>
          </a:bodyPr>
          <a:lstStyle/>
          <a:p>
            <a:pPr lvl="0" rtl="0">
              <a:spcBef>
                <a:spcPts val="0"/>
              </a:spcBef>
              <a:buNone/>
            </a:pPr>
            <a:r>
              <a:rPr lang="en"/>
              <a:t>REVIEW OF SYSTEMS</a:t>
            </a:r>
          </a:p>
        </p:txBody>
      </p:sp>
      <p:sp>
        <p:nvSpPr>
          <p:cNvPr id="55" name="Shape 55"/>
          <p:cNvSpPr txBox="1">
            <a:spLocks noGrp="1"/>
          </p:cNvSpPr>
          <p:nvPr>
            <p:ph type="subTitle" idx="1"/>
          </p:nvPr>
        </p:nvSpPr>
        <p:spPr>
          <a:xfrm>
            <a:off x="311700" y="2834125"/>
            <a:ext cx="8520600" cy="792600"/>
          </a:xfrm>
          <a:prstGeom prst="rect">
            <a:avLst/>
          </a:prstGeom>
        </p:spPr>
        <p:txBody>
          <a:bodyPr lIns="91425" tIns="91425" rIns="91425" bIns="91425" anchor="t" anchorCtr="0">
            <a:noAutofit/>
          </a:bodyPr>
          <a:lstStyle/>
          <a:p>
            <a:pPr lvl="0">
              <a:spcBef>
                <a:spcPts val="0"/>
              </a:spcBef>
              <a:buNone/>
            </a:pPr>
            <a:r>
              <a:rPr lang="en"/>
              <a:t>“CHEAT SHEET”</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06"/>
        <p:cNvGrpSpPr/>
        <p:nvPr/>
      </p:nvGrpSpPr>
      <p:grpSpPr>
        <a:xfrm>
          <a:off x="0" y="0"/>
          <a:ext cx="0" cy="0"/>
          <a:chOff x="0" y="0"/>
          <a:chExt cx="0" cy="0"/>
        </a:xfrm>
      </p:grpSpPr>
      <p:sp>
        <p:nvSpPr>
          <p:cNvPr id="107" name="Shape 107"/>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NECK SYSTEM QUESTIONS</a:t>
            </a:r>
          </a:p>
        </p:txBody>
      </p:sp>
      <p:sp>
        <p:nvSpPr>
          <p:cNvPr id="108" name="Shape 108"/>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457200" lvl="0" indent="-228600" rtl="0">
              <a:spcBef>
                <a:spcPts val="0"/>
              </a:spcBef>
            </a:pPr>
            <a:r>
              <a:rPr lang="en"/>
              <a:t>New lumps or bumps?</a:t>
            </a:r>
          </a:p>
          <a:p>
            <a:pPr marL="457200" lvl="0" indent="-228600" rtl="0">
              <a:spcBef>
                <a:spcPts val="0"/>
              </a:spcBef>
            </a:pPr>
            <a:r>
              <a:rPr lang="en"/>
              <a:t>Anything feel sore, painful, or stiff?</a:t>
            </a:r>
          </a:p>
          <a:p>
            <a:pPr marL="457200" lvl="0" indent="-228600">
              <a:spcBef>
                <a:spcPts val="0"/>
              </a:spcBef>
            </a:pPr>
            <a:r>
              <a:rPr lang="en"/>
              <a:t>Pain when you move your neck in any direction?</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12"/>
        <p:cNvGrpSpPr/>
        <p:nvPr/>
      </p:nvGrpSpPr>
      <p:grpSpPr>
        <a:xfrm>
          <a:off x="0" y="0"/>
          <a:ext cx="0" cy="0"/>
          <a:chOff x="0" y="0"/>
          <a:chExt cx="0" cy="0"/>
        </a:xfrm>
      </p:grpSpPr>
      <p:sp>
        <p:nvSpPr>
          <p:cNvPr id="113" name="Shape 113"/>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CHEST OR RESPIRATORY SYSTEM QUESTIONS</a:t>
            </a:r>
          </a:p>
        </p:txBody>
      </p:sp>
      <p:sp>
        <p:nvSpPr>
          <p:cNvPr id="114" name="Shape 114"/>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457200" lvl="0" indent="-228600" rtl="0">
              <a:spcBef>
                <a:spcPts val="0"/>
              </a:spcBef>
            </a:pPr>
            <a:r>
              <a:rPr lang="en"/>
              <a:t>Trouble catching your breath or feel short of breath?</a:t>
            </a:r>
          </a:p>
          <a:p>
            <a:pPr marL="457200" lvl="0" indent="-228600" rtl="0">
              <a:spcBef>
                <a:spcPts val="0"/>
              </a:spcBef>
            </a:pPr>
            <a:r>
              <a:rPr lang="en"/>
              <a:t>Trouble breathing after walking a little ways?</a:t>
            </a:r>
          </a:p>
          <a:p>
            <a:pPr marL="457200" lvl="0" indent="-228600" rtl="0">
              <a:spcBef>
                <a:spcPts val="0"/>
              </a:spcBef>
            </a:pPr>
            <a:r>
              <a:rPr lang="en"/>
              <a:t>How far can be walked before needing to stop?</a:t>
            </a:r>
          </a:p>
          <a:p>
            <a:pPr marL="457200" lvl="0" indent="-228600" rtl="0">
              <a:spcBef>
                <a:spcPts val="0"/>
              </a:spcBef>
            </a:pPr>
            <a:r>
              <a:rPr lang="en"/>
              <a:t>Pain with deep breath?</a:t>
            </a:r>
          </a:p>
          <a:p>
            <a:pPr marL="457200" lvl="0" indent="-228600" rtl="0">
              <a:spcBef>
                <a:spcPts val="0"/>
              </a:spcBef>
            </a:pPr>
            <a:r>
              <a:rPr lang="en"/>
              <a:t>New cough or coughing anything up?  What does it look like?</a:t>
            </a:r>
          </a:p>
          <a:p>
            <a:pPr marL="457200" lvl="0" indent="-228600" rtl="0">
              <a:spcBef>
                <a:spcPts val="0"/>
              </a:spcBef>
            </a:pPr>
            <a:r>
              <a:rPr lang="en"/>
              <a:t>Positive test for Tuberculosis?</a:t>
            </a:r>
          </a:p>
          <a:p>
            <a:pPr marL="457200" lvl="0" indent="-228600" rtl="0">
              <a:spcBef>
                <a:spcPts val="0"/>
              </a:spcBef>
            </a:pPr>
            <a:r>
              <a:rPr lang="en"/>
              <a:t>Exposure to anyone with Tuberculosis?</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118"/>
        <p:cNvGrpSpPr/>
        <p:nvPr/>
      </p:nvGrpSpPr>
      <p:grpSpPr>
        <a:xfrm>
          <a:off x="0" y="0"/>
          <a:ext cx="0" cy="0"/>
          <a:chOff x="0" y="0"/>
          <a:chExt cx="0" cy="0"/>
        </a:xfrm>
      </p:grpSpPr>
      <p:sp>
        <p:nvSpPr>
          <p:cNvPr id="119" name="Shape 119"/>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CARDIOVASCULAR SYSTEM QUESTIONS</a:t>
            </a:r>
          </a:p>
        </p:txBody>
      </p:sp>
      <p:sp>
        <p:nvSpPr>
          <p:cNvPr id="120" name="Shape 120"/>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457200" lvl="0" indent="-228600" rtl="0">
              <a:spcBef>
                <a:spcPts val="0"/>
              </a:spcBef>
            </a:pPr>
            <a:r>
              <a:rPr lang="en"/>
              <a:t>Chest pains?  Nature of the chest pains and any associated symptoms?</a:t>
            </a:r>
          </a:p>
          <a:p>
            <a:pPr marL="457200" lvl="0" indent="-228600" rtl="0">
              <a:spcBef>
                <a:spcPts val="0"/>
              </a:spcBef>
            </a:pPr>
            <a:r>
              <a:rPr lang="en"/>
              <a:t>Heart racing or skipping beats?</a:t>
            </a:r>
          </a:p>
          <a:p>
            <a:pPr marL="457200" lvl="0" indent="-228600" rtl="0">
              <a:spcBef>
                <a:spcPts val="0"/>
              </a:spcBef>
            </a:pPr>
            <a:r>
              <a:rPr lang="en"/>
              <a:t>Shortness of breath at rest or with small amounts of exertion?</a:t>
            </a:r>
          </a:p>
          <a:p>
            <a:pPr marL="457200" lvl="0" indent="-228600" rtl="0">
              <a:spcBef>
                <a:spcPts val="0"/>
              </a:spcBef>
            </a:pPr>
            <a:r>
              <a:rPr lang="en"/>
              <a:t>How many pillows do you need?  Do you ever wake up at night short of breath?</a:t>
            </a:r>
          </a:p>
          <a:p>
            <a:pPr marL="457200" lvl="0" indent="-228600" rtl="0">
              <a:spcBef>
                <a:spcPts val="0"/>
              </a:spcBef>
            </a:pPr>
            <a:r>
              <a:rPr lang="en"/>
              <a:t>Heart murmur?</a:t>
            </a:r>
          </a:p>
          <a:p>
            <a:pPr marL="457200" lvl="0" indent="-228600" rtl="0">
              <a:spcBef>
                <a:spcPts val="0"/>
              </a:spcBef>
            </a:pPr>
            <a:r>
              <a:rPr lang="en"/>
              <a:t>Rheumatic Fever?</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Shape 124"/>
        <p:cNvGrpSpPr/>
        <p:nvPr/>
      </p:nvGrpSpPr>
      <p:grpSpPr>
        <a:xfrm>
          <a:off x="0" y="0"/>
          <a:ext cx="0" cy="0"/>
          <a:chOff x="0" y="0"/>
          <a:chExt cx="0" cy="0"/>
        </a:xfrm>
      </p:grpSpPr>
      <p:sp>
        <p:nvSpPr>
          <p:cNvPr id="125" name="Shape 125"/>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VASCULAR SYSTEM QUESTIONS</a:t>
            </a:r>
          </a:p>
        </p:txBody>
      </p:sp>
      <p:sp>
        <p:nvSpPr>
          <p:cNvPr id="126" name="Shape 126"/>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457200" lvl="0" indent="-228600" rtl="0">
              <a:spcBef>
                <a:spcPts val="0"/>
              </a:spcBef>
            </a:pPr>
            <a:r>
              <a:rPr lang="en"/>
              <a:t>Pain in legs or hips when walking?  Does pain get worse with distance?</a:t>
            </a:r>
          </a:p>
          <a:p>
            <a:pPr marL="457200" lvl="0" indent="-228600" rtl="0">
              <a:spcBef>
                <a:spcPts val="0"/>
              </a:spcBef>
            </a:pPr>
            <a:r>
              <a:rPr lang="en"/>
              <a:t>Problems with legs like hair loss or sores that won't heal?  Any swelling?</a:t>
            </a:r>
          </a:p>
          <a:p>
            <a:pPr marL="457200" lvl="0" indent="-228600" rtl="0">
              <a:spcBef>
                <a:spcPts val="0"/>
              </a:spcBef>
            </a:pPr>
            <a:r>
              <a:rPr lang="en"/>
              <a:t>Veins that stick out or cause you any problems?</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Shape 130"/>
        <p:cNvGrpSpPr/>
        <p:nvPr/>
      </p:nvGrpSpPr>
      <p:grpSpPr>
        <a:xfrm>
          <a:off x="0" y="0"/>
          <a:ext cx="0" cy="0"/>
          <a:chOff x="0" y="0"/>
          <a:chExt cx="0" cy="0"/>
        </a:xfrm>
      </p:grpSpPr>
      <p:sp>
        <p:nvSpPr>
          <p:cNvPr id="131" name="Shape 131"/>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BREAST SYSTEM QUESTIONS</a:t>
            </a:r>
          </a:p>
        </p:txBody>
      </p:sp>
      <p:sp>
        <p:nvSpPr>
          <p:cNvPr id="132" name="Shape 132"/>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457200" lvl="0" indent="-228600" rtl="0">
              <a:spcBef>
                <a:spcPts val="0"/>
              </a:spcBef>
            </a:pPr>
            <a:r>
              <a:rPr lang="en"/>
              <a:t>Lumps, pain, tenderness or discharge from nipples?</a:t>
            </a:r>
          </a:p>
          <a:p>
            <a:pPr marL="457200" lvl="0" indent="-228600" rtl="0">
              <a:spcBef>
                <a:spcPts val="0"/>
              </a:spcBef>
            </a:pPr>
            <a:r>
              <a:rPr lang="en"/>
              <a:t>Mammogram?  When was last mammogram?  (usually for patients over 40) </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Shape 136"/>
        <p:cNvGrpSpPr/>
        <p:nvPr/>
      </p:nvGrpSpPr>
      <p:grpSpPr>
        <a:xfrm>
          <a:off x="0" y="0"/>
          <a:ext cx="0" cy="0"/>
          <a:chOff x="0" y="0"/>
          <a:chExt cx="0" cy="0"/>
        </a:xfrm>
      </p:grpSpPr>
      <p:sp>
        <p:nvSpPr>
          <p:cNvPr id="137" name="Shape 137"/>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GASTROINTESTINAL (GI) SYSTEM QUESTIONS</a:t>
            </a:r>
          </a:p>
        </p:txBody>
      </p:sp>
      <p:sp>
        <p:nvSpPr>
          <p:cNvPr id="138" name="Shape 138"/>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457200" lvl="0" indent="-228600" rtl="0">
              <a:spcBef>
                <a:spcPts val="0"/>
              </a:spcBef>
            </a:pPr>
            <a:r>
              <a:rPr lang="en"/>
              <a:t>Problems with stomach or belly ?  Nausea, vomiting, diarrhea, pain, or constipation?</a:t>
            </a:r>
          </a:p>
          <a:p>
            <a:pPr marL="457200" lvl="0" indent="-228600" rtl="0">
              <a:spcBef>
                <a:spcPts val="0"/>
              </a:spcBef>
            </a:pPr>
            <a:r>
              <a:rPr lang="en"/>
              <a:t>Heartburn?</a:t>
            </a:r>
          </a:p>
          <a:p>
            <a:pPr marL="457200" lvl="0" indent="-228600" rtl="0">
              <a:spcBef>
                <a:spcPts val="0"/>
              </a:spcBef>
            </a:pPr>
            <a:r>
              <a:rPr lang="en"/>
              <a:t>Use of antacids or laxatives?</a:t>
            </a:r>
          </a:p>
          <a:p>
            <a:pPr marL="457200" lvl="0" indent="-228600" rtl="0">
              <a:spcBef>
                <a:spcPts val="0"/>
              </a:spcBef>
            </a:pPr>
            <a:r>
              <a:rPr lang="en"/>
              <a:t>Bowel habits?  Have they changed recently?  Blood or black colored stools?</a:t>
            </a:r>
          </a:p>
          <a:p>
            <a:pPr marL="457200" lvl="0" indent="-228600" rtl="0">
              <a:spcBef>
                <a:spcPts val="0"/>
              </a:spcBef>
            </a:pPr>
            <a:r>
              <a:rPr lang="en"/>
              <a:t>Gallstones?</a:t>
            </a:r>
          </a:p>
          <a:p>
            <a:pPr marL="457200" lvl="0" indent="-228600" rtl="0">
              <a:spcBef>
                <a:spcPts val="0"/>
              </a:spcBef>
            </a:pPr>
            <a:r>
              <a:rPr lang="en"/>
              <a:t>Hepatitis?</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Shape 142"/>
        <p:cNvGrpSpPr/>
        <p:nvPr/>
      </p:nvGrpSpPr>
      <p:grpSpPr>
        <a:xfrm>
          <a:off x="0" y="0"/>
          <a:ext cx="0" cy="0"/>
          <a:chOff x="0" y="0"/>
          <a:chExt cx="0" cy="0"/>
        </a:xfrm>
      </p:grpSpPr>
      <p:sp>
        <p:nvSpPr>
          <p:cNvPr id="143" name="Shape 143"/>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GENITOURINARY (GU) SYSTEM QUESTIONS</a:t>
            </a:r>
          </a:p>
        </p:txBody>
      </p:sp>
      <p:sp>
        <p:nvSpPr>
          <p:cNvPr id="144" name="Shape 144"/>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457200" lvl="0" indent="-228600" rtl="0">
              <a:spcBef>
                <a:spcPts val="0"/>
              </a:spcBef>
            </a:pPr>
            <a:r>
              <a:rPr lang="en"/>
              <a:t>Changes in the amount of times in the bathroom in a day?</a:t>
            </a:r>
          </a:p>
          <a:p>
            <a:pPr marL="457200" lvl="0" indent="-228600" rtl="0">
              <a:spcBef>
                <a:spcPts val="0"/>
              </a:spcBef>
            </a:pPr>
            <a:r>
              <a:rPr lang="en"/>
              <a:t>Nighttime bathroom routines?</a:t>
            </a:r>
          </a:p>
          <a:p>
            <a:pPr marL="457200" lvl="0" indent="-228600" rtl="0">
              <a:spcBef>
                <a:spcPts val="0"/>
              </a:spcBef>
            </a:pPr>
            <a:r>
              <a:rPr lang="en"/>
              <a:t>Need to go but can't?</a:t>
            </a:r>
          </a:p>
          <a:p>
            <a:pPr marL="457200" lvl="0" indent="-228600" rtl="0">
              <a:spcBef>
                <a:spcPts val="0"/>
              </a:spcBef>
            </a:pPr>
            <a:r>
              <a:rPr lang="en"/>
              <a:t>Pain with urination?</a:t>
            </a:r>
          </a:p>
          <a:p>
            <a:pPr marL="457200" lvl="0" indent="-228600" rtl="0">
              <a:spcBef>
                <a:spcPts val="0"/>
              </a:spcBef>
            </a:pPr>
            <a:r>
              <a:rPr lang="en"/>
              <a:t>Blood in urine?</a:t>
            </a:r>
          </a:p>
          <a:p>
            <a:pPr marL="457200" lvl="0" indent="-228600" rtl="0">
              <a:spcBef>
                <a:spcPts val="0"/>
              </a:spcBef>
            </a:pPr>
            <a:r>
              <a:rPr lang="en"/>
              <a:t>Pain in lower back or sides?</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Shape 148"/>
        <p:cNvGrpSpPr/>
        <p:nvPr/>
      </p:nvGrpSpPr>
      <p:grpSpPr>
        <a:xfrm>
          <a:off x="0" y="0"/>
          <a:ext cx="0" cy="0"/>
          <a:chOff x="0" y="0"/>
          <a:chExt cx="0" cy="0"/>
        </a:xfrm>
      </p:grpSpPr>
      <p:sp>
        <p:nvSpPr>
          <p:cNvPr id="149" name="Shape 149"/>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MUSCULOSKELETAL SYSTEM QUESTIONS </a:t>
            </a:r>
          </a:p>
        </p:txBody>
      </p:sp>
      <p:sp>
        <p:nvSpPr>
          <p:cNvPr id="150" name="Shape 150"/>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457200" lvl="0" indent="-228600" rtl="0">
              <a:spcBef>
                <a:spcPts val="0"/>
              </a:spcBef>
            </a:pPr>
            <a:r>
              <a:rPr lang="en"/>
              <a:t>Recent muscle cramps?</a:t>
            </a:r>
          </a:p>
          <a:p>
            <a:pPr marL="457200" lvl="0" indent="-228600" rtl="0">
              <a:spcBef>
                <a:spcPts val="0"/>
              </a:spcBef>
            </a:pPr>
            <a:r>
              <a:rPr lang="en"/>
              <a:t>Muscle weakness or soreness?</a:t>
            </a:r>
          </a:p>
          <a:p>
            <a:pPr marL="457200" lvl="0" indent="-228600" rtl="0">
              <a:spcBef>
                <a:spcPts val="0"/>
              </a:spcBef>
            </a:pPr>
            <a:r>
              <a:rPr lang="en"/>
              <a:t>Change in movement of arms, legs, fingers or toes?</a:t>
            </a:r>
          </a:p>
          <a:p>
            <a:pPr marL="457200" lvl="0" indent="-228600" rtl="0">
              <a:spcBef>
                <a:spcPts val="0"/>
              </a:spcBef>
            </a:pPr>
            <a:r>
              <a:rPr lang="en"/>
              <a:t>Pain or stiffness in knees, hands, back or hips?</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Shape 154"/>
        <p:cNvGrpSpPr/>
        <p:nvPr/>
      </p:nvGrpSpPr>
      <p:grpSpPr>
        <a:xfrm>
          <a:off x="0" y="0"/>
          <a:ext cx="0" cy="0"/>
          <a:chOff x="0" y="0"/>
          <a:chExt cx="0" cy="0"/>
        </a:xfrm>
      </p:grpSpPr>
      <p:sp>
        <p:nvSpPr>
          <p:cNvPr id="155" name="Shape 155"/>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sz="2400"/>
              <a:t>NEUROLOGICAL/PSYCHOLOGICAL SYSTEM QUESTIONS</a:t>
            </a:r>
          </a:p>
        </p:txBody>
      </p:sp>
      <p:sp>
        <p:nvSpPr>
          <p:cNvPr id="156" name="Shape 156"/>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457200" lvl="0" indent="-228600" rtl="0">
              <a:spcBef>
                <a:spcPts val="0"/>
              </a:spcBef>
            </a:pPr>
            <a:r>
              <a:rPr lang="en"/>
              <a:t>Tingling or numbness in fingers, toes, arms or legs?</a:t>
            </a:r>
          </a:p>
          <a:p>
            <a:pPr marL="457200" lvl="0" indent="-228600" rtl="0">
              <a:spcBef>
                <a:spcPts val="0"/>
              </a:spcBef>
            </a:pPr>
            <a:r>
              <a:rPr lang="en"/>
              <a:t>Unusual memory loss?  Dizziness, or loss of balance?  Falls?</a:t>
            </a:r>
          </a:p>
          <a:p>
            <a:pPr marL="457200" lvl="0" indent="-228600" rtl="0">
              <a:spcBef>
                <a:spcPts val="0"/>
              </a:spcBef>
            </a:pPr>
            <a:r>
              <a:rPr lang="en"/>
              <a:t>Mood changes?  Depression?  Lost interest in pleasure or doing things?</a:t>
            </a:r>
          </a:p>
          <a:p>
            <a:pPr marL="457200" lvl="0" indent="-228600" rtl="0">
              <a:spcBef>
                <a:spcPts val="0"/>
              </a:spcBef>
            </a:pPr>
            <a:r>
              <a:rPr lang="en"/>
              <a:t>See things or hear things other people can't? </a:t>
            </a: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Shape 160"/>
        <p:cNvGrpSpPr/>
        <p:nvPr/>
      </p:nvGrpSpPr>
      <p:grpSpPr>
        <a:xfrm>
          <a:off x="0" y="0"/>
          <a:ext cx="0" cy="0"/>
          <a:chOff x="0" y="0"/>
          <a:chExt cx="0" cy="0"/>
        </a:xfrm>
      </p:grpSpPr>
      <p:sp>
        <p:nvSpPr>
          <p:cNvPr id="161" name="Shape 161"/>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MALE/FEMALE GENITALIA SYSTEM QUESTIONS</a:t>
            </a:r>
          </a:p>
        </p:txBody>
      </p:sp>
      <p:sp>
        <p:nvSpPr>
          <p:cNvPr id="162" name="Shape 162"/>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sz="1400"/>
              <a:t>*(TO BE USED WHEN PERTINENT TO INTERVIEW AND/OR CHIEF COMPLAINT)</a:t>
            </a:r>
          </a:p>
          <a:p>
            <a:pPr marL="457200" lvl="0" indent="-228600" rtl="0">
              <a:spcBef>
                <a:spcPts val="0"/>
              </a:spcBef>
            </a:pPr>
            <a:r>
              <a:rPr lang="en"/>
              <a:t>Sexual problems? Loss of sex drive?</a:t>
            </a:r>
          </a:p>
          <a:p>
            <a:pPr marL="457200" lvl="0" indent="-228600" rtl="0">
              <a:spcBef>
                <a:spcPts val="0"/>
              </a:spcBef>
            </a:pPr>
            <a:r>
              <a:rPr lang="en"/>
              <a:t>Pain with sex?</a:t>
            </a:r>
          </a:p>
          <a:p>
            <a:pPr marL="457200" lvl="0" indent="-228600" rtl="0">
              <a:spcBef>
                <a:spcPts val="0"/>
              </a:spcBef>
            </a:pPr>
            <a:r>
              <a:rPr lang="en"/>
              <a:t>Itching, rash or discharge?</a:t>
            </a:r>
          </a:p>
          <a:p>
            <a:pPr marL="457200" lvl="0" indent="-228600" rtl="0">
              <a:spcBef>
                <a:spcPts val="0"/>
              </a:spcBef>
            </a:pPr>
            <a:r>
              <a:rPr lang="en"/>
              <a:t>Lesions or sores?</a:t>
            </a:r>
          </a:p>
          <a:p>
            <a:pPr marL="457200" lvl="0" indent="-228600" rtl="0">
              <a:spcBef>
                <a:spcPts val="0"/>
              </a:spcBef>
            </a:pPr>
            <a:r>
              <a:rPr lang="en"/>
              <a:t>Hernias?</a:t>
            </a:r>
          </a:p>
          <a:p>
            <a:pPr marL="457200" lvl="0" indent="-228600" rtl="0">
              <a:spcBef>
                <a:spcPts val="0"/>
              </a:spcBef>
            </a:pPr>
            <a:r>
              <a:rPr lang="en"/>
              <a:t>Menstrual periods?  Last menstrual period?  Last Pap smear? (For female patients only)</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59"/>
        <p:cNvGrpSpPr/>
        <p:nvPr/>
      </p:nvGrpSpPr>
      <p:grpSpPr>
        <a:xfrm>
          <a:off x="0" y="0"/>
          <a:ext cx="0" cy="0"/>
          <a:chOff x="0" y="0"/>
          <a:chExt cx="0" cy="0"/>
        </a:xfrm>
      </p:grpSpPr>
      <p:sp>
        <p:nvSpPr>
          <p:cNvPr id="60" name="Shape 60"/>
          <p:cNvSpPr txBox="1">
            <a:spLocks noGrp="1"/>
          </p:cNvSpPr>
          <p:nvPr>
            <p:ph type="title"/>
          </p:nvPr>
        </p:nvSpPr>
        <p:spPr>
          <a:xfrm>
            <a:off x="311700" y="2150850"/>
            <a:ext cx="8520600" cy="841800"/>
          </a:xfrm>
          <a:prstGeom prst="rect">
            <a:avLst/>
          </a:prstGeom>
        </p:spPr>
        <p:txBody>
          <a:bodyPr lIns="91425" tIns="91425" rIns="91425" bIns="91425" anchor="ctr" anchorCtr="0">
            <a:noAutofit/>
          </a:bodyPr>
          <a:lstStyle/>
          <a:p>
            <a:pPr lvl="0">
              <a:spcBef>
                <a:spcPts val="0"/>
              </a:spcBef>
              <a:buNone/>
            </a:pPr>
            <a:r>
              <a:rPr lang="en"/>
              <a:t>When a patient is interview question should be guided by a “Review of Systems” (ROS)</a:t>
            </a:r>
          </a:p>
          <a:p>
            <a:pPr lvl="0">
              <a:spcBef>
                <a:spcPts val="0"/>
              </a:spcBef>
              <a:buNone/>
            </a:pPr>
            <a:endParaRPr/>
          </a:p>
          <a:p>
            <a:pPr lvl="0">
              <a:spcBef>
                <a:spcPts val="0"/>
              </a:spcBef>
              <a:buNone/>
            </a:pPr>
            <a:r>
              <a:rPr lang="en" sz="1800"/>
              <a:t>This lesson is a review of these systems, so that as a Coding and Reimbursement Specialist, you can better understand the medical health record. </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Shape 166"/>
        <p:cNvGrpSpPr/>
        <p:nvPr/>
      </p:nvGrpSpPr>
      <p:grpSpPr>
        <a:xfrm>
          <a:off x="0" y="0"/>
          <a:ext cx="0" cy="0"/>
          <a:chOff x="0" y="0"/>
          <a:chExt cx="0" cy="0"/>
        </a:xfrm>
      </p:grpSpPr>
      <p:sp>
        <p:nvSpPr>
          <p:cNvPr id="167" name="Shape 167"/>
          <p:cNvSpPr txBox="1"/>
          <p:nvPr/>
        </p:nvSpPr>
        <p:spPr>
          <a:xfrm>
            <a:off x="1148800" y="1071750"/>
            <a:ext cx="6585900" cy="3000000"/>
          </a:xfrm>
          <a:prstGeom prst="rect">
            <a:avLst/>
          </a:prstGeom>
          <a:noFill/>
          <a:ln>
            <a:noFill/>
          </a:ln>
        </p:spPr>
        <p:txBody>
          <a:bodyPr lIns="91425" tIns="91425" rIns="91425" bIns="91425" anchor="ctr" anchorCtr="0">
            <a:noAutofit/>
          </a:bodyPr>
          <a:lstStyle/>
          <a:p>
            <a:pPr lvl="0" rtl="0">
              <a:lnSpc>
                <a:spcPct val="136363"/>
              </a:lnSpc>
              <a:spcBef>
                <a:spcPts val="0"/>
              </a:spcBef>
              <a:buNone/>
            </a:pPr>
            <a:r>
              <a:rPr lang="en" sz="1100">
                <a:solidFill>
                  <a:srgbClr val="D9D9D9"/>
                </a:solidFill>
              </a:rPr>
              <a:t>This workforce product was funded by a grant awarded by the U.S. Department of Labor’s Employment and Training Administration. The product was created by the grantee and does not necessarily reflect the official position of the U.S. Department of Labor. The U.S. Department of Labor makes no guarantees, warranties, or assurances of any kind, express or implied, with respect to such information, including any information on linked sites and including, but not limited to, accuracy of the information or its completeness, timeliness, usefulness, adequacy, continued availability, or ownership.</a:t>
            </a:r>
          </a:p>
          <a:p>
            <a:pPr lvl="0" rtl="0">
              <a:lnSpc>
                <a:spcPct val="136363"/>
              </a:lnSpc>
              <a:spcBef>
                <a:spcPts val="0"/>
              </a:spcBef>
              <a:spcAft>
                <a:spcPts val="800"/>
              </a:spcAft>
              <a:buNone/>
            </a:pPr>
            <a:r>
              <a:rPr lang="en" sz="1100">
                <a:solidFill>
                  <a:srgbClr val="222222"/>
                </a:solidFill>
              </a:rPr>
              <a:t>                                                                                                    	</a:t>
            </a:r>
          </a:p>
          <a:p>
            <a:pPr lvl="0" rtl="0">
              <a:spcBef>
                <a:spcPts val="0"/>
              </a:spcBef>
              <a:buNone/>
            </a:pPr>
            <a:r>
              <a:rPr lang="en" sz="1000">
                <a:solidFill>
                  <a:srgbClr val="D9D9D9"/>
                </a:solidFill>
              </a:rPr>
              <a:t>Documents also licensed under Creative Commons 4.0 International (CCBY)</a:t>
            </a:r>
          </a:p>
        </p:txBody>
      </p:sp>
      <p:pic>
        <p:nvPicPr>
          <p:cNvPr id="168" name="Shape 168"/>
          <p:cNvPicPr preferRelativeResize="0"/>
          <p:nvPr/>
        </p:nvPicPr>
        <p:blipFill>
          <a:blip r:embed="rId3">
            <a:alphaModFix/>
          </a:blip>
          <a:stretch>
            <a:fillRect/>
          </a:stretch>
        </p:blipFill>
        <p:spPr>
          <a:xfrm>
            <a:off x="1252700" y="3005850"/>
            <a:ext cx="704850" cy="247650"/>
          </a:xfrm>
          <a:prstGeom prst="rect">
            <a:avLst/>
          </a:prstGeom>
          <a:noFill/>
          <a:ln>
            <a:noFill/>
          </a:ln>
        </p:spPr>
      </p:pic>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64"/>
        <p:cNvGrpSpPr/>
        <p:nvPr/>
      </p:nvGrpSpPr>
      <p:grpSpPr>
        <a:xfrm>
          <a:off x="0" y="0"/>
          <a:ext cx="0" cy="0"/>
          <a:chOff x="0" y="0"/>
          <a:chExt cx="0" cy="0"/>
        </a:xfrm>
      </p:grpSpPr>
      <p:sp>
        <p:nvSpPr>
          <p:cNvPr id="65" name="Shape 65"/>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GENERAL QUESTIONS ASKED:</a:t>
            </a:r>
          </a:p>
        </p:txBody>
      </p:sp>
      <p:sp>
        <p:nvSpPr>
          <p:cNvPr id="66" name="Shape 66"/>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228600" lvl="0" rtl="0">
              <a:spcBef>
                <a:spcPts val="0"/>
              </a:spcBef>
            </a:pPr>
            <a:r>
              <a:rPr lang="en" dirty="0"/>
              <a:t>Recent fever, chills or night sweats?</a:t>
            </a:r>
          </a:p>
          <a:p>
            <a:pPr marL="228600" lvl="0" rtl="0">
              <a:spcBef>
                <a:spcPts val="0"/>
              </a:spcBef>
            </a:pPr>
            <a:r>
              <a:rPr lang="en" dirty="0"/>
              <a:t>Gained or lost weight without trying?</a:t>
            </a:r>
          </a:p>
          <a:p>
            <a:pPr marL="228600" lvl="0">
              <a:spcBef>
                <a:spcPts val="0"/>
              </a:spcBef>
            </a:pPr>
            <a:r>
              <a:rPr lang="en" dirty="0"/>
              <a:t>Unusually tired or sleepy?</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70"/>
        <p:cNvGrpSpPr/>
        <p:nvPr/>
      </p:nvGrpSpPr>
      <p:grpSpPr>
        <a:xfrm>
          <a:off x="0" y="0"/>
          <a:ext cx="0" cy="0"/>
          <a:chOff x="0" y="0"/>
          <a:chExt cx="0" cy="0"/>
        </a:xfrm>
      </p:grpSpPr>
      <p:sp>
        <p:nvSpPr>
          <p:cNvPr id="71" name="Shape 71"/>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SKIN SYSTEM QUESTIONS</a:t>
            </a:r>
          </a:p>
        </p:txBody>
      </p:sp>
      <p:sp>
        <p:nvSpPr>
          <p:cNvPr id="72" name="Shape 72"/>
          <p:cNvSpPr txBox="1">
            <a:spLocks noGrp="1"/>
          </p:cNvSpPr>
          <p:nvPr>
            <p:ph type="body" idx="1"/>
          </p:nvPr>
        </p:nvSpPr>
        <p:spPr>
          <a:xfrm>
            <a:off x="311700" y="1256900"/>
            <a:ext cx="8520600" cy="3416400"/>
          </a:xfrm>
          <a:prstGeom prst="rect">
            <a:avLst/>
          </a:prstGeom>
        </p:spPr>
        <p:txBody>
          <a:bodyPr lIns="91425" tIns="91425" rIns="91425" bIns="91425" anchor="t" anchorCtr="0">
            <a:noAutofit/>
          </a:bodyPr>
          <a:lstStyle/>
          <a:p>
            <a:pPr marL="457200" lvl="0" indent="-228600" rtl="0">
              <a:spcBef>
                <a:spcPts val="0"/>
              </a:spcBef>
            </a:pPr>
            <a:r>
              <a:rPr lang="en" dirty="0"/>
              <a:t>Areas of skin dry and/or itchy?</a:t>
            </a:r>
          </a:p>
          <a:p>
            <a:pPr marL="457200" lvl="0" indent="-228600" rtl="0">
              <a:spcBef>
                <a:spcPts val="0"/>
              </a:spcBef>
            </a:pPr>
            <a:r>
              <a:rPr lang="en" dirty="0"/>
              <a:t>Rashes, bumps or sores anywhere?</a:t>
            </a:r>
          </a:p>
          <a:p>
            <a:pPr marL="457200" lvl="0" indent="-228600" rtl="0">
              <a:spcBef>
                <a:spcPts val="0"/>
              </a:spcBef>
            </a:pPr>
            <a:r>
              <a:rPr lang="en" dirty="0"/>
              <a:t>Bruise easily?</a:t>
            </a:r>
          </a:p>
          <a:p>
            <a:pPr marL="457200" lvl="0" indent="-228600" rtl="0">
              <a:spcBef>
                <a:spcPts val="0"/>
              </a:spcBef>
            </a:pPr>
            <a:r>
              <a:rPr lang="en" dirty="0"/>
              <a:t>Moles that are changing in shape, color, or size?</a:t>
            </a:r>
          </a:p>
          <a:p>
            <a:pPr marL="457200" lvl="0" indent="-228600" rtl="0">
              <a:spcBef>
                <a:spcPts val="0"/>
              </a:spcBef>
            </a:pPr>
            <a:r>
              <a:rPr lang="en" dirty="0"/>
              <a:t>Changes in hair?</a:t>
            </a:r>
          </a:p>
          <a:p>
            <a:pPr marL="457200" lvl="0" indent="-228600" rtl="0">
              <a:spcBef>
                <a:spcPts val="0"/>
              </a:spcBef>
            </a:pPr>
            <a:r>
              <a:rPr lang="en" dirty="0"/>
              <a:t>Changes in nails? </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76"/>
        <p:cNvGrpSpPr/>
        <p:nvPr/>
      </p:nvGrpSpPr>
      <p:grpSpPr>
        <a:xfrm>
          <a:off x="0" y="0"/>
          <a:ext cx="0" cy="0"/>
          <a:chOff x="0" y="0"/>
          <a:chExt cx="0" cy="0"/>
        </a:xfrm>
      </p:grpSpPr>
      <p:sp>
        <p:nvSpPr>
          <p:cNvPr id="77" name="Shape 77"/>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HEAD SYSTEM QUESTIONS</a:t>
            </a:r>
          </a:p>
        </p:txBody>
      </p:sp>
      <p:sp>
        <p:nvSpPr>
          <p:cNvPr id="78" name="Shape 78"/>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457200" lvl="0" indent="-228600" rtl="0">
              <a:spcBef>
                <a:spcPts val="0"/>
              </a:spcBef>
            </a:pPr>
            <a:r>
              <a:rPr lang="en"/>
              <a:t>Feeling dizzy or like the room spinning?</a:t>
            </a:r>
          </a:p>
          <a:p>
            <a:pPr marL="457200" lvl="0" indent="-228600" rtl="0">
              <a:spcBef>
                <a:spcPts val="0"/>
              </a:spcBef>
            </a:pPr>
            <a:r>
              <a:rPr lang="en"/>
              <a:t>Fainted or passed out recently?</a:t>
            </a:r>
          </a:p>
          <a:p>
            <a:pPr marL="457200" lvl="0" indent="-228600" rtl="0">
              <a:spcBef>
                <a:spcPts val="0"/>
              </a:spcBef>
            </a:pPr>
            <a:r>
              <a:rPr lang="en"/>
              <a:t>Headaches?</a:t>
            </a:r>
          </a:p>
          <a:p>
            <a:pPr marL="457200" lvl="0" indent="-228600" rtl="0">
              <a:spcBef>
                <a:spcPts val="0"/>
              </a:spcBef>
            </a:pPr>
            <a:r>
              <a:rPr lang="en"/>
              <a:t>Headaches more/less frequent than normal?</a:t>
            </a:r>
          </a:p>
          <a:p>
            <a:pPr marL="457200" lvl="0" indent="-228600" rtl="0">
              <a:spcBef>
                <a:spcPts val="0"/>
              </a:spcBef>
            </a:pPr>
            <a:r>
              <a:rPr lang="en"/>
              <a:t>History is head injury?</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82"/>
        <p:cNvGrpSpPr/>
        <p:nvPr/>
      </p:nvGrpSpPr>
      <p:grpSpPr>
        <a:xfrm>
          <a:off x="0" y="0"/>
          <a:ext cx="0" cy="0"/>
          <a:chOff x="0" y="0"/>
          <a:chExt cx="0" cy="0"/>
        </a:xfrm>
      </p:grpSpPr>
      <p:sp>
        <p:nvSpPr>
          <p:cNvPr id="83" name="Shape 83"/>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EYE SYSTEM QUESTIONS</a:t>
            </a:r>
          </a:p>
        </p:txBody>
      </p:sp>
      <p:sp>
        <p:nvSpPr>
          <p:cNvPr id="84" name="Shape 84"/>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457200" lvl="0" indent="-228600" rtl="0">
              <a:spcBef>
                <a:spcPts val="0"/>
              </a:spcBef>
            </a:pPr>
            <a:r>
              <a:rPr lang="en"/>
              <a:t>Problems with your eyes lately?</a:t>
            </a:r>
          </a:p>
          <a:p>
            <a:pPr marL="457200" lvl="0" indent="-228600" rtl="0">
              <a:spcBef>
                <a:spcPts val="0"/>
              </a:spcBef>
            </a:pPr>
            <a:r>
              <a:rPr lang="en"/>
              <a:t>Blurry vision, pain, watery eyes, redness or itching?</a:t>
            </a:r>
          </a:p>
          <a:p>
            <a:pPr marL="457200" lvl="0" indent="-228600" rtl="0">
              <a:spcBef>
                <a:spcPts val="0"/>
              </a:spcBef>
            </a:pPr>
            <a:r>
              <a:rPr lang="en"/>
              <a:t>Vision issues?</a:t>
            </a:r>
          </a:p>
          <a:p>
            <a:pPr marL="457200" lvl="0" indent="-228600" rtl="0">
              <a:spcBef>
                <a:spcPts val="0"/>
              </a:spcBef>
            </a:pPr>
            <a:r>
              <a:rPr lang="en"/>
              <a:t>Glasses?</a:t>
            </a:r>
          </a:p>
          <a:p>
            <a:pPr marL="457200" lvl="0" indent="-228600">
              <a:spcBef>
                <a:spcPts val="0"/>
              </a:spcBef>
            </a:pPr>
            <a:r>
              <a:rPr lang="en"/>
              <a:t>Contact lenses?</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88"/>
        <p:cNvGrpSpPr/>
        <p:nvPr/>
      </p:nvGrpSpPr>
      <p:grpSpPr>
        <a:xfrm>
          <a:off x="0" y="0"/>
          <a:ext cx="0" cy="0"/>
          <a:chOff x="0" y="0"/>
          <a:chExt cx="0" cy="0"/>
        </a:xfrm>
      </p:grpSpPr>
      <p:sp>
        <p:nvSpPr>
          <p:cNvPr id="89" name="Shape 89"/>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EAR SYSTEM QUESTIONS</a:t>
            </a:r>
          </a:p>
        </p:txBody>
      </p:sp>
      <p:sp>
        <p:nvSpPr>
          <p:cNvPr id="90" name="Shape 90"/>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457200" lvl="0" indent="-228600" rtl="0">
              <a:spcBef>
                <a:spcPts val="0"/>
              </a:spcBef>
            </a:pPr>
            <a:r>
              <a:rPr lang="en"/>
              <a:t>Problems with ears, like any ringing in ears, pain, or hearing loss?</a:t>
            </a:r>
          </a:p>
          <a:p>
            <a:pPr marL="457200" lvl="0" indent="-228600" rtl="0">
              <a:spcBef>
                <a:spcPts val="0"/>
              </a:spcBef>
            </a:pPr>
            <a:r>
              <a:rPr lang="en"/>
              <a:t>Problems with ear infections?</a:t>
            </a:r>
          </a:p>
          <a:p>
            <a:pPr marL="457200" lvl="0" indent="-228600">
              <a:spcBef>
                <a:spcPts val="0"/>
              </a:spcBef>
            </a:pPr>
            <a:r>
              <a:rPr lang="en"/>
              <a:t>Tubes placed in your ears?</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NOSE SYSTEM QUESTIONS</a:t>
            </a:r>
          </a:p>
        </p:txBody>
      </p:sp>
      <p:sp>
        <p:nvSpPr>
          <p:cNvPr id="96" name="Shape 96"/>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457200" lvl="0" indent="-228600" rtl="0">
              <a:spcBef>
                <a:spcPts val="0"/>
              </a:spcBef>
            </a:pPr>
            <a:r>
              <a:rPr lang="en"/>
              <a:t>Trouble with nose, like nosebleeds, changing in mucus, or frequent sneezing?</a:t>
            </a:r>
          </a:p>
          <a:p>
            <a:pPr marL="457200" lvl="0" indent="-228600">
              <a:spcBef>
                <a:spcPts val="0"/>
              </a:spcBef>
            </a:pPr>
            <a:r>
              <a:rPr lang="en"/>
              <a:t>Problem with a stuffy or runny nose?</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00"/>
        <p:cNvGrpSpPr/>
        <p:nvPr/>
      </p:nvGrpSpPr>
      <p:grpSpPr>
        <a:xfrm>
          <a:off x="0" y="0"/>
          <a:ext cx="0" cy="0"/>
          <a:chOff x="0" y="0"/>
          <a:chExt cx="0" cy="0"/>
        </a:xfrm>
      </p:grpSpPr>
      <p:sp>
        <p:nvSpPr>
          <p:cNvPr id="101" name="Shape 101"/>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MOUTH AND THROAT SYSTEM QUESTIONS</a:t>
            </a:r>
          </a:p>
        </p:txBody>
      </p:sp>
      <p:sp>
        <p:nvSpPr>
          <p:cNvPr id="102" name="Shape 102"/>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457200" lvl="0" indent="-228600" rtl="0">
              <a:spcBef>
                <a:spcPts val="0"/>
              </a:spcBef>
            </a:pPr>
            <a:r>
              <a:rPr lang="en"/>
              <a:t>Recent sore throat or sores in your mouth?</a:t>
            </a:r>
          </a:p>
          <a:p>
            <a:pPr marL="457200" lvl="0" indent="-228600" rtl="0">
              <a:spcBef>
                <a:spcPts val="0"/>
              </a:spcBef>
            </a:pPr>
            <a:r>
              <a:rPr lang="en"/>
              <a:t>Problems with teeth or gums, like pain, bleeding, or loose teeth?</a:t>
            </a:r>
          </a:p>
          <a:p>
            <a:pPr marL="457200" lvl="0" indent="-228600">
              <a:spcBef>
                <a:spcPts val="0"/>
              </a:spcBef>
            </a:pPr>
            <a:r>
              <a:rPr lang="en"/>
              <a:t>Recent hoarseness in your voice?</a:t>
            </a:r>
          </a:p>
        </p:txBody>
      </p:sp>
    </p:spTree>
  </p:cSld>
  <p:clrMapOvr>
    <a:masterClrMapping/>
  </p:clrMapOvr>
</p:sld>
</file>

<file path=ppt/theme/theme1.xml><?xml version="1.0" encoding="utf-8"?>
<a:theme xmlns:a="http://schemas.openxmlformats.org/drawingml/2006/main" name="simple-dark-2">
  <a:themeElements>
    <a:clrScheme name="Simple Dark">
      <a:dk1>
        <a:srgbClr val="FFFFFF"/>
      </a:dk1>
      <a:lt1>
        <a:srgbClr val="212121"/>
      </a:lt1>
      <a:dk2>
        <a:srgbClr val="303030"/>
      </a:dk2>
      <a:lt2>
        <a:srgbClr val="ADADAD"/>
      </a:lt2>
      <a:accent1>
        <a:srgbClr val="009688"/>
      </a:accent1>
      <a:accent2>
        <a:srgbClr val="EEEEEE"/>
      </a:accent2>
      <a:accent3>
        <a:srgbClr val="78909C"/>
      </a:accent3>
      <a:accent4>
        <a:srgbClr val="FFAB40"/>
      </a:accent4>
      <a:accent5>
        <a:srgbClr val="4DD0E1"/>
      </a:accent5>
      <a:accent6>
        <a:srgbClr val="EEFF41"/>
      </a:accent6>
      <a:hlink>
        <a:srgbClr val="4DD0E1"/>
      </a:hlink>
      <a:folHlink>
        <a:srgbClr val="4DD0E1"/>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827</Words>
  <Application>Microsoft Office PowerPoint</Application>
  <PresentationFormat>On-screen Show (16:9)</PresentationFormat>
  <Paragraphs>100</Paragraphs>
  <Slides>20</Slides>
  <Notes>20</Notes>
  <HiddenSlides>0</HiddenSlides>
  <MMClips>0</MMClips>
  <ScaleCrop>false</ScaleCrop>
  <HeadingPairs>
    <vt:vector size="6" baseType="variant">
      <vt:variant>
        <vt:lpstr>Fonts Used</vt:lpstr>
      </vt:variant>
      <vt:variant>
        <vt:i4>1</vt:i4>
      </vt:variant>
      <vt:variant>
        <vt:lpstr>Theme</vt:lpstr>
      </vt:variant>
      <vt:variant>
        <vt:i4>1</vt:i4>
      </vt:variant>
      <vt:variant>
        <vt:lpstr>Slide Titles</vt:lpstr>
      </vt:variant>
      <vt:variant>
        <vt:i4>20</vt:i4>
      </vt:variant>
    </vt:vector>
  </HeadingPairs>
  <TitlesOfParts>
    <vt:vector size="22" baseType="lpstr">
      <vt:lpstr>Arial</vt:lpstr>
      <vt:lpstr>simple-dark-2</vt:lpstr>
      <vt:lpstr>REVIEW OF SYSTEMS</vt:lpstr>
      <vt:lpstr>When a patient is interview question should be guided by a “Review of Systems” (ROS)  This lesson is a review of these systems, so that as a Coding and Reimbursement Specialist, you can better understand the medical health record. </vt:lpstr>
      <vt:lpstr>GENERAL QUESTIONS ASKED:</vt:lpstr>
      <vt:lpstr>SKIN SYSTEM QUESTIONS</vt:lpstr>
      <vt:lpstr>HEAD SYSTEM QUESTIONS</vt:lpstr>
      <vt:lpstr>EYE SYSTEM QUESTIONS</vt:lpstr>
      <vt:lpstr>EAR SYSTEM QUESTIONS</vt:lpstr>
      <vt:lpstr>NOSE SYSTEM QUESTIONS</vt:lpstr>
      <vt:lpstr>MOUTH AND THROAT SYSTEM QUESTIONS</vt:lpstr>
      <vt:lpstr>NECK SYSTEM QUESTIONS</vt:lpstr>
      <vt:lpstr>CHEST OR RESPIRATORY SYSTEM QUESTIONS</vt:lpstr>
      <vt:lpstr>CARDIOVASCULAR SYSTEM QUESTIONS</vt:lpstr>
      <vt:lpstr>VASCULAR SYSTEM QUESTIONS</vt:lpstr>
      <vt:lpstr>BREAST SYSTEM QUESTIONS</vt:lpstr>
      <vt:lpstr>GASTROINTESTINAL (GI) SYSTEM QUESTIONS</vt:lpstr>
      <vt:lpstr>GENITOURINARY (GU) SYSTEM QUESTIONS</vt:lpstr>
      <vt:lpstr>MUSCULOSKELETAL SYSTEM QUESTIONS </vt:lpstr>
      <vt:lpstr>NEUROLOGICAL/PSYCHOLOGICAL SYSTEM QUESTIONS</vt:lpstr>
      <vt:lpstr>MALE/FEMALE GENITALIA SYSTEM QUESTIONS</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REVIEW OF SYSTEMS</dc:title>
  <dc:creator>Nichole M. Hollon</dc:creator>
  <cp:lastModifiedBy>Nichole M. Hollon</cp:lastModifiedBy>
  <cp:revision>1</cp:revision>
  <dcterms:modified xsi:type="dcterms:W3CDTF">2016-09-22T23:53:31Z</dcterms:modified>
</cp:coreProperties>
</file>