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6" r:id="rId15"/>
    <p:sldId id="272" r:id="rId16"/>
    <p:sldId id="287" r:id="rId17"/>
    <p:sldId id="271" r:id="rId18"/>
    <p:sldId id="288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01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6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5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1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20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1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74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05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13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9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0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F6459-0A68-4701-848A-D7528974A5A4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8FD83-B999-4822-B5B3-F3695011E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2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Organizing Your Data</a:t>
            </a:r>
            <a:br>
              <a:rPr lang="en-US" dirty="0" smtClean="0"/>
            </a:br>
            <a:r>
              <a:rPr lang="en-US" sz="4000" dirty="0" smtClean="0"/>
              <a:t>The Burden and Blessing of Documentation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Transcript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281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observe.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867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observe = information you collect from physical observation and measurement.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687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33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do = as directed by the treating physician – interventions you perform in response to assessment findings.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911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teach.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56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you collect during the interview also serves as the basis of the teaching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43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you teach = as directed by the treating physician – instructions you give to the patient and the family.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570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What the Patient Tells You!!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information about the patient’s current symptoms, past health status, previous medical treatments and responses to those treatments during the health history interview.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032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you collect during the interview also serves as the basis of the teaching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94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determining the patient’s knowledge of his/her disorder, drugs and health, the treating physician can identify and prioritize appropriate teaching topics.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5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 outcomes are more important than ever in evaluating the quality of care provided…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24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best teaching information 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313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possible, obtain information directly from the patient.</a:t>
            </a:r>
          </a:p>
          <a:p>
            <a:r>
              <a:rPr lang="en-US" dirty="0" smtClean="0"/>
              <a:t>In some situations, you will need to interview family members, refer to the patient’s medical records and consult other health care team members to find out what you need to know.</a:t>
            </a:r>
          </a:p>
          <a:p>
            <a:r>
              <a:rPr lang="en-US" dirty="0" smtClean="0"/>
              <a:t>Be sure to document as many details as you can, leaving no gaps or uncertainties.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704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 the patient directly.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the patient’s exact words, placing quotes around them.  This helps others to clearly differentiate the patient’s words from yours.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839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Patient: "I brought my medications list, I want you to look at it. I want to switch to one of those purple pills I saw on TV. I want you to listen to my lungs, they sound wheezy. I want you to give me a referral to a cardiologist." </a:t>
            </a:r>
          </a:p>
          <a:p>
            <a:r>
              <a:rPr lang="en-US" dirty="0" smtClean="0"/>
              <a:t>Doctor: “Would you like fries with that?”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19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What You Observe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492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your findings from vital signs measurements.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86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objective and specific.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50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objective language and avoid making judgments when documenting observation data.  For instance, if you write, “The patient’s heart rate was only 60” this suggests that you think his/her heart rate is low.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5896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Whenever possible, quantify your findings by citing specific numbers.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Instead of: "Mr. J says he gets up a lot during the night to urinate," write "Mr. J states he gets up 7 or 8 times during the night to urinate.“</a:t>
            </a:r>
          </a:p>
          <a:p>
            <a:r>
              <a:rPr lang="en-US" dirty="0" smtClean="0"/>
              <a:t>Avoid phrases like “a little” and “a lot”.</a:t>
            </a:r>
          </a:p>
          <a:p>
            <a:r>
              <a:rPr lang="en-US" dirty="0" smtClean="0"/>
              <a:t>Also avoid using the word “appears” and “seems”.  You want to state the situation as it is.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63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concrete.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only what you see, hear, feel and smell during your observation.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70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fact casts documentation in an even brighter spotlight.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340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document your interpretation of the patient’s behavior.  Instead of “Jane Doe was crying because of her depression,” write “Jane Doe was crying during the observation.”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718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What You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029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documentation should show that you took appropriate action based on your assessment of the patient’s condition.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629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interventions as soon as you perform them or soon afterward.</a:t>
            </a:r>
          </a:p>
          <a:p>
            <a:r>
              <a:rPr lang="en-US" dirty="0" smtClean="0"/>
              <a:t>Otherwise, you may forget to record important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053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the time of each intervention to avoid the appearance that you took too long to intervene after assessing a significant finding.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2746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the Patient’s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Just because you have documented an intervention does not mean that your patient benefited from it. </a:t>
            </a:r>
          </a:p>
          <a:p>
            <a:r>
              <a:rPr lang="en-US" dirty="0"/>
              <a:t>To indicate the effectiveness of an intervention, describe the patient's response - whether positive or negative. </a:t>
            </a:r>
          </a:p>
          <a:p>
            <a:r>
              <a:rPr lang="en-US" dirty="0"/>
              <a:t>If it is appropriate, be sure to evaluate the emotional response as well as the physical response.</a:t>
            </a:r>
          </a:p>
        </p:txBody>
      </p:sp>
    </p:spTree>
    <p:extLst>
      <p:ext uri="{BB962C8B-B14F-4D97-AF65-F5344CB8AC3E}">
        <p14:creationId xmlns:p14="http://schemas.microsoft.com/office/powerpoint/2010/main" val="27271347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Referrals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documentation should indicate whether additional resources are needed and whether referrals should be made to secure those resources.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6635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What you Teach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patient’s progress during your care and after discharge home may depend on: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1.  how well s/he understands the condition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  the treatment plan and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3. home care</a:t>
            </a:r>
          </a:p>
          <a:p>
            <a:r>
              <a:rPr lang="en-US" dirty="0" smtClean="0"/>
              <a:t>When you document your teaching, clearly indicate the patient’s understanding of the instructions you’ve provided.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280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Subjects You May Teach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teach the following:</a:t>
            </a:r>
          </a:p>
          <a:p>
            <a:pPr lvl="1"/>
            <a:r>
              <a:rPr lang="en-US" dirty="0" smtClean="0"/>
              <a:t>Disease Processes</a:t>
            </a:r>
          </a:p>
          <a:p>
            <a:pPr lvl="1"/>
            <a:r>
              <a:rPr lang="en-US" dirty="0" smtClean="0"/>
              <a:t>Prescribed drugs, including their names, dosages, administration times and routes, adverse effects and storage</a:t>
            </a:r>
          </a:p>
          <a:p>
            <a:pPr lvl="1"/>
            <a:r>
              <a:rPr lang="en-US" dirty="0" smtClean="0"/>
              <a:t>Ambulation privileges</a:t>
            </a:r>
          </a:p>
          <a:p>
            <a:pPr lvl="1"/>
            <a:r>
              <a:rPr lang="en-US" dirty="0" smtClean="0"/>
              <a:t>Nutritional needs, supplements or restrictions</a:t>
            </a:r>
          </a:p>
          <a:p>
            <a:pPr lvl="1"/>
            <a:r>
              <a:rPr lang="en-US" dirty="0" smtClean="0"/>
              <a:t>Signs and symptoms to report</a:t>
            </a:r>
          </a:p>
          <a:p>
            <a:pPr lvl="1"/>
            <a:r>
              <a:rPr lang="en-US" dirty="0" smtClean="0"/>
              <a:t>Community resources</a:t>
            </a:r>
          </a:p>
          <a:p>
            <a:pPr lvl="1"/>
            <a:r>
              <a:rPr lang="en-US" dirty="0" smtClean="0"/>
              <a:t>Home care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62372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example of excellent documentation is as follows: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“Patient is able to verbalize symptoms, demonstrate use of crutches and correctly answer questions.”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739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always easy to make documentation a priority.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4098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 is a vital part of every medical profession.</a:t>
            </a:r>
          </a:p>
          <a:p>
            <a:r>
              <a:rPr lang="en-US" dirty="0" smtClean="0"/>
              <a:t>Documenting correctly, and organizing that documentation can be burdensome!</a:t>
            </a:r>
          </a:p>
          <a:p>
            <a:r>
              <a:rPr lang="en-US" dirty="0" smtClean="0"/>
              <a:t>Once documentation is complete and organized, it can be a great benefit.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constraints may make other patient care activities seem more important.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83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consider the burdensome amount of information you must record, you may be tempted to push documentation to the bottom of your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57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in Logical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make documentation less burdensome by organizing the information into the following categories: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280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 patient tells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493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the patient tells you = information you obtain directly from the patient or from others, if the patient is incapacitated.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02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908</Words>
  <Application>Microsoft Office PowerPoint</Application>
  <PresentationFormat>Widescreen</PresentationFormat>
  <Paragraphs>73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Office Theme</vt:lpstr>
      <vt:lpstr>Organizing Your Data The Burden and Blessing of Documentation</vt:lpstr>
      <vt:lpstr>Documentation</vt:lpstr>
      <vt:lpstr>PowerPoint Presentation</vt:lpstr>
      <vt:lpstr>PowerPoint Presentation</vt:lpstr>
      <vt:lpstr>PowerPoint Presentation</vt:lpstr>
      <vt:lpstr>PowerPoint Presentation</vt:lpstr>
      <vt:lpstr>Document in Logical Categories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you teach.</vt:lpstr>
      <vt:lpstr>PowerPoint Presentation</vt:lpstr>
      <vt:lpstr>PowerPoint Presentation</vt:lpstr>
      <vt:lpstr>Document What the Patient Tells You!!</vt:lpstr>
      <vt:lpstr>PowerPoint Presentation</vt:lpstr>
      <vt:lpstr>PowerPoint Presentation</vt:lpstr>
      <vt:lpstr>PowerPoint Presentation</vt:lpstr>
      <vt:lpstr>PowerPoint Presentation</vt:lpstr>
      <vt:lpstr>Quote the patient directly.</vt:lpstr>
      <vt:lpstr>PowerPoint Presentation</vt:lpstr>
      <vt:lpstr>Document What You Observe</vt:lpstr>
      <vt:lpstr>PowerPoint Presentation</vt:lpstr>
      <vt:lpstr>Be objective and specific.</vt:lpstr>
      <vt:lpstr>PowerPoint Presentation</vt:lpstr>
      <vt:lpstr>Whenever possible, quantify your findings by citing specific numbers.</vt:lpstr>
      <vt:lpstr>Be concrete.</vt:lpstr>
      <vt:lpstr>PowerPoint Presentation</vt:lpstr>
      <vt:lpstr>Document What You Do</vt:lpstr>
      <vt:lpstr>PowerPoint Presentation</vt:lpstr>
      <vt:lpstr>PowerPoint Presentation</vt:lpstr>
      <vt:lpstr>PowerPoint Presentation</vt:lpstr>
      <vt:lpstr>Document the Patient’s Response</vt:lpstr>
      <vt:lpstr>Record Referrals</vt:lpstr>
      <vt:lpstr>Document What you Teach</vt:lpstr>
      <vt:lpstr>Some Subjects You May Teach</vt:lpstr>
      <vt:lpstr>One example of excellent documentation is as follows:</vt:lpstr>
      <vt:lpstr>PowerPoint Presentation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Your Data The Burden and Blessing of Documentation</dc:title>
  <dc:creator>Jennifer M. Clark</dc:creator>
  <cp:lastModifiedBy>Jennifer M. Clark</cp:lastModifiedBy>
  <cp:revision>6</cp:revision>
  <dcterms:created xsi:type="dcterms:W3CDTF">2014-07-28T23:50:52Z</dcterms:created>
  <dcterms:modified xsi:type="dcterms:W3CDTF">2014-07-29T15:57:58Z</dcterms:modified>
</cp:coreProperties>
</file>