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4" autoAdjust="0"/>
    <p:restoredTop sz="94660"/>
  </p:normalViewPr>
  <p:slideViewPr>
    <p:cSldViewPr snapToGrid="0">
      <p:cViewPr varScale="1">
        <p:scale>
          <a:sx n="70" d="100"/>
          <a:sy n="70" d="100"/>
        </p:scale>
        <p:origin x="72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9367" y="609601"/>
            <a:ext cx="9307773" cy="3200400"/>
          </a:xfrm>
        </p:spPr>
        <p:txBody>
          <a:bodyPr/>
          <a:lstStyle/>
          <a:p>
            <a:r>
              <a:rPr lang="en-US" dirty="0" smtClean="0"/>
              <a:t>Roadblocks to Screening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Patient Calls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93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Understand that there are different types of callers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persuasive caller</a:t>
            </a:r>
          </a:p>
          <a:p>
            <a:r>
              <a:rPr lang="en-US" dirty="0" smtClean="0"/>
              <a:t>The angry caller</a:t>
            </a:r>
          </a:p>
          <a:p>
            <a:r>
              <a:rPr lang="en-US" dirty="0" smtClean="0"/>
              <a:t>The scared caller</a:t>
            </a:r>
          </a:p>
          <a:p>
            <a:r>
              <a:rPr lang="en-US" dirty="0" smtClean="0"/>
              <a:t>The cunning caller</a:t>
            </a:r>
          </a:p>
          <a:p>
            <a:r>
              <a:rPr lang="en-US" dirty="0" smtClean="0"/>
              <a:t>The investigative caller</a:t>
            </a:r>
          </a:p>
          <a:p>
            <a:r>
              <a:rPr lang="en-US" dirty="0" smtClean="0"/>
              <a:t>The worried caller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087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your scope of practice</a:t>
            </a:r>
          </a:p>
          <a:p>
            <a:pPr lvl="1"/>
            <a:r>
              <a:rPr lang="en-US" dirty="0" smtClean="0"/>
              <a:t>The physician is only responsible as long as you are practicing within your scope.</a:t>
            </a:r>
          </a:p>
          <a:p>
            <a:r>
              <a:rPr lang="en-US" dirty="0" smtClean="0"/>
              <a:t>THINGS TO REMEMEBER:</a:t>
            </a:r>
          </a:p>
          <a:p>
            <a:pPr lvl="1"/>
            <a:r>
              <a:rPr lang="en-US" dirty="0" smtClean="0"/>
              <a:t>When in doubt – Ask more questions!</a:t>
            </a:r>
          </a:p>
          <a:p>
            <a:pPr lvl="1"/>
            <a:r>
              <a:rPr lang="en-US" dirty="0" smtClean="0"/>
              <a:t>Use the policies set in your practice, NOT your own rule of practice</a:t>
            </a:r>
          </a:p>
          <a:p>
            <a:pPr lvl="1"/>
            <a:r>
              <a:rPr lang="en-US" dirty="0" smtClean="0"/>
              <a:t>Have a cheat sheet available for your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864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HIPAA laws</a:t>
            </a:r>
          </a:p>
          <a:p>
            <a:r>
              <a:rPr lang="en-US" dirty="0" smtClean="0"/>
              <a:t>Document EVERYTHING</a:t>
            </a:r>
          </a:p>
          <a:p>
            <a:r>
              <a:rPr lang="en-US" dirty="0" smtClean="0"/>
              <a:t>Do not leave room for questions or errors</a:t>
            </a:r>
          </a:p>
          <a:p>
            <a:r>
              <a:rPr lang="en-US" dirty="0" smtClean="0"/>
              <a:t>Remember to sign or initial your documentation</a:t>
            </a:r>
          </a:p>
          <a:p>
            <a:pPr lvl="1"/>
            <a:r>
              <a:rPr lang="en-US" dirty="0" smtClean="0"/>
              <a:t>** Very important, if it is not dated, it was never done!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087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the importance of proper communication and documentation during telephone communication.</a:t>
            </a:r>
          </a:p>
          <a:p>
            <a:r>
              <a:rPr lang="en-US" dirty="0" smtClean="0"/>
              <a:t>Always stay calm and focused.</a:t>
            </a:r>
          </a:p>
          <a:p>
            <a:r>
              <a:rPr lang="en-US" dirty="0" smtClean="0"/>
              <a:t>Stay professional at all times.</a:t>
            </a:r>
          </a:p>
          <a:p>
            <a:r>
              <a:rPr lang="en-US" dirty="0" smtClean="0"/>
              <a:t>GOAL: provide excellent patient care and assist the physician in patient care and treatment.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112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568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Understand how important good telephone communication is.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Identify roadblocks to look for when talking to patients.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Learn to use good – and eliminate bad – telephone etiquette.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Learn the importance of excellent note taking.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42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 YOU UNDERSTAND?</a:t>
            </a:r>
          </a:p>
          <a:p>
            <a:r>
              <a:rPr lang="en-US" dirty="0" smtClean="0"/>
              <a:t>How important is it to make an exceptional first impression</a:t>
            </a:r>
          </a:p>
          <a:p>
            <a:r>
              <a:rPr lang="en-US" dirty="0" smtClean="0"/>
              <a:t>Your duty to be a role model</a:t>
            </a:r>
          </a:p>
          <a:p>
            <a:r>
              <a:rPr lang="en-US" dirty="0" smtClean="0"/>
              <a:t>How to be courteous</a:t>
            </a:r>
          </a:p>
          <a:p>
            <a:r>
              <a:rPr lang="en-US" dirty="0" smtClean="0"/>
              <a:t>How to use diplomacy</a:t>
            </a:r>
          </a:p>
          <a:p>
            <a:r>
              <a:rPr lang="en-US" dirty="0" smtClean="0"/>
              <a:t>How to express a great attitude and be welcoming</a:t>
            </a:r>
          </a:p>
          <a:p>
            <a:r>
              <a:rPr lang="en-US" dirty="0" smtClean="0"/>
              <a:t>Your duties and responsibilities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833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Importance of the telephone in the medical office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 you answer the phone can MAKE or BREAK a physician’s practice.</a:t>
            </a:r>
          </a:p>
          <a:p>
            <a:pPr marL="0" indent="0">
              <a:buNone/>
            </a:pPr>
            <a:r>
              <a:rPr lang="en-US" dirty="0" smtClean="0"/>
              <a:t>Basic guide for telephone use, remember CLEPD</a:t>
            </a:r>
          </a:p>
          <a:p>
            <a:r>
              <a:rPr lang="en-US" dirty="0" smtClean="0"/>
              <a:t>C is for courtesy</a:t>
            </a:r>
          </a:p>
          <a:p>
            <a:r>
              <a:rPr lang="en-US" dirty="0" smtClean="0"/>
              <a:t>L is for listening</a:t>
            </a:r>
          </a:p>
          <a:p>
            <a:r>
              <a:rPr lang="en-US" dirty="0" smtClean="0"/>
              <a:t>E is for expression</a:t>
            </a:r>
          </a:p>
          <a:p>
            <a:r>
              <a:rPr lang="en-US" dirty="0" smtClean="0"/>
              <a:t>P is for pronunciation</a:t>
            </a:r>
          </a:p>
          <a:p>
            <a:r>
              <a:rPr lang="en-US" dirty="0" smtClean="0"/>
              <a:t>D for diction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726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Screening Roadblocks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828801"/>
            <a:ext cx="9905998" cy="4490112"/>
          </a:xfrm>
        </p:spPr>
        <p:txBody>
          <a:bodyPr>
            <a:normAutofit/>
          </a:bodyPr>
          <a:lstStyle/>
          <a:p>
            <a:r>
              <a:rPr lang="en-US" dirty="0" smtClean="0"/>
              <a:t>Lack of medical knowledge and terminology</a:t>
            </a:r>
          </a:p>
          <a:p>
            <a:r>
              <a:rPr lang="en-US" dirty="0" smtClean="0"/>
              <a:t>Lack of complete training</a:t>
            </a:r>
          </a:p>
          <a:p>
            <a:r>
              <a:rPr lang="en-US" dirty="0" smtClean="0"/>
              <a:t>Inability to think critically, make impromptu decisions</a:t>
            </a:r>
          </a:p>
          <a:p>
            <a:r>
              <a:rPr lang="en-US" dirty="0" smtClean="0"/>
              <a:t>Lack of training in telephone etiquette</a:t>
            </a:r>
          </a:p>
          <a:p>
            <a:r>
              <a:rPr lang="en-US" dirty="0" smtClean="0"/>
              <a:t>Lack of experience</a:t>
            </a:r>
          </a:p>
          <a:p>
            <a:r>
              <a:rPr lang="en-US" dirty="0" smtClean="0"/>
              <a:t>Inadequate note taking, inept spelling</a:t>
            </a:r>
          </a:p>
          <a:p>
            <a:r>
              <a:rPr lang="en-US" dirty="0" smtClean="0"/>
              <a:t>Lack of training on HIPAA guidelines</a:t>
            </a:r>
          </a:p>
          <a:p>
            <a:r>
              <a:rPr lang="en-US" dirty="0" smtClean="0"/>
              <a:t>Lack of knowledge and training of legal liabilities involved with telephonic reception in the medical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269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828801"/>
            <a:ext cx="9905998" cy="3962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Ways to maintain great communication:</a:t>
            </a:r>
          </a:p>
          <a:p>
            <a:r>
              <a:rPr lang="en-US" b="1" dirty="0" smtClean="0"/>
              <a:t>Stay calm, no matter what</a:t>
            </a:r>
          </a:p>
          <a:p>
            <a:r>
              <a:rPr lang="en-US" b="1" dirty="0" smtClean="0"/>
              <a:t>Use a pleasant, yet professional voice</a:t>
            </a:r>
          </a:p>
          <a:p>
            <a:r>
              <a:rPr lang="en-US" b="1" dirty="0" smtClean="0"/>
              <a:t>Ask open-ended questions</a:t>
            </a:r>
          </a:p>
          <a:p>
            <a:r>
              <a:rPr lang="en-US" b="1" dirty="0" smtClean="0"/>
              <a:t>Know how to handle in-coming calls, on your office’s multi-line phone system</a:t>
            </a:r>
          </a:p>
          <a:p>
            <a:r>
              <a:rPr lang="en-US" b="1" dirty="0" smtClean="0"/>
              <a:t>Be a good listener</a:t>
            </a:r>
          </a:p>
          <a:p>
            <a:r>
              <a:rPr lang="en-US" b="1" dirty="0" smtClean="0"/>
              <a:t>Speak loudly and clearly (assume each caller is hearing impaired)</a:t>
            </a:r>
          </a:p>
          <a:p>
            <a:r>
              <a:rPr lang="en-US" b="1" dirty="0" smtClean="0"/>
              <a:t>Be prepared and organized before each call</a:t>
            </a:r>
            <a:br>
              <a:rPr lang="en-US" b="1" dirty="0" smtClean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26416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856097"/>
            <a:ext cx="9905998" cy="4353634"/>
          </a:xfrm>
        </p:spPr>
        <p:txBody>
          <a:bodyPr>
            <a:normAutofit/>
          </a:bodyPr>
          <a:lstStyle/>
          <a:p>
            <a:r>
              <a:rPr lang="en-US" dirty="0" smtClean="0"/>
              <a:t>Having an extended phone tree</a:t>
            </a:r>
          </a:p>
          <a:p>
            <a:r>
              <a:rPr lang="en-US" dirty="0" smtClean="0"/>
              <a:t>Lack of attention to callers</a:t>
            </a:r>
          </a:p>
          <a:p>
            <a:r>
              <a:rPr lang="en-US" dirty="0" smtClean="0"/>
              <a:t>Misguided calls, hanging up on patients</a:t>
            </a:r>
          </a:p>
          <a:p>
            <a:r>
              <a:rPr lang="en-US" dirty="0" smtClean="0"/>
              <a:t>Lengthy wait times</a:t>
            </a:r>
          </a:p>
          <a:p>
            <a:r>
              <a:rPr lang="en-US" dirty="0" smtClean="0"/>
              <a:t>Improper delivery of messages</a:t>
            </a:r>
          </a:p>
          <a:p>
            <a:r>
              <a:rPr lang="en-US" dirty="0" smtClean="0"/>
              <a:t>Sharp or overly direct tone of voice</a:t>
            </a:r>
          </a:p>
          <a:p>
            <a:r>
              <a:rPr lang="en-US" dirty="0" smtClean="0"/>
              <a:t>Being an impatient listener</a:t>
            </a:r>
          </a:p>
          <a:p>
            <a:r>
              <a:rPr lang="en-US" dirty="0" smtClean="0"/>
              <a:t>Providing incorrect information</a:t>
            </a:r>
          </a:p>
          <a:p>
            <a:r>
              <a:rPr lang="en-US" dirty="0" smtClean="0"/>
              <a:t>Many, many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8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Ugly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tact</a:t>
            </a:r>
          </a:p>
          <a:p>
            <a:r>
              <a:rPr lang="en-US" dirty="0" smtClean="0"/>
              <a:t>Leaving the caller feeling like his/her call is unimportant</a:t>
            </a:r>
          </a:p>
          <a:p>
            <a:r>
              <a:rPr lang="en-US" dirty="0" smtClean="0"/>
              <a:t>Apathetic towards caller</a:t>
            </a:r>
          </a:p>
          <a:p>
            <a:r>
              <a:rPr lang="en-US" dirty="0" smtClean="0"/>
              <a:t>Being arrogant, sarcastic or critical</a:t>
            </a:r>
          </a:p>
          <a:p>
            <a:r>
              <a:rPr lang="en-US" dirty="0" smtClean="0"/>
              <a:t>Not listening or meeting  the needs of the caller</a:t>
            </a:r>
          </a:p>
          <a:p>
            <a:r>
              <a:rPr lang="en-US" dirty="0" smtClean="0"/>
              <a:t>Many, many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487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Screening calls: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Know the basic steps in telephone communication:</a:t>
            </a:r>
          </a:p>
          <a:p>
            <a:r>
              <a:rPr lang="en-US" dirty="0" smtClean="0"/>
              <a:t>Identify the caller, greet them by name</a:t>
            </a:r>
          </a:p>
          <a:p>
            <a:r>
              <a:rPr lang="en-US" dirty="0" smtClean="0"/>
              <a:t>Retrieve caller’s telephone numbers</a:t>
            </a:r>
          </a:p>
          <a:p>
            <a:r>
              <a:rPr lang="en-US" dirty="0" smtClean="0"/>
              <a:t>Take detailed and specific notes</a:t>
            </a:r>
          </a:p>
          <a:p>
            <a:r>
              <a:rPr lang="en-US" dirty="0" smtClean="0"/>
              <a:t>Always know the office approved script for incoming calls</a:t>
            </a:r>
          </a:p>
          <a:p>
            <a:r>
              <a:rPr lang="en-US" dirty="0" smtClean="0"/>
              <a:t>Hang up LAST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73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27</TotalTime>
  <Words>536</Words>
  <Application>Microsoft Office PowerPoint</Application>
  <PresentationFormat>Widescreen</PresentationFormat>
  <Paragraphs>91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Mesh</vt:lpstr>
      <vt:lpstr>Roadblocks to Screening</vt:lpstr>
      <vt:lpstr>Objective</vt:lpstr>
      <vt:lpstr>The first contact</vt:lpstr>
      <vt:lpstr>Importance of the telephone in the medical office setting</vt:lpstr>
      <vt:lpstr>Screening Roadblocks</vt:lpstr>
      <vt:lpstr>Great communication</vt:lpstr>
      <vt:lpstr>Bad communication</vt:lpstr>
      <vt:lpstr>Ugly communication</vt:lpstr>
      <vt:lpstr>When Screening calls:</vt:lpstr>
      <vt:lpstr>Understand that there are different types of callers</vt:lpstr>
      <vt:lpstr>Professional disclaimer</vt:lpstr>
      <vt:lpstr>Charting requirements</vt:lpstr>
      <vt:lpstr>Recap</vt:lpstr>
      <vt:lpstr>GOAL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Roadblocks to Screening</dc:title>
  <dc:creator>Jennifer M. Clark</dc:creator>
  <cp:lastModifiedBy>Jennifer M. Clark</cp:lastModifiedBy>
  <cp:revision>4</cp:revision>
  <dcterms:created xsi:type="dcterms:W3CDTF">2014-11-17T19:14:59Z</dcterms:created>
  <dcterms:modified xsi:type="dcterms:W3CDTF">2014-11-17T19:42:23Z</dcterms:modified>
</cp:coreProperties>
</file>