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6" r:id="rId8"/>
    <p:sldId id="262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11/10/2014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Telephone Skills for the Coding and Reimbursement Specialist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594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For Phone Calls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5000" y="2260600"/>
            <a:ext cx="1135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Know how to differentiate between emergency calls and issues that need appointments.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Learn how to set appointments and keep up with fast-paced call volume, if needed and applicable.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Learn how to react to acute emergency situations.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Learn how to work with the angry/upset patients.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Become fully informed on how to refer callers for administrative concerns: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Referrals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Refills for prescriptions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Health education info (i.e. immunization schedules,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Lab result requests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0937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 – Continuing Education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0000" y="2184400"/>
            <a:ext cx="995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Objectives:</a:t>
            </a:r>
          </a:p>
          <a:p>
            <a:endParaRPr lang="en-US" sz="4000" dirty="0"/>
          </a:p>
          <a:p>
            <a:r>
              <a:rPr lang="en-US" sz="4000" dirty="0" smtClean="0"/>
              <a:t>Health care personnel should follow up on outside reading/studying on subjects that will make them a more productive and useful member of the team in any situation.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39732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27100" y="2476500"/>
            <a:ext cx="7441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Excerpts taken from Dr. Harvey P. Katz’s second edition textbook,</a:t>
            </a:r>
          </a:p>
          <a:p>
            <a:r>
              <a:rPr lang="en-US" dirty="0" smtClean="0"/>
              <a:t>	</a:t>
            </a:r>
            <a:r>
              <a:rPr lang="en-US" i="1" dirty="0" smtClean="0"/>
              <a:t>Telephone Medicine: Triage and Training </a:t>
            </a:r>
            <a:r>
              <a:rPr lang="en-US" i="1" smtClean="0"/>
              <a:t>for Primary 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88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292712"/>
          </a:xfrm>
        </p:spPr>
        <p:txBody>
          <a:bodyPr/>
          <a:lstStyle/>
          <a:p>
            <a:pPr algn="ctr"/>
            <a:r>
              <a:rPr lang="en-US" dirty="0" smtClean="0"/>
              <a:t>A 4-Step Approach to Improving Telephone Relationships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6000" y="3848100"/>
            <a:ext cx="949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Focusing on People, Policies, and Systems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5276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 1 – Telephone Etiquette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3498" y="2349500"/>
            <a:ext cx="108585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REMEMBER:</a:t>
            </a:r>
          </a:p>
          <a:p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YOU are representing your office every time you pick up the phone.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Enunciate and be expressive!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Live the golden rule when representing the office, no matter what the situation.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8182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300" y="698500"/>
            <a:ext cx="1148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Answer the phone within 3 rings.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Resist the urge to put the patient on hold.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If you must put them on hold, explain why.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Get patient number and offer to call them back if the wait will be long.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Transfer the caller to someone else who can help answer their questions.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Be empathetic and maintain confidentiality.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Listen carefully, even and perhaps especially when the caller is frustrated/upset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188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 – The Phone Call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5000" y="2336800"/>
            <a:ext cx="110109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Greeting Should…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Be Positive – Express a friendly introduction like “Good morning”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Identify the department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Introduce yourself</a:t>
            </a:r>
          </a:p>
          <a:p>
            <a:pPr marL="342900" indent="-342900">
              <a:buAutoNum type="arabicPeriod"/>
            </a:pPr>
            <a:r>
              <a:rPr lang="en-US" sz="3600" dirty="0" smtClean="0"/>
              <a:t>Ask how you can be of service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06121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74700" y="2578100"/>
            <a:ext cx="11252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The Call Should…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 smtClean="0"/>
              <a:t>Collect relevant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 smtClean="0"/>
              <a:t>Ask open vs. closed ended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 smtClean="0"/>
              <a:t>Provide knowledge while guiding the conversation with the caller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98208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Closing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362200"/>
            <a:ext cx="112903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Closing Should…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Close with an offer of assistance.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Take a message for a call-back, if necessary.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Refer the caller to proper source-department, person, area, ER, </a:t>
            </a:r>
            <a:r>
              <a:rPr lang="en-US" sz="3600" dirty="0" err="1" smtClean="0"/>
              <a:t>etc</a:t>
            </a:r>
            <a:r>
              <a:rPr lang="en-US" sz="3600" dirty="0" smtClean="0"/>
              <a:t>, if necessary.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ALWAYS follow through with promised call-backs, etc.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60946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 – Respond Appropriately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4049" y="3327400"/>
            <a:ext cx="10883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You answered the phone, now what do you do?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45284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 Urgency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3701" y="2260600"/>
            <a:ext cx="11633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Every time a phone is answered in a medial facility, there is potential that an assessment must be made.  Health care personnel no matter their role are often required to distinguish between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Real emergencies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Issues that require an appointment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Issues that can be remedied with other resources</a:t>
            </a:r>
          </a:p>
          <a:p>
            <a:endParaRPr lang="en-US" dirty="0"/>
          </a:p>
          <a:p>
            <a:r>
              <a:rPr lang="en-US" dirty="0" smtClean="0"/>
              <a:t>If appointment is needed, health care personnel need to determine the urgency: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Immediately – emergency; call EMS/911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Same day – within 8 hours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Future date – within 3 days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Future date – in 4+ days</a:t>
            </a:r>
          </a:p>
          <a:p>
            <a:r>
              <a:rPr lang="en-US" dirty="0" smtClean="0"/>
              <a:t>Health care personnel should be able to safely, efficiently, and accurately provide the caller with necessary information based on set protocols.</a:t>
            </a:r>
          </a:p>
          <a:p>
            <a:endParaRPr lang="en-US" dirty="0"/>
          </a:p>
          <a:p>
            <a:r>
              <a:rPr lang="en-US" dirty="0" smtClean="0"/>
              <a:t>Health care personnel voice and behavior over telephone represents the medical program to the patient – be careful what you say and how you say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064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TC103457503[[fn=Quotable]]</Template>
  <TotalTime>35</TotalTime>
  <Words>536</Words>
  <Application>Microsoft Office PowerPoint</Application>
  <PresentationFormat>Widescreen</PresentationFormat>
  <Paragraphs>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2</vt:lpstr>
      <vt:lpstr>Quotable</vt:lpstr>
      <vt:lpstr>Telephone Skills for the Coding and Reimbursement Specialist</vt:lpstr>
      <vt:lpstr>A 4-Step Approach to Improving Telephone Relationships</vt:lpstr>
      <vt:lpstr>Step 1 – Telephone Etiquette</vt:lpstr>
      <vt:lpstr>PowerPoint Presentation</vt:lpstr>
      <vt:lpstr>Step 2 – The Phone Call</vt:lpstr>
      <vt:lpstr>Methods</vt:lpstr>
      <vt:lpstr>The Closing</vt:lpstr>
      <vt:lpstr>Step 3 – Respond Appropriately</vt:lpstr>
      <vt:lpstr>Assess Urgency</vt:lpstr>
      <vt:lpstr>Objectives For Phone Calls</vt:lpstr>
      <vt:lpstr>Step 4 – Continuing Education</vt:lpstr>
      <vt:lpstr>Citation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Telephone Skills for the Coding and Reimbursement Specialist</dc:title>
  <dc:creator>Jennifer M. Clark</dc:creator>
  <cp:lastModifiedBy>Jennifer M. Clark</cp:lastModifiedBy>
  <cp:revision>5</cp:revision>
  <dcterms:created xsi:type="dcterms:W3CDTF">2014-11-10T20:05:29Z</dcterms:created>
  <dcterms:modified xsi:type="dcterms:W3CDTF">2014-11-10T20:41:13Z</dcterms:modified>
</cp:coreProperties>
</file>