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11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0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6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3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98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2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33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6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0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02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8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0BCF-D13D-41F0-8885-9298EEDE9E92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FFEF8-4851-486F-81E4-0A9053FAC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95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6 C’s of Charting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098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Confidentiality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information in patient records and forms is confidential, to protect patient’s privacy.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7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Client’s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Careful!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92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patient’s exact words rather than your interpretation of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05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precise.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764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accepted medical terminology.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227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out forms completely.</a:t>
            </a:r>
          </a:p>
          <a:p>
            <a:r>
              <a:rPr lang="en-US" dirty="0" smtClean="0"/>
              <a:t>Fill out forms completely, in the patient’s record.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321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Conciseness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striving for clarity, be brief and to the point.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33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concise.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73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Chronological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entries in the patient record must be dated to show the order in which they are made.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59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Widescreen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The 6 C’s of Charting</vt:lpstr>
      <vt:lpstr>Client’s Word</vt:lpstr>
      <vt:lpstr>PowerPoint Presentation</vt:lpstr>
      <vt:lpstr>Clarity</vt:lpstr>
      <vt:lpstr>PowerPoint Presentation</vt:lpstr>
      <vt:lpstr>Completeness</vt:lpstr>
      <vt:lpstr>Conciseness</vt:lpstr>
      <vt:lpstr>PowerPoint Presentation</vt:lpstr>
      <vt:lpstr>Chronological Order</vt:lpstr>
      <vt:lpstr>Confidentiality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6 C’s of Charting</dc:title>
  <dc:creator>Jennifer M. Clark</dc:creator>
  <cp:lastModifiedBy>Jennifer M. Clark</cp:lastModifiedBy>
  <cp:revision>2</cp:revision>
  <dcterms:created xsi:type="dcterms:W3CDTF">2014-07-28T22:44:29Z</dcterms:created>
  <dcterms:modified xsi:type="dcterms:W3CDTF">2014-07-28T22:44:52Z</dcterms:modified>
</cp:coreProperties>
</file>