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4" autoAdjust="0"/>
    <p:restoredTop sz="94660"/>
  </p:normalViewPr>
  <p:slideViewPr>
    <p:cSldViewPr snapToGrid="0">
      <p:cViewPr varScale="1">
        <p:scale>
          <a:sx n="70" d="100"/>
          <a:sy n="70" d="100"/>
        </p:scale>
        <p:origin x="7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dirty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dirty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dirty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dirty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dirty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dirty="0"/>
              <a:t>11/18/2014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dirty="0"/>
              <a:t>11/18/2014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dirty="0"/>
              <a:t>11/18/2014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dirty="0"/>
              <a:t>11/18/2014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271A48-F18A-45B3-BC05-1E27DA3F88AF}" type="datetimeFigureOut">
              <a:rPr lang="en-US" dirty="0"/>
              <a:t>11/18/2014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dirty="0"/>
              <a:t>11/18/2014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dirty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Patient Education and Billing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468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Billing for Patient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changes in health care reform, patient education is becoming a part of the “holistic” approach to patient care. </a:t>
            </a:r>
          </a:p>
          <a:p>
            <a:r>
              <a:rPr lang="en-US" dirty="0" smtClean="0"/>
              <a:t>A Crucial component of providing patient education is providing documentation of the education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759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there is documentation of patient education occurring, it is possible that a practitioner can “bill” for that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190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Billing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“where counseling and/or coordination of care dominates (more than 50%) the face-to-face physician/patient and/or family encounter, then time is considered the key or controlling factor for a particular level-of-service”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920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 that Could be Considered for “Education” Billing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Discussion with the patient and/or family concerning one or more of the following:</a:t>
            </a:r>
          </a:p>
          <a:p>
            <a:pPr marL="544068" lvl="1" indent="-342900">
              <a:buFont typeface="+mj-lt"/>
              <a:buAutoNum type="arabicPeriod"/>
            </a:pPr>
            <a:r>
              <a:rPr lang="en-US" dirty="0" smtClean="0"/>
              <a:t>Diagnostic results, impressions and/or recommended studies</a:t>
            </a:r>
          </a:p>
          <a:p>
            <a:pPr marL="544068" lvl="1" indent="-342900">
              <a:buFont typeface="+mj-lt"/>
              <a:buAutoNum type="arabicPeriod"/>
            </a:pPr>
            <a:r>
              <a:rPr lang="en-US" dirty="0" smtClean="0"/>
              <a:t>Prognosis; risks and benefits of management/treatment options</a:t>
            </a:r>
          </a:p>
          <a:p>
            <a:pPr marL="544068" lvl="1" indent="-342900">
              <a:buFont typeface="+mj-lt"/>
              <a:buAutoNum type="arabicPeriod"/>
            </a:pPr>
            <a:r>
              <a:rPr lang="en-US" dirty="0" smtClean="0"/>
              <a:t>Instructions for management/treatment or follow-up</a:t>
            </a:r>
          </a:p>
          <a:p>
            <a:pPr marL="544068" lvl="1" indent="-342900">
              <a:buFont typeface="+mj-lt"/>
              <a:buAutoNum type="arabicPeriod"/>
            </a:pPr>
            <a:r>
              <a:rPr lang="en-US" dirty="0" smtClean="0"/>
              <a:t>Importance of compliance with chosen management options</a:t>
            </a:r>
          </a:p>
          <a:p>
            <a:pPr marL="544068" lvl="1" indent="-342900">
              <a:buFont typeface="+mj-lt"/>
              <a:buAutoNum type="arabicPeriod"/>
            </a:pPr>
            <a:r>
              <a:rPr lang="en-US" dirty="0" smtClean="0"/>
              <a:t>Risk reduction – patient and </a:t>
            </a:r>
            <a:r>
              <a:rPr lang="en-US" smtClean="0"/>
              <a:t>family education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17846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</TotalTime>
  <Words>160</Words>
  <Application>Microsoft Office PowerPoint</Application>
  <PresentationFormat>Widescreen</PresentationFormat>
  <Paragraphs>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Calibri</vt:lpstr>
      <vt:lpstr>Calibri Light</vt:lpstr>
      <vt:lpstr>Retrospect</vt:lpstr>
      <vt:lpstr>Patient Education and Billing</vt:lpstr>
      <vt:lpstr>Billing for Patient Education</vt:lpstr>
      <vt:lpstr>PowerPoint Presentation</vt:lpstr>
      <vt:lpstr>Billing Definition</vt:lpstr>
      <vt:lpstr>Activities that Could be Considered for “Education” Billing</vt:lpstr>
    </vt:vector>
  </TitlesOfParts>
  <Company>LBCC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Patient Education and Billing</dc:title>
  <dc:creator>Jennifer M. Clark</dc:creator>
  <cp:lastModifiedBy>Jennifer M. Clark</cp:lastModifiedBy>
  <cp:revision>2</cp:revision>
  <dcterms:created xsi:type="dcterms:W3CDTF">2014-11-18T16:16:19Z</dcterms:created>
  <dcterms:modified xsi:type="dcterms:W3CDTF">2014-11-18T16:28:38Z</dcterms:modified>
</cp:coreProperties>
</file>