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fntdata" ContentType="application/x-fontdata"/>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59" r:id="rId1"/>
  </p:sldMasterIdLst>
  <p:notesMasterIdLst>
    <p:notesMasterId r:id="rId24"/>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Lst>
  <p:sldSz cx="9144000" cy="5143500" type="screen16x9"/>
  <p:notesSz cx="6858000" cy="9144000"/>
  <p:embeddedFontLst>
    <p:embeddedFont>
      <p:font typeface="Open Sans" panose="020B0604020202020204" charset="0"/>
      <p:regular r:id="rId25"/>
      <p:bold r:id="rId26"/>
      <p:italic r:id="rId27"/>
      <p:boldItalic r:id="rId28"/>
    </p:embeddedFont>
    <p:embeddedFont>
      <p:font typeface="Economica" panose="020B0604020202020204" charset="0"/>
      <p:regular r:id="rId29"/>
      <p:bold r:id="rId30"/>
      <p:italic r:id="rId31"/>
      <p:boldItalic r:id="rId32"/>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144" d="100"/>
          <a:sy n="144" d="100"/>
        </p:scale>
        <p:origin x="654" y="11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font" Target="fonts/font2.fntdata"/><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font" Target="fonts/font1.fntdata"/><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font" Target="fonts/font5.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32" Type="http://schemas.openxmlformats.org/officeDocument/2006/relationships/font" Target="fonts/font8.fntdata"/><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font" Target="fonts/font4.fntdata"/><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font" Target="fonts/font7.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font" Target="fonts/font3.fntdata"/><Relationship Id="rId30" Type="http://schemas.openxmlformats.org/officeDocument/2006/relationships/font" Target="fonts/font6.fntdata"/><Relationship Id="rId35"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Shape 3"/>
          <p:cNvSpPr>
            <a:spLocks noGrp="1" noRot="1" noChangeAspect="1"/>
          </p:cNvSpPr>
          <p:nvPr>
            <p:ph type="sldImg" idx="2"/>
          </p:nvPr>
        </p:nvSpPr>
        <p:spPr>
          <a:xfrm>
            <a:off x="381300" y="685800"/>
            <a:ext cx="6096075"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4" name="Shape 4"/>
          <p:cNvSpPr txBox="1">
            <a:spLocks noGrp="1"/>
          </p:cNvSpPr>
          <p:nvPr>
            <p:ph type="body" idx="1"/>
          </p:nvPr>
        </p:nvSpPr>
        <p:spPr>
          <a:xfrm>
            <a:off x="685800" y="4343400"/>
            <a:ext cx="5486400" cy="4114800"/>
          </a:xfrm>
          <a:prstGeom prst="rect">
            <a:avLst/>
          </a:prstGeom>
          <a:noFill/>
          <a:ln>
            <a:noFill/>
          </a:ln>
        </p:spPr>
        <p:txBody>
          <a:bodyPr lIns="91425" tIns="91425" rIns="91425" bIns="91425" anchor="t" anchorCtr="0"/>
          <a:lstStyle>
            <a:lvl1pPr lvl="0">
              <a:spcBef>
                <a:spcPts val="0"/>
              </a:spcBef>
              <a:defRPr sz="1100"/>
            </a:lvl1pPr>
            <a:lvl2pPr lvl="1">
              <a:spcBef>
                <a:spcPts val="0"/>
              </a:spcBef>
              <a:defRPr sz="1100"/>
            </a:lvl2pPr>
            <a:lvl3pPr lvl="2">
              <a:spcBef>
                <a:spcPts val="0"/>
              </a:spcBef>
              <a:defRPr sz="1100"/>
            </a:lvl3pPr>
            <a:lvl4pPr lvl="3">
              <a:spcBef>
                <a:spcPts val="0"/>
              </a:spcBef>
              <a:defRPr sz="1100"/>
            </a:lvl4pPr>
            <a:lvl5pPr lvl="4">
              <a:spcBef>
                <a:spcPts val="0"/>
              </a:spcBef>
              <a:defRPr sz="1100"/>
            </a:lvl5pPr>
            <a:lvl6pPr lvl="5">
              <a:spcBef>
                <a:spcPts val="0"/>
              </a:spcBef>
              <a:defRPr sz="1100"/>
            </a:lvl6pPr>
            <a:lvl7pPr lvl="6">
              <a:spcBef>
                <a:spcPts val="0"/>
              </a:spcBef>
              <a:defRPr sz="1100"/>
            </a:lvl7pPr>
            <a:lvl8pPr lvl="7">
              <a:spcBef>
                <a:spcPts val="0"/>
              </a:spcBef>
              <a:defRPr sz="1100"/>
            </a:lvl8pPr>
            <a:lvl9pPr lvl="8">
              <a:spcBef>
                <a:spcPts val="0"/>
              </a:spcBef>
              <a:defRPr sz="1100"/>
            </a:lvl9pPr>
          </a:lstStyle>
          <a:p>
            <a:endParaRPr/>
          </a:p>
        </p:txBody>
      </p:sp>
    </p:spTree>
  </p:cSld>
  <p:clrMap bg1="lt1" tx1="dk1" bg2="dk2" tx2="lt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8"/>
        <p:cNvGrpSpPr/>
        <p:nvPr/>
      </p:nvGrpSpPr>
      <p:grpSpPr>
        <a:xfrm>
          <a:off x="0" y="0"/>
          <a:ext cx="0" cy="0"/>
          <a:chOff x="0" y="0"/>
          <a:chExt cx="0" cy="0"/>
        </a:xfrm>
      </p:grpSpPr>
      <p:sp>
        <p:nvSpPr>
          <p:cNvPr id="59" name="Shape 59"/>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60" name="Shape 60"/>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9"/>
        <p:cNvGrpSpPr/>
        <p:nvPr/>
      </p:nvGrpSpPr>
      <p:grpSpPr>
        <a:xfrm>
          <a:off x="0" y="0"/>
          <a:ext cx="0" cy="0"/>
          <a:chOff x="0" y="0"/>
          <a:chExt cx="0" cy="0"/>
        </a:xfrm>
      </p:grpSpPr>
      <p:sp>
        <p:nvSpPr>
          <p:cNvPr id="110" name="Shape 110"/>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11" name="Shape 111"/>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rtl="0">
              <a:spcBef>
                <a:spcPts val="0"/>
              </a:spcBef>
              <a:buNone/>
            </a:pP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5"/>
        <p:cNvGrpSpPr/>
        <p:nvPr/>
      </p:nvGrpSpPr>
      <p:grpSpPr>
        <a:xfrm>
          <a:off x="0" y="0"/>
          <a:ext cx="0" cy="0"/>
          <a:chOff x="0" y="0"/>
          <a:chExt cx="0" cy="0"/>
        </a:xfrm>
      </p:grpSpPr>
      <p:sp>
        <p:nvSpPr>
          <p:cNvPr id="116" name="Shape 116"/>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17" name="Shape 117"/>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0"/>
        <p:cNvGrpSpPr/>
        <p:nvPr/>
      </p:nvGrpSpPr>
      <p:grpSpPr>
        <a:xfrm>
          <a:off x="0" y="0"/>
          <a:ext cx="0" cy="0"/>
          <a:chOff x="0" y="0"/>
          <a:chExt cx="0" cy="0"/>
        </a:xfrm>
      </p:grpSpPr>
      <p:sp>
        <p:nvSpPr>
          <p:cNvPr id="121" name="Shape 121"/>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22" name="Shape 122"/>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5"/>
        <p:cNvGrpSpPr/>
        <p:nvPr/>
      </p:nvGrpSpPr>
      <p:grpSpPr>
        <a:xfrm>
          <a:off x="0" y="0"/>
          <a:ext cx="0" cy="0"/>
          <a:chOff x="0" y="0"/>
          <a:chExt cx="0" cy="0"/>
        </a:xfrm>
      </p:grpSpPr>
      <p:sp>
        <p:nvSpPr>
          <p:cNvPr id="126" name="Shape 126"/>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27" name="Shape 127"/>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0"/>
        <p:cNvGrpSpPr/>
        <p:nvPr/>
      </p:nvGrpSpPr>
      <p:grpSpPr>
        <a:xfrm>
          <a:off x="0" y="0"/>
          <a:ext cx="0" cy="0"/>
          <a:chOff x="0" y="0"/>
          <a:chExt cx="0" cy="0"/>
        </a:xfrm>
      </p:grpSpPr>
      <p:sp>
        <p:nvSpPr>
          <p:cNvPr id="131" name="Shape 131"/>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32" name="Shape 132"/>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5"/>
        <p:cNvGrpSpPr/>
        <p:nvPr/>
      </p:nvGrpSpPr>
      <p:grpSpPr>
        <a:xfrm>
          <a:off x="0" y="0"/>
          <a:ext cx="0" cy="0"/>
          <a:chOff x="0" y="0"/>
          <a:chExt cx="0" cy="0"/>
        </a:xfrm>
      </p:grpSpPr>
      <p:sp>
        <p:nvSpPr>
          <p:cNvPr id="136" name="Shape 136"/>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37" name="Shape 137"/>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1"/>
        <p:cNvGrpSpPr/>
        <p:nvPr/>
      </p:nvGrpSpPr>
      <p:grpSpPr>
        <a:xfrm>
          <a:off x="0" y="0"/>
          <a:ext cx="0" cy="0"/>
          <a:chOff x="0" y="0"/>
          <a:chExt cx="0" cy="0"/>
        </a:xfrm>
      </p:grpSpPr>
      <p:sp>
        <p:nvSpPr>
          <p:cNvPr id="142" name="Shape 142"/>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43" name="Shape 143"/>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7"/>
        <p:cNvGrpSpPr/>
        <p:nvPr/>
      </p:nvGrpSpPr>
      <p:grpSpPr>
        <a:xfrm>
          <a:off x="0" y="0"/>
          <a:ext cx="0" cy="0"/>
          <a:chOff x="0" y="0"/>
          <a:chExt cx="0" cy="0"/>
        </a:xfrm>
      </p:grpSpPr>
      <p:sp>
        <p:nvSpPr>
          <p:cNvPr id="148" name="Shape 148"/>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49" name="Shape 149"/>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2"/>
        <p:cNvGrpSpPr/>
        <p:nvPr/>
      </p:nvGrpSpPr>
      <p:grpSpPr>
        <a:xfrm>
          <a:off x="0" y="0"/>
          <a:ext cx="0" cy="0"/>
          <a:chOff x="0" y="0"/>
          <a:chExt cx="0" cy="0"/>
        </a:xfrm>
      </p:grpSpPr>
      <p:sp>
        <p:nvSpPr>
          <p:cNvPr id="153" name="Shape 153"/>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54" name="Shape 154"/>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7"/>
        <p:cNvGrpSpPr/>
        <p:nvPr/>
      </p:nvGrpSpPr>
      <p:grpSpPr>
        <a:xfrm>
          <a:off x="0" y="0"/>
          <a:ext cx="0" cy="0"/>
          <a:chOff x="0" y="0"/>
          <a:chExt cx="0" cy="0"/>
        </a:xfrm>
      </p:grpSpPr>
      <p:sp>
        <p:nvSpPr>
          <p:cNvPr id="158" name="Shape 158"/>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59" name="Shape 159"/>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4"/>
        <p:cNvGrpSpPr/>
        <p:nvPr/>
      </p:nvGrpSpPr>
      <p:grpSpPr>
        <a:xfrm>
          <a:off x="0" y="0"/>
          <a:ext cx="0" cy="0"/>
          <a:chOff x="0" y="0"/>
          <a:chExt cx="0" cy="0"/>
        </a:xfrm>
      </p:grpSpPr>
      <p:sp>
        <p:nvSpPr>
          <p:cNvPr id="65" name="Shape 65"/>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66" name="Shape 66"/>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3"/>
        <p:cNvGrpSpPr/>
        <p:nvPr/>
      </p:nvGrpSpPr>
      <p:grpSpPr>
        <a:xfrm>
          <a:off x="0" y="0"/>
          <a:ext cx="0" cy="0"/>
          <a:chOff x="0" y="0"/>
          <a:chExt cx="0" cy="0"/>
        </a:xfrm>
      </p:grpSpPr>
      <p:sp>
        <p:nvSpPr>
          <p:cNvPr id="164" name="Shape 164"/>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65" name="Shape 165"/>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8"/>
        <p:cNvGrpSpPr/>
        <p:nvPr/>
      </p:nvGrpSpPr>
      <p:grpSpPr>
        <a:xfrm>
          <a:off x="0" y="0"/>
          <a:ext cx="0" cy="0"/>
          <a:chOff x="0" y="0"/>
          <a:chExt cx="0" cy="0"/>
        </a:xfrm>
      </p:grpSpPr>
      <p:sp>
        <p:nvSpPr>
          <p:cNvPr id="169" name="Shape 169"/>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70" name="Shape 170"/>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3"/>
        <p:cNvGrpSpPr/>
        <p:nvPr/>
      </p:nvGrpSpPr>
      <p:grpSpPr>
        <a:xfrm>
          <a:off x="0" y="0"/>
          <a:ext cx="0" cy="0"/>
          <a:chOff x="0" y="0"/>
          <a:chExt cx="0" cy="0"/>
        </a:xfrm>
      </p:grpSpPr>
      <p:sp>
        <p:nvSpPr>
          <p:cNvPr id="174" name="Shape 174"/>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75" name="Shape 175"/>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rtl="0">
              <a:spcBef>
                <a:spcPts val="0"/>
              </a:spcBef>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9"/>
        <p:cNvGrpSpPr/>
        <p:nvPr/>
      </p:nvGrpSpPr>
      <p:grpSpPr>
        <a:xfrm>
          <a:off x="0" y="0"/>
          <a:ext cx="0" cy="0"/>
          <a:chOff x="0" y="0"/>
          <a:chExt cx="0" cy="0"/>
        </a:xfrm>
      </p:grpSpPr>
      <p:sp>
        <p:nvSpPr>
          <p:cNvPr id="70" name="Shape 70"/>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71" name="Shape 71"/>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4"/>
        <p:cNvGrpSpPr/>
        <p:nvPr/>
      </p:nvGrpSpPr>
      <p:grpSpPr>
        <a:xfrm>
          <a:off x="0" y="0"/>
          <a:ext cx="0" cy="0"/>
          <a:chOff x="0" y="0"/>
          <a:chExt cx="0" cy="0"/>
        </a:xfrm>
      </p:grpSpPr>
      <p:sp>
        <p:nvSpPr>
          <p:cNvPr id="75" name="Shape 75"/>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76" name="Shape 76"/>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1"/>
        <p:cNvGrpSpPr/>
        <p:nvPr/>
      </p:nvGrpSpPr>
      <p:grpSpPr>
        <a:xfrm>
          <a:off x="0" y="0"/>
          <a:ext cx="0" cy="0"/>
          <a:chOff x="0" y="0"/>
          <a:chExt cx="0" cy="0"/>
        </a:xfrm>
      </p:grpSpPr>
      <p:sp>
        <p:nvSpPr>
          <p:cNvPr id="82" name="Shape 82"/>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83" name="Shape 83"/>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6"/>
        <p:cNvGrpSpPr/>
        <p:nvPr/>
      </p:nvGrpSpPr>
      <p:grpSpPr>
        <a:xfrm>
          <a:off x="0" y="0"/>
          <a:ext cx="0" cy="0"/>
          <a:chOff x="0" y="0"/>
          <a:chExt cx="0" cy="0"/>
        </a:xfrm>
      </p:grpSpPr>
      <p:sp>
        <p:nvSpPr>
          <p:cNvPr id="87" name="Shape 87"/>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88" name="Shape 88"/>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2"/>
        <p:cNvGrpSpPr/>
        <p:nvPr/>
      </p:nvGrpSpPr>
      <p:grpSpPr>
        <a:xfrm>
          <a:off x="0" y="0"/>
          <a:ext cx="0" cy="0"/>
          <a:chOff x="0" y="0"/>
          <a:chExt cx="0" cy="0"/>
        </a:xfrm>
      </p:grpSpPr>
      <p:sp>
        <p:nvSpPr>
          <p:cNvPr id="93" name="Shape 93"/>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94" name="Shape 94"/>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7"/>
        <p:cNvGrpSpPr/>
        <p:nvPr/>
      </p:nvGrpSpPr>
      <p:grpSpPr>
        <a:xfrm>
          <a:off x="0" y="0"/>
          <a:ext cx="0" cy="0"/>
          <a:chOff x="0" y="0"/>
          <a:chExt cx="0" cy="0"/>
        </a:xfrm>
      </p:grpSpPr>
      <p:sp>
        <p:nvSpPr>
          <p:cNvPr id="98" name="Shape 98"/>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99" name="Shape 99"/>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3"/>
        <p:cNvGrpSpPr/>
        <p:nvPr/>
      </p:nvGrpSpPr>
      <p:grpSpPr>
        <a:xfrm>
          <a:off x="0" y="0"/>
          <a:ext cx="0" cy="0"/>
          <a:chOff x="0" y="0"/>
          <a:chExt cx="0" cy="0"/>
        </a:xfrm>
      </p:grpSpPr>
      <p:sp>
        <p:nvSpPr>
          <p:cNvPr id="104" name="Shape 104"/>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05" name="Shape 105"/>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rtl="0">
              <a:spcBef>
                <a:spcPts val="0"/>
              </a:spcBef>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Shape 9"/>
        <p:cNvGrpSpPr/>
        <p:nvPr/>
      </p:nvGrpSpPr>
      <p:grpSpPr>
        <a:xfrm>
          <a:off x="0" y="0"/>
          <a:ext cx="0" cy="0"/>
          <a:chOff x="0" y="0"/>
          <a:chExt cx="0" cy="0"/>
        </a:xfrm>
      </p:grpSpPr>
      <p:sp>
        <p:nvSpPr>
          <p:cNvPr id="10" name="Shape 10"/>
          <p:cNvSpPr/>
          <p:nvPr/>
        </p:nvSpPr>
        <p:spPr>
          <a:xfrm>
            <a:off x="2744012" y="756700"/>
            <a:ext cx="1081625" cy="1124950"/>
          </a:xfrm>
          <a:custGeom>
            <a:avLst/>
            <a:gdLst/>
            <a:ahLst/>
            <a:cxnLst/>
            <a:rect l="0" t="0" r="0" b="0"/>
            <a:pathLst>
              <a:path w="43265" h="44998" extrusionOk="0">
                <a:moveTo>
                  <a:pt x="0" y="44998"/>
                </a:moveTo>
                <a:lnTo>
                  <a:pt x="0" y="0"/>
                </a:lnTo>
                <a:lnTo>
                  <a:pt x="43265" y="0"/>
                </a:lnTo>
              </a:path>
            </a:pathLst>
          </a:custGeom>
          <a:noFill/>
          <a:ln w="28575" cap="flat" cmpd="sng">
            <a:solidFill>
              <a:schemeClr val="lt2"/>
            </a:solidFill>
            <a:prstDash val="solid"/>
            <a:miter/>
            <a:headEnd type="none" w="med" len="med"/>
            <a:tailEnd type="none" w="med" len="med"/>
          </a:ln>
        </p:spPr>
      </p:sp>
      <p:sp>
        <p:nvSpPr>
          <p:cNvPr id="11" name="Shape 11"/>
          <p:cNvSpPr/>
          <p:nvPr/>
        </p:nvSpPr>
        <p:spPr>
          <a:xfrm rot="10800000">
            <a:off x="5318350" y="3266725"/>
            <a:ext cx="1081625" cy="1124950"/>
          </a:xfrm>
          <a:custGeom>
            <a:avLst/>
            <a:gdLst/>
            <a:ahLst/>
            <a:cxnLst/>
            <a:rect l="0" t="0" r="0" b="0"/>
            <a:pathLst>
              <a:path w="43265" h="44998" extrusionOk="0">
                <a:moveTo>
                  <a:pt x="0" y="44998"/>
                </a:moveTo>
                <a:lnTo>
                  <a:pt x="0" y="0"/>
                </a:lnTo>
                <a:lnTo>
                  <a:pt x="43265" y="0"/>
                </a:lnTo>
              </a:path>
            </a:pathLst>
          </a:custGeom>
          <a:noFill/>
          <a:ln w="28575" cap="flat" cmpd="sng">
            <a:solidFill>
              <a:schemeClr val="lt2"/>
            </a:solidFill>
            <a:prstDash val="solid"/>
            <a:miter/>
            <a:headEnd type="none" w="med" len="med"/>
            <a:tailEnd type="none" w="med" len="med"/>
          </a:ln>
        </p:spPr>
      </p:sp>
      <p:sp>
        <p:nvSpPr>
          <p:cNvPr id="12" name="Shape 12"/>
          <p:cNvSpPr txBox="1">
            <a:spLocks noGrp="1"/>
          </p:cNvSpPr>
          <p:nvPr>
            <p:ph type="ctrTitle"/>
          </p:nvPr>
        </p:nvSpPr>
        <p:spPr>
          <a:xfrm>
            <a:off x="3044700" y="1444255"/>
            <a:ext cx="3054600" cy="1537199"/>
          </a:xfrm>
          <a:prstGeom prst="rect">
            <a:avLst/>
          </a:prstGeom>
        </p:spPr>
        <p:txBody>
          <a:bodyPr lIns="91425" tIns="91425" rIns="91425" bIns="91425" anchor="b" anchorCtr="0"/>
          <a:lstStyle>
            <a:lvl1pPr lvl="0" algn="ctr">
              <a:spcBef>
                <a:spcPts val="0"/>
              </a:spcBef>
              <a:defRPr/>
            </a:lvl1pPr>
            <a:lvl2pPr lvl="1" algn="ctr">
              <a:spcBef>
                <a:spcPts val="0"/>
              </a:spcBef>
              <a:defRPr/>
            </a:lvl2pPr>
            <a:lvl3pPr lvl="2" algn="ctr">
              <a:spcBef>
                <a:spcPts val="0"/>
              </a:spcBef>
              <a:defRPr/>
            </a:lvl3pPr>
            <a:lvl4pPr lvl="3" algn="ctr">
              <a:spcBef>
                <a:spcPts val="0"/>
              </a:spcBef>
              <a:defRPr/>
            </a:lvl4pPr>
            <a:lvl5pPr lvl="4" algn="ctr">
              <a:spcBef>
                <a:spcPts val="0"/>
              </a:spcBef>
              <a:defRPr/>
            </a:lvl5pPr>
            <a:lvl6pPr lvl="5" algn="ctr">
              <a:spcBef>
                <a:spcPts val="0"/>
              </a:spcBef>
              <a:defRPr/>
            </a:lvl6pPr>
            <a:lvl7pPr lvl="6" algn="ctr">
              <a:spcBef>
                <a:spcPts val="0"/>
              </a:spcBef>
              <a:defRPr/>
            </a:lvl7pPr>
            <a:lvl8pPr lvl="7" algn="ctr">
              <a:spcBef>
                <a:spcPts val="0"/>
              </a:spcBef>
              <a:defRPr/>
            </a:lvl8pPr>
            <a:lvl9pPr lvl="8" algn="ctr">
              <a:spcBef>
                <a:spcPts val="0"/>
              </a:spcBef>
              <a:defRPr/>
            </a:lvl9pPr>
          </a:lstStyle>
          <a:p>
            <a:endParaRPr/>
          </a:p>
        </p:txBody>
      </p:sp>
      <p:sp>
        <p:nvSpPr>
          <p:cNvPr id="13" name="Shape 13"/>
          <p:cNvSpPr txBox="1">
            <a:spLocks noGrp="1"/>
          </p:cNvSpPr>
          <p:nvPr>
            <p:ph type="subTitle" idx="1"/>
          </p:nvPr>
        </p:nvSpPr>
        <p:spPr>
          <a:xfrm>
            <a:off x="3044700" y="3116580"/>
            <a:ext cx="3054600" cy="701400"/>
          </a:xfrm>
          <a:prstGeom prst="rect">
            <a:avLst/>
          </a:prstGeom>
        </p:spPr>
        <p:txBody>
          <a:bodyPr lIns="91425" tIns="91425" rIns="91425" bIns="91425" anchor="t" anchorCtr="0"/>
          <a:lstStyle>
            <a:lvl1pPr lvl="0" algn="ctr">
              <a:lnSpc>
                <a:spcPct val="100000"/>
              </a:lnSpc>
              <a:spcBef>
                <a:spcPts val="0"/>
              </a:spcBef>
              <a:spcAft>
                <a:spcPts val="0"/>
              </a:spcAft>
              <a:buSzPct val="100000"/>
              <a:buFont typeface="Economica"/>
              <a:buNone/>
              <a:defRPr sz="2100">
                <a:latin typeface="Economica"/>
                <a:ea typeface="Economica"/>
                <a:cs typeface="Economica"/>
                <a:sym typeface="Economica"/>
              </a:defRPr>
            </a:lvl1pPr>
            <a:lvl2pPr lvl="1" algn="ctr">
              <a:lnSpc>
                <a:spcPct val="100000"/>
              </a:lnSpc>
              <a:spcBef>
                <a:spcPts val="0"/>
              </a:spcBef>
              <a:spcAft>
                <a:spcPts val="0"/>
              </a:spcAft>
              <a:buSzPct val="100000"/>
              <a:buFont typeface="Economica"/>
              <a:buNone/>
              <a:defRPr sz="2100">
                <a:latin typeface="Economica"/>
                <a:ea typeface="Economica"/>
                <a:cs typeface="Economica"/>
                <a:sym typeface="Economica"/>
              </a:defRPr>
            </a:lvl2pPr>
            <a:lvl3pPr lvl="2" algn="ctr">
              <a:lnSpc>
                <a:spcPct val="100000"/>
              </a:lnSpc>
              <a:spcBef>
                <a:spcPts val="0"/>
              </a:spcBef>
              <a:spcAft>
                <a:spcPts val="0"/>
              </a:spcAft>
              <a:buSzPct val="100000"/>
              <a:buFont typeface="Economica"/>
              <a:buNone/>
              <a:defRPr sz="2100">
                <a:latin typeface="Economica"/>
                <a:ea typeface="Economica"/>
                <a:cs typeface="Economica"/>
                <a:sym typeface="Economica"/>
              </a:defRPr>
            </a:lvl3pPr>
            <a:lvl4pPr lvl="3" algn="ctr">
              <a:lnSpc>
                <a:spcPct val="100000"/>
              </a:lnSpc>
              <a:spcBef>
                <a:spcPts val="0"/>
              </a:spcBef>
              <a:spcAft>
                <a:spcPts val="0"/>
              </a:spcAft>
              <a:buSzPct val="100000"/>
              <a:buFont typeface="Economica"/>
              <a:buNone/>
              <a:defRPr sz="2100">
                <a:latin typeface="Economica"/>
                <a:ea typeface="Economica"/>
                <a:cs typeface="Economica"/>
                <a:sym typeface="Economica"/>
              </a:defRPr>
            </a:lvl4pPr>
            <a:lvl5pPr lvl="4" algn="ctr">
              <a:lnSpc>
                <a:spcPct val="100000"/>
              </a:lnSpc>
              <a:spcBef>
                <a:spcPts val="0"/>
              </a:spcBef>
              <a:spcAft>
                <a:spcPts val="0"/>
              </a:spcAft>
              <a:buSzPct val="100000"/>
              <a:buFont typeface="Economica"/>
              <a:buNone/>
              <a:defRPr sz="2100">
                <a:latin typeface="Economica"/>
                <a:ea typeface="Economica"/>
                <a:cs typeface="Economica"/>
                <a:sym typeface="Economica"/>
              </a:defRPr>
            </a:lvl5pPr>
            <a:lvl6pPr lvl="5" algn="ctr">
              <a:lnSpc>
                <a:spcPct val="100000"/>
              </a:lnSpc>
              <a:spcBef>
                <a:spcPts val="0"/>
              </a:spcBef>
              <a:spcAft>
                <a:spcPts val="0"/>
              </a:spcAft>
              <a:buSzPct val="100000"/>
              <a:buFont typeface="Economica"/>
              <a:buNone/>
              <a:defRPr sz="2100">
                <a:latin typeface="Economica"/>
                <a:ea typeface="Economica"/>
                <a:cs typeface="Economica"/>
                <a:sym typeface="Economica"/>
              </a:defRPr>
            </a:lvl6pPr>
            <a:lvl7pPr lvl="6" algn="ctr">
              <a:lnSpc>
                <a:spcPct val="100000"/>
              </a:lnSpc>
              <a:spcBef>
                <a:spcPts val="0"/>
              </a:spcBef>
              <a:spcAft>
                <a:spcPts val="0"/>
              </a:spcAft>
              <a:buSzPct val="100000"/>
              <a:buFont typeface="Economica"/>
              <a:buNone/>
              <a:defRPr sz="2100">
                <a:latin typeface="Economica"/>
                <a:ea typeface="Economica"/>
                <a:cs typeface="Economica"/>
                <a:sym typeface="Economica"/>
              </a:defRPr>
            </a:lvl7pPr>
            <a:lvl8pPr lvl="7" algn="ctr">
              <a:lnSpc>
                <a:spcPct val="100000"/>
              </a:lnSpc>
              <a:spcBef>
                <a:spcPts val="0"/>
              </a:spcBef>
              <a:spcAft>
                <a:spcPts val="0"/>
              </a:spcAft>
              <a:buSzPct val="100000"/>
              <a:buFont typeface="Economica"/>
              <a:buNone/>
              <a:defRPr sz="2100">
                <a:latin typeface="Economica"/>
                <a:ea typeface="Economica"/>
                <a:cs typeface="Economica"/>
                <a:sym typeface="Economica"/>
              </a:defRPr>
            </a:lvl8pPr>
            <a:lvl9pPr lvl="8" algn="ctr">
              <a:lnSpc>
                <a:spcPct val="100000"/>
              </a:lnSpc>
              <a:spcBef>
                <a:spcPts val="0"/>
              </a:spcBef>
              <a:spcAft>
                <a:spcPts val="0"/>
              </a:spcAft>
              <a:buSzPct val="100000"/>
              <a:buFont typeface="Economica"/>
              <a:buNone/>
              <a:defRPr sz="2100">
                <a:latin typeface="Economica"/>
                <a:ea typeface="Economica"/>
                <a:cs typeface="Economica"/>
                <a:sym typeface="Economica"/>
              </a:defRPr>
            </a:lvl9pPr>
          </a:lstStyle>
          <a:p>
            <a:endParaRPr/>
          </a:p>
        </p:txBody>
      </p:sp>
      <p:sp>
        <p:nvSpPr>
          <p:cNvPr id="14" name="Shape 14"/>
          <p:cNvSpPr txBox="1">
            <a:spLocks noGrp="1"/>
          </p:cNvSpPr>
          <p:nvPr>
            <p:ph type="sldNum" idx="12"/>
          </p:nvPr>
        </p:nvSpPr>
        <p:spPr>
          <a:xfrm>
            <a:off x="8472457" y="4663216"/>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cSld name="Big number">
    <p:spTree>
      <p:nvGrpSpPr>
        <p:cNvPr id="1" name="Shape 51"/>
        <p:cNvGrpSpPr/>
        <p:nvPr/>
      </p:nvGrpSpPr>
      <p:grpSpPr>
        <a:xfrm>
          <a:off x="0" y="0"/>
          <a:ext cx="0" cy="0"/>
          <a:chOff x="0" y="0"/>
          <a:chExt cx="0" cy="0"/>
        </a:xfrm>
      </p:grpSpPr>
      <p:sp>
        <p:nvSpPr>
          <p:cNvPr id="52" name="Shape 52"/>
          <p:cNvSpPr/>
          <p:nvPr/>
        </p:nvSpPr>
        <p:spPr>
          <a:xfrm>
            <a:off x="0" y="5045700"/>
            <a:ext cx="9144000" cy="97800"/>
          </a:xfrm>
          <a:prstGeom prst="rect">
            <a:avLst/>
          </a:prstGeom>
          <a:solidFill>
            <a:schemeClr val="lt2"/>
          </a:solidFill>
          <a:ln>
            <a:noFill/>
          </a:ln>
        </p:spPr>
        <p:txBody>
          <a:bodyPr lIns="91425" tIns="91425" rIns="91425" bIns="91425" anchor="ctr" anchorCtr="0">
            <a:noAutofit/>
          </a:bodyPr>
          <a:lstStyle/>
          <a:p>
            <a:pPr lvl="0">
              <a:spcBef>
                <a:spcPts val="0"/>
              </a:spcBef>
              <a:buNone/>
            </a:pPr>
            <a:endParaRPr/>
          </a:p>
        </p:txBody>
      </p:sp>
      <p:sp>
        <p:nvSpPr>
          <p:cNvPr id="53" name="Shape 53"/>
          <p:cNvSpPr txBox="1">
            <a:spLocks noGrp="1"/>
          </p:cNvSpPr>
          <p:nvPr>
            <p:ph type="title"/>
          </p:nvPr>
        </p:nvSpPr>
        <p:spPr>
          <a:xfrm>
            <a:off x="311700" y="957125"/>
            <a:ext cx="8520600" cy="2128800"/>
          </a:xfrm>
          <a:prstGeom prst="rect">
            <a:avLst/>
          </a:prstGeom>
        </p:spPr>
        <p:txBody>
          <a:bodyPr lIns="91425" tIns="91425" rIns="91425" bIns="91425" anchor="ctr" anchorCtr="0"/>
          <a:lstStyle>
            <a:lvl1pPr lvl="0" algn="ctr">
              <a:spcBef>
                <a:spcPts val="0"/>
              </a:spcBef>
              <a:buClr>
                <a:schemeClr val="lt2"/>
              </a:buClr>
              <a:buSzPct val="100000"/>
              <a:defRPr sz="16000">
                <a:solidFill>
                  <a:schemeClr val="lt2"/>
                </a:solidFill>
              </a:defRPr>
            </a:lvl1pPr>
            <a:lvl2pPr lvl="1" algn="ctr">
              <a:spcBef>
                <a:spcPts val="0"/>
              </a:spcBef>
              <a:buClr>
                <a:schemeClr val="lt2"/>
              </a:buClr>
              <a:buSzPct val="100000"/>
              <a:defRPr sz="16000">
                <a:solidFill>
                  <a:schemeClr val="lt2"/>
                </a:solidFill>
              </a:defRPr>
            </a:lvl2pPr>
            <a:lvl3pPr lvl="2" algn="ctr">
              <a:spcBef>
                <a:spcPts val="0"/>
              </a:spcBef>
              <a:buClr>
                <a:schemeClr val="lt2"/>
              </a:buClr>
              <a:buSzPct val="100000"/>
              <a:defRPr sz="16000">
                <a:solidFill>
                  <a:schemeClr val="lt2"/>
                </a:solidFill>
              </a:defRPr>
            </a:lvl3pPr>
            <a:lvl4pPr lvl="3" algn="ctr">
              <a:spcBef>
                <a:spcPts val="0"/>
              </a:spcBef>
              <a:buClr>
                <a:schemeClr val="lt2"/>
              </a:buClr>
              <a:buSzPct val="100000"/>
              <a:defRPr sz="16000">
                <a:solidFill>
                  <a:schemeClr val="lt2"/>
                </a:solidFill>
              </a:defRPr>
            </a:lvl4pPr>
            <a:lvl5pPr lvl="4" algn="ctr">
              <a:spcBef>
                <a:spcPts val="0"/>
              </a:spcBef>
              <a:buClr>
                <a:schemeClr val="lt2"/>
              </a:buClr>
              <a:buSzPct val="100000"/>
              <a:defRPr sz="16000">
                <a:solidFill>
                  <a:schemeClr val="lt2"/>
                </a:solidFill>
              </a:defRPr>
            </a:lvl5pPr>
            <a:lvl6pPr lvl="5" algn="ctr">
              <a:spcBef>
                <a:spcPts val="0"/>
              </a:spcBef>
              <a:buClr>
                <a:schemeClr val="lt2"/>
              </a:buClr>
              <a:buSzPct val="100000"/>
              <a:defRPr sz="16000">
                <a:solidFill>
                  <a:schemeClr val="lt2"/>
                </a:solidFill>
              </a:defRPr>
            </a:lvl6pPr>
            <a:lvl7pPr lvl="6" algn="ctr">
              <a:spcBef>
                <a:spcPts val="0"/>
              </a:spcBef>
              <a:buClr>
                <a:schemeClr val="lt2"/>
              </a:buClr>
              <a:buSzPct val="100000"/>
              <a:defRPr sz="16000">
                <a:solidFill>
                  <a:schemeClr val="lt2"/>
                </a:solidFill>
              </a:defRPr>
            </a:lvl7pPr>
            <a:lvl8pPr lvl="7" algn="ctr">
              <a:spcBef>
                <a:spcPts val="0"/>
              </a:spcBef>
              <a:buClr>
                <a:schemeClr val="lt2"/>
              </a:buClr>
              <a:buSzPct val="100000"/>
              <a:defRPr sz="16000">
                <a:solidFill>
                  <a:schemeClr val="lt2"/>
                </a:solidFill>
              </a:defRPr>
            </a:lvl8pPr>
            <a:lvl9pPr lvl="8" algn="ctr">
              <a:spcBef>
                <a:spcPts val="0"/>
              </a:spcBef>
              <a:buClr>
                <a:schemeClr val="lt2"/>
              </a:buClr>
              <a:buSzPct val="100000"/>
              <a:defRPr sz="16000">
                <a:solidFill>
                  <a:schemeClr val="lt2"/>
                </a:solidFill>
              </a:defRPr>
            </a:lvl9pPr>
          </a:lstStyle>
          <a:p>
            <a:endParaRPr/>
          </a:p>
        </p:txBody>
      </p:sp>
      <p:sp>
        <p:nvSpPr>
          <p:cNvPr id="54" name="Shape 54"/>
          <p:cNvSpPr txBox="1">
            <a:spLocks noGrp="1"/>
          </p:cNvSpPr>
          <p:nvPr>
            <p:ph type="body" idx="1"/>
          </p:nvPr>
        </p:nvSpPr>
        <p:spPr>
          <a:xfrm>
            <a:off x="311700" y="3162000"/>
            <a:ext cx="8520600" cy="1071600"/>
          </a:xfrm>
          <a:prstGeom prst="rect">
            <a:avLst/>
          </a:prstGeom>
        </p:spPr>
        <p:txBody>
          <a:bodyPr lIns="91425" tIns="91425" rIns="91425" bIns="91425" anchor="t" anchorCtr="0"/>
          <a:lstStyle>
            <a:lvl1pPr lvl="0" algn="ctr">
              <a:spcBef>
                <a:spcPts val="0"/>
              </a:spcBef>
              <a:defRPr/>
            </a:lvl1pPr>
            <a:lvl2pPr lvl="1" algn="ctr">
              <a:spcBef>
                <a:spcPts val="0"/>
              </a:spcBef>
              <a:defRPr/>
            </a:lvl2pPr>
            <a:lvl3pPr lvl="2" algn="ctr">
              <a:spcBef>
                <a:spcPts val="0"/>
              </a:spcBef>
              <a:defRPr/>
            </a:lvl3pPr>
            <a:lvl4pPr lvl="3" algn="ctr">
              <a:spcBef>
                <a:spcPts val="0"/>
              </a:spcBef>
              <a:defRPr/>
            </a:lvl4pPr>
            <a:lvl5pPr lvl="4" algn="ctr">
              <a:spcBef>
                <a:spcPts val="0"/>
              </a:spcBef>
              <a:defRPr/>
            </a:lvl5pPr>
            <a:lvl6pPr lvl="5" algn="ctr">
              <a:spcBef>
                <a:spcPts val="0"/>
              </a:spcBef>
              <a:defRPr/>
            </a:lvl6pPr>
            <a:lvl7pPr lvl="6" algn="ctr">
              <a:spcBef>
                <a:spcPts val="0"/>
              </a:spcBef>
              <a:defRPr/>
            </a:lvl7pPr>
            <a:lvl8pPr lvl="7" algn="ctr">
              <a:spcBef>
                <a:spcPts val="0"/>
              </a:spcBef>
              <a:defRPr/>
            </a:lvl8pPr>
            <a:lvl9pPr lvl="8" algn="ctr">
              <a:spcBef>
                <a:spcPts val="0"/>
              </a:spcBef>
              <a:defRPr/>
            </a:lvl9pPr>
          </a:lstStyle>
          <a:p>
            <a:endParaRPr/>
          </a:p>
        </p:txBody>
      </p:sp>
      <p:sp>
        <p:nvSpPr>
          <p:cNvPr id="55" name="Shape 55"/>
          <p:cNvSpPr txBox="1">
            <a:spLocks noGrp="1"/>
          </p:cNvSpPr>
          <p:nvPr>
            <p:ph type="sldNum" idx="12"/>
          </p:nvPr>
        </p:nvSpPr>
        <p:spPr>
          <a:xfrm>
            <a:off x="8472457" y="4663216"/>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cSld name="Blank">
    <p:spTree>
      <p:nvGrpSpPr>
        <p:cNvPr id="1" name="Shape 56"/>
        <p:cNvGrpSpPr/>
        <p:nvPr/>
      </p:nvGrpSpPr>
      <p:grpSpPr>
        <a:xfrm>
          <a:off x="0" y="0"/>
          <a:ext cx="0" cy="0"/>
          <a:chOff x="0" y="0"/>
          <a:chExt cx="0" cy="0"/>
        </a:xfrm>
      </p:grpSpPr>
      <p:sp>
        <p:nvSpPr>
          <p:cNvPr id="57" name="Shape 57"/>
          <p:cNvSpPr txBox="1">
            <a:spLocks noGrp="1"/>
          </p:cNvSpPr>
          <p:nvPr>
            <p:ph type="sldNum" idx="12"/>
          </p:nvPr>
        </p:nvSpPr>
        <p:spPr>
          <a:xfrm>
            <a:off x="8472457" y="4663216"/>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secHead">
  <p:cSld name="Section header">
    <p:spTree>
      <p:nvGrpSpPr>
        <p:cNvPr id="1" name="Shape 15"/>
        <p:cNvGrpSpPr/>
        <p:nvPr/>
      </p:nvGrpSpPr>
      <p:grpSpPr>
        <a:xfrm>
          <a:off x="0" y="0"/>
          <a:ext cx="0" cy="0"/>
          <a:chOff x="0" y="0"/>
          <a:chExt cx="0" cy="0"/>
        </a:xfrm>
      </p:grpSpPr>
      <p:sp>
        <p:nvSpPr>
          <p:cNvPr id="16" name="Shape 16"/>
          <p:cNvSpPr/>
          <p:nvPr/>
        </p:nvSpPr>
        <p:spPr>
          <a:xfrm flipH="1">
            <a:off x="7595937" y="460225"/>
            <a:ext cx="1081625" cy="1124950"/>
          </a:xfrm>
          <a:custGeom>
            <a:avLst/>
            <a:gdLst/>
            <a:ahLst/>
            <a:cxnLst/>
            <a:rect l="0" t="0" r="0" b="0"/>
            <a:pathLst>
              <a:path w="43265" h="44998" extrusionOk="0">
                <a:moveTo>
                  <a:pt x="0" y="44998"/>
                </a:moveTo>
                <a:lnTo>
                  <a:pt x="0" y="0"/>
                </a:lnTo>
                <a:lnTo>
                  <a:pt x="43265" y="0"/>
                </a:lnTo>
              </a:path>
            </a:pathLst>
          </a:custGeom>
          <a:noFill/>
          <a:ln w="28575" cap="flat" cmpd="sng">
            <a:solidFill>
              <a:schemeClr val="lt2"/>
            </a:solidFill>
            <a:prstDash val="solid"/>
            <a:miter/>
            <a:headEnd type="none" w="med" len="med"/>
            <a:tailEnd type="none" w="med" len="med"/>
          </a:ln>
        </p:spPr>
      </p:sp>
      <p:sp>
        <p:nvSpPr>
          <p:cNvPr id="17" name="Shape 17"/>
          <p:cNvSpPr/>
          <p:nvPr/>
        </p:nvSpPr>
        <p:spPr>
          <a:xfrm rot="10800000" flipH="1">
            <a:off x="466425" y="3558325"/>
            <a:ext cx="1081625" cy="1124950"/>
          </a:xfrm>
          <a:custGeom>
            <a:avLst/>
            <a:gdLst/>
            <a:ahLst/>
            <a:cxnLst/>
            <a:rect l="0" t="0" r="0" b="0"/>
            <a:pathLst>
              <a:path w="43265" h="44998" extrusionOk="0">
                <a:moveTo>
                  <a:pt x="0" y="44998"/>
                </a:moveTo>
                <a:lnTo>
                  <a:pt x="0" y="0"/>
                </a:lnTo>
                <a:lnTo>
                  <a:pt x="43265" y="0"/>
                </a:lnTo>
              </a:path>
            </a:pathLst>
          </a:custGeom>
          <a:noFill/>
          <a:ln w="28575" cap="flat" cmpd="sng">
            <a:solidFill>
              <a:schemeClr val="lt2"/>
            </a:solidFill>
            <a:prstDash val="solid"/>
            <a:miter/>
            <a:headEnd type="none" w="med" len="med"/>
            <a:tailEnd type="none" w="med" len="med"/>
          </a:ln>
        </p:spPr>
      </p:sp>
      <p:sp>
        <p:nvSpPr>
          <p:cNvPr id="18" name="Shape 18"/>
          <p:cNvSpPr txBox="1">
            <a:spLocks noGrp="1"/>
          </p:cNvSpPr>
          <p:nvPr>
            <p:ph type="title"/>
          </p:nvPr>
        </p:nvSpPr>
        <p:spPr>
          <a:xfrm>
            <a:off x="773700" y="1806450"/>
            <a:ext cx="7596600" cy="1530600"/>
          </a:xfrm>
          <a:prstGeom prst="rect">
            <a:avLst/>
          </a:prstGeom>
        </p:spPr>
        <p:txBody>
          <a:bodyPr lIns="91425" tIns="91425" rIns="91425" bIns="91425" anchor="ctr" anchorCtr="0"/>
          <a:lstStyle>
            <a:lvl1pPr lvl="0" algn="ctr">
              <a:spcBef>
                <a:spcPts val="0"/>
              </a:spcBef>
              <a:defRPr/>
            </a:lvl1pPr>
            <a:lvl2pPr lvl="1" algn="ctr">
              <a:spcBef>
                <a:spcPts val="0"/>
              </a:spcBef>
              <a:defRPr/>
            </a:lvl2pPr>
            <a:lvl3pPr lvl="2" algn="ctr">
              <a:spcBef>
                <a:spcPts val="0"/>
              </a:spcBef>
              <a:defRPr/>
            </a:lvl3pPr>
            <a:lvl4pPr lvl="3" algn="ctr">
              <a:spcBef>
                <a:spcPts val="0"/>
              </a:spcBef>
              <a:defRPr/>
            </a:lvl4pPr>
            <a:lvl5pPr lvl="4" algn="ctr">
              <a:spcBef>
                <a:spcPts val="0"/>
              </a:spcBef>
              <a:defRPr/>
            </a:lvl5pPr>
            <a:lvl6pPr lvl="5" algn="ctr">
              <a:spcBef>
                <a:spcPts val="0"/>
              </a:spcBef>
              <a:defRPr/>
            </a:lvl6pPr>
            <a:lvl7pPr lvl="6" algn="ctr">
              <a:spcBef>
                <a:spcPts val="0"/>
              </a:spcBef>
              <a:defRPr/>
            </a:lvl7pPr>
            <a:lvl8pPr lvl="7" algn="ctr">
              <a:spcBef>
                <a:spcPts val="0"/>
              </a:spcBef>
              <a:defRPr/>
            </a:lvl8pPr>
            <a:lvl9pPr lvl="8" algn="ctr">
              <a:spcBef>
                <a:spcPts val="0"/>
              </a:spcBef>
              <a:defRPr/>
            </a:lvl9pPr>
          </a:lstStyle>
          <a:p>
            <a:endParaRPr/>
          </a:p>
        </p:txBody>
      </p:sp>
      <p:sp>
        <p:nvSpPr>
          <p:cNvPr id="19" name="Shape 19"/>
          <p:cNvSpPr txBox="1">
            <a:spLocks noGrp="1"/>
          </p:cNvSpPr>
          <p:nvPr>
            <p:ph type="sldNum" idx="12"/>
          </p:nvPr>
        </p:nvSpPr>
        <p:spPr>
          <a:xfrm>
            <a:off x="8472457" y="4663216"/>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x">
  <p:cSld name="Title and body">
    <p:spTree>
      <p:nvGrpSpPr>
        <p:cNvPr id="1" name="Shape 20"/>
        <p:cNvGrpSpPr/>
        <p:nvPr/>
      </p:nvGrpSpPr>
      <p:grpSpPr>
        <a:xfrm>
          <a:off x="0" y="0"/>
          <a:ext cx="0" cy="0"/>
          <a:chOff x="0" y="0"/>
          <a:chExt cx="0" cy="0"/>
        </a:xfrm>
      </p:grpSpPr>
      <p:sp>
        <p:nvSpPr>
          <p:cNvPr id="21" name="Shape 21"/>
          <p:cNvSpPr/>
          <p:nvPr/>
        </p:nvSpPr>
        <p:spPr>
          <a:xfrm>
            <a:off x="0" y="5045700"/>
            <a:ext cx="9144000" cy="97800"/>
          </a:xfrm>
          <a:prstGeom prst="rect">
            <a:avLst/>
          </a:prstGeom>
          <a:solidFill>
            <a:schemeClr val="lt2"/>
          </a:solidFill>
          <a:ln>
            <a:noFill/>
          </a:ln>
        </p:spPr>
        <p:txBody>
          <a:bodyPr lIns="91425" tIns="91425" rIns="91425" bIns="91425" anchor="ctr" anchorCtr="0">
            <a:noAutofit/>
          </a:bodyPr>
          <a:lstStyle/>
          <a:p>
            <a:pPr lvl="0">
              <a:spcBef>
                <a:spcPts val="0"/>
              </a:spcBef>
              <a:buNone/>
            </a:pPr>
            <a:endParaRPr/>
          </a:p>
        </p:txBody>
      </p:sp>
      <p:sp>
        <p:nvSpPr>
          <p:cNvPr id="22" name="Shape 22"/>
          <p:cNvSpPr txBox="1">
            <a:spLocks noGrp="1"/>
          </p:cNvSpPr>
          <p:nvPr>
            <p:ph type="title"/>
          </p:nvPr>
        </p:nvSpPr>
        <p:spPr>
          <a:xfrm>
            <a:off x="311700" y="315925"/>
            <a:ext cx="8520600" cy="831300"/>
          </a:xfrm>
          <a:prstGeom prst="rect">
            <a:avLst/>
          </a:prstGeom>
        </p:spPr>
        <p:txBody>
          <a:bodyPr lIns="91425" tIns="91425" rIns="91425" bIns="91425" anchor="b"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23" name="Shape 23"/>
          <p:cNvSpPr txBox="1">
            <a:spLocks noGrp="1"/>
          </p:cNvSpPr>
          <p:nvPr>
            <p:ph type="body" idx="1"/>
          </p:nvPr>
        </p:nvSpPr>
        <p:spPr>
          <a:xfrm>
            <a:off x="311700" y="1225225"/>
            <a:ext cx="8520600" cy="3354000"/>
          </a:xfrm>
          <a:prstGeom prst="rect">
            <a:avLst/>
          </a:prstGeom>
        </p:spPr>
        <p:txBody>
          <a:bodyPr lIns="91425" tIns="91425" rIns="91425" bIns="91425"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24" name="Shape 24"/>
          <p:cNvSpPr txBox="1">
            <a:spLocks noGrp="1"/>
          </p:cNvSpPr>
          <p:nvPr>
            <p:ph type="sldNum" idx="12"/>
          </p:nvPr>
        </p:nvSpPr>
        <p:spPr>
          <a:xfrm>
            <a:off x="8472457" y="4663216"/>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ColTx">
  <p:cSld name="Title and two columns">
    <p:spTree>
      <p:nvGrpSpPr>
        <p:cNvPr id="1" name="Shape 25"/>
        <p:cNvGrpSpPr/>
        <p:nvPr/>
      </p:nvGrpSpPr>
      <p:grpSpPr>
        <a:xfrm>
          <a:off x="0" y="0"/>
          <a:ext cx="0" cy="0"/>
          <a:chOff x="0" y="0"/>
          <a:chExt cx="0" cy="0"/>
        </a:xfrm>
      </p:grpSpPr>
      <p:sp>
        <p:nvSpPr>
          <p:cNvPr id="26" name="Shape 26"/>
          <p:cNvSpPr txBox="1">
            <a:spLocks noGrp="1"/>
          </p:cNvSpPr>
          <p:nvPr>
            <p:ph type="title"/>
          </p:nvPr>
        </p:nvSpPr>
        <p:spPr>
          <a:xfrm>
            <a:off x="311700" y="315925"/>
            <a:ext cx="8520600" cy="831300"/>
          </a:xfrm>
          <a:prstGeom prst="rect">
            <a:avLst/>
          </a:prstGeom>
        </p:spPr>
        <p:txBody>
          <a:bodyPr lIns="91425" tIns="91425" rIns="91425" bIns="91425" anchor="b"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27" name="Shape 27"/>
          <p:cNvSpPr txBox="1">
            <a:spLocks noGrp="1"/>
          </p:cNvSpPr>
          <p:nvPr>
            <p:ph type="body" idx="1"/>
          </p:nvPr>
        </p:nvSpPr>
        <p:spPr>
          <a:xfrm>
            <a:off x="311700" y="1225225"/>
            <a:ext cx="3999900" cy="3354000"/>
          </a:xfrm>
          <a:prstGeom prst="rect">
            <a:avLst/>
          </a:prstGeom>
        </p:spPr>
        <p:txBody>
          <a:bodyPr lIns="91425" tIns="91425" rIns="91425" bIns="91425" anchor="t" anchorCtr="0"/>
          <a:lstStyle>
            <a:lvl1pPr lvl="0">
              <a:spcBef>
                <a:spcPts val="0"/>
              </a:spcBef>
              <a:buSzPct val="100000"/>
              <a:defRPr sz="1400"/>
            </a:lvl1pPr>
            <a:lvl2pPr lvl="1">
              <a:spcBef>
                <a:spcPts val="0"/>
              </a:spcBef>
              <a:buSzPct val="100000"/>
              <a:defRPr sz="1200"/>
            </a:lvl2pPr>
            <a:lvl3pPr lvl="2">
              <a:spcBef>
                <a:spcPts val="0"/>
              </a:spcBef>
              <a:buSzPct val="100000"/>
              <a:defRPr sz="1200"/>
            </a:lvl3pPr>
            <a:lvl4pPr lvl="3">
              <a:spcBef>
                <a:spcPts val="0"/>
              </a:spcBef>
              <a:buSzPct val="100000"/>
              <a:defRPr sz="1200"/>
            </a:lvl4pPr>
            <a:lvl5pPr lvl="4">
              <a:spcBef>
                <a:spcPts val="0"/>
              </a:spcBef>
              <a:buSzPct val="100000"/>
              <a:defRPr sz="1200"/>
            </a:lvl5pPr>
            <a:lvl6pPr lvl="5">
              <a:spcBef>
                <a:spcPts val="0"/>
              </a:spcBef>
              <a:buSzPct val="100000"/>
              <a:defRPr sz="1200"/>
            </a:lvl6pPr>
            <a:lvl7pPr lvl="6">
              <a:spcBef>
                <a:spcPts val="0"/>
              </a:spcBef>
              <a:buSzPct val="100000"/>
              <a:defRPr sz="1200"/>
            </a:lvl7pPr>
            <a:lvl8pPr lvl="7">
              <a:spcBef>
                <a:spcPts val="0"/>
              </a:spcBef>
              <a:buSzPct val="100000"/>
              <a:defRPr sz="1200"/>
            </a:lvl8pPr>
            <a:lvl9pPr lvl="8">
              <a:spcBef>
                <a:spcPts val="0"/>
              </a:spcBef>
              <a:buSzPct val="100000"/>
              <a:defRPr sz="1200"/>
            </a:lvl9pPr>
          </a:lstStyle>
          <a:p>
            <a:endParaRPr/>
          </a:p>
        </p:txBody>
      </p:sp>
      <p:sp>
        <p:nvSpPr>
          <p:cNvPr id="28" name="Shape 28"/>
          <p:cNvSpPr txBox="1">
            <a:spLocks noGrp="1"/>
          </p:cNvSpPr>
          <p:nvPr>
            <p:ph type="body" idx="2"/>
          </p:nvPr>
        </p:nvSpPr>
        <p:spPr>
          <a:xfrm>
            <a:off x="4832400" y="1225225"/>
            <a:ext cx="3999900" cy="3354000"/>
          </a:xfrm>
          <a:prstGeom prst="rect">
            <a:avLst/>
          </a:prstGeom>
        </p:spPr>
        <p:txBody>
          <a:bodyPr lIns="91425" tIns="91425" rIns="91425" bIns="91425" anchor="t" anchorCtr="0"/>
          <a:lstStyle>
            <a:lvl1pPr lvl="0">
              <a:spcBef>
                <a:spcPts val="0"/>
              </a:spcBef>
              <a:buSzPct val="100000"/>
              <a:defRPr sz="1400"/>
            </a:lvl1pPr>
            <a:lvl2pPr lvl="1">
              <a:spcBef>
                <a:spcPts val="0"/>
              </a:spcBef>
              <a:buSzPct val="100000"/>
              <a:defRPr sz="1200"/>
            </a:lvl2pPr>
            <a:lvl3pPr lvl="2">
              <a:spcBef>
                <a:spcPts val="0"/>
              </a:spcBef>
              <a:buSzPct val="100000"/>
              <a:defRPr sz="1200"/>
            </a:lvl3pPr>
            <a:lvl4pPr lvl="3">
              <a:spcBef>
                <a:spcPts val="0"/>
              </a:spcBef>
              <a:buSzPct val="100000"/>
              <a:defRPr sz="1200"/>
            </a:lvl4pPr>
            <a:lvl5pPr lvl="4">
              <a:spcBef>
                <a:spcPts val="0"/>
              </a:spcBef>
              <a:buSzPct val="100000"/>
              <a:defRPr sz="1200"/>
            </a:lvl5pPr>
            <a:lvl6pPr lvl="5">
              <a:spcBef>
                <a:spcPts val="0"/>
              </a:spcBef>
              <a:buSzPct val="100000"/>
              <a:defRPr sz="1200"/>
            </a:lvl6pPr>
            <a:lvl7pPr lvl="6">
              <a:spcBef>
                <a:spcPts val="0"/>
              </a:spcBef>
              <a:buSzPct val="100000"/>
              <a:defRPr sz="1200"/>
            </a:lvl7pPr>
            <a:lvl8pPr lvl="7">
              <a:spcBef>
                <a:spcPts val="0"/>
              </a:spcBef>
              <a:buSzPct val="100000"/>
              <a:defRPr sz="1200"/>
            </a:lvl8pPr>
            <a:lvl9pPr lvl="8">
              <a:spcBef>
                <a:spcPts val="0"/>
              </a:spcBef>
              <a:buSzPct val="100000"/>
              <a:defRPr sz="1200"/>
            </a:lvl9pPr>
          </a:lstStyle>
          <a:p>
            <a:endParaRPr/>
          </a:p>
        </p:txBody>
      </p:sp>
      <p:sp>
        <p:nvSpPr>
          <p:cNvPr id="29" name="Shape 29"/>
          <p:cNvSpPr txBox="1">
            <a:spLocks noGrp="1"/>
          </p:cNvSpPr>
          <p:nvPr>
            <p:ph type="sldNum" idx="12"/>
          </p:nvPr>
        </p:nvSpPr>
        <p:spPr>
          <a:xfrm>
            <a:off x="8472457" y="4663216"/>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Shape 30"/>
        <p:cNvGrpSpPr/>
        <p:nvPr/>
      </p:nvGrpSpPr>
      <p:grpSpPr>
        <a:xfrm>
          <a:off x="0" y="0"/>
          <a:ext cx="0" cy="0"/>
          <a:chOff x="0" y="0"/>
          <a:chExt cx="0" cy="0"/>
        </a:xfrm>
      </p:grpSpPr>
      <p:sp>
        <p:nvSpPr>
          <p:cNvPr id="31" name="Shape 31"/>
          <p:cNvSpPr txBox="1">
            <a:spLocks noGrp="1"/>
          </p:cNvSpPr>
          <p:nvPr>
            <p:ph type="title"/>
          </p:nvPr>
        </p:nvSpPr>
        <p:spPr>
          <a:xfrm>
            <a:off x="311700" y="315925"/>
            <a:ext cx="8520600" cy="831300"/>
          </a:xfrm>
          <a:prstGeom prst="rect">
            <a:avLst/>
          </a:prstGeom>
        </p:spPr>
        <p:txBody>
          <a:bodyPr lIns="91425" tIns="91425" rIns="91425" bIns="91425" anchor="b"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32" name="Shape 32"/>
          <p:cNvSpPr txBox="1">
            <a:spLocks noGrp="1"/>
          </p:cNvSpPr>
          <p:nvPr>
            <p:ph type="sldNum" idx="12"/>
          </p:nvPr>
        </p:nvSpPr>
        <p:spPr>
          <a:xfrm>
            <a:off x="8472457" y="4663216"/>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cSld name="One column text">
    <p:spTree>
      <p:nvGrpSpPr>
        <p:cNvPr id="1" name="Shape 33"/>
        <p:cNvGrpSpPr/>
        <p:nvPr/>
      </p:nvGrpSpPr>
      <p:grpSpPr>
        <a:xfrm>
          <a:off x="0" y="0"/>
          <a:ext cx="0" cy="0"/>
          <a:chOff x="0" y="0"/>
          <a:chExt cx="0" cy="0"/>
        </a:xfrm>
      </p:grpSpPr>
      <p:sp>
        <p:nvSpPr>
          <p:cNvPr id="34" name="Shape 34"/>
          <p:cNvSpPr txBox="1">
            <a:spLocks noGrp="1"/>
          </p:cNvSpPr>
          <p:nvPr>
            <p:ph type="title"/>
          </p:nvPr>
        </p:nvSpPr>
        <p:spPr>
          <a:xfrm>
            <a:off x="311700" y="555600"/>
            <a:ext cx="2808000" cy="755700"/>
          </a:xfrm>
          <a:prstGeom prst="rect">
            <a:avLst/>
          </a:prstGeom>
        </p:spPr>
        <p:txBody>
          <a:bodyPr lIns="91425" tIns="91425" rIns="91425" bIns="91425" anchor="b" anchorCtr="0"/>
          <a:lstStyle>
            <a:lvl1pPr lvl="0">
              <a:spcBef>
                <a:spcPts val="0"/>
              </a:spcBef>
              <a:buSzPct val="100000"/>
              <a:defRPr sz="3000"/>
            </a:lvl1pPr>
            <a:lvl2pPr lvl="1">
              <a:spcBef>
                <a:spcPts val="0"/>
              </a:spcBef>
              <a:buSzPct val="100000"/>
              <a:defRPr sz="3000"/>
            </a:lvl2pPr>
            <a:lvl3pPr lvl="2">
              <a:spcBef>
                <a:spcPts val="0"/>
              </a:spcBef>
              <a:buSzPct val="100000"/>
              <a:defRPr sz="3000"/>
            </a:lvl3pPr>
            <a:lvl4pPr lvl="3">
              <a:spcBef>
                <a:spcPts val="0"/>
              </a:spcBef>
              <a:buSzPct val="100000"/>
              <a:defRPr sz="3000"/>
            </a:lvl4pPr>
            <a:lvl5pPr lvl="4">
              <a:spcBef>
                <a:spcPts val="0"/>
              </a:spcBef>
              <a:buSzPct val="100000"/>
              <a:defRPr sz="3000"/>
            </a:lvl5pPr>
            <a:lvl6pPr lvl="5">
              <a:spcBef>
                <a:spcPts val="0"/>
              </a:spcBef>
              <a:buSzPct val="100000"/>
              <a:defRPr sz="3000"/>
            </a:lvl6pPr>
            <a:lvl7pPr lvl="6">
              <a:spcBef>
                <a:spcPts val="0"/>
              </a:spcBef>
              <a:buSzPct val="100000"/>
              <a:defRPr sz="3000"/>
            </a:lvl7pPr>
            <a:lvl8pPr lvl="7">
              <a:spcBef>
                <a:spcPts val="0"/>
              </a:spcBef>
              <a:buSzPct val="100000"/>
              <a:defRPr sz="3000"/>
            </a:lvl8pPr>
            <a:lvl9pPr lvl="8">
              <a:spcBef>
                <a:spcPts val="0"/>
              </a:spcBef>
              <a:buSzPct val="100000"/>
              <a:defRPr sz="3000"/>
            </a:lvl9pPr>
          </a:lstStyle>
          <a:p>
            <a:endParaRPr/>
          </a:p>
        </p:txBody>
      </p:sp>
      <p:sp>
        <p:nvSpPr>
          <p:cNvPr id="35" name="Shape 35"/>
          <p:cNvSpPr txBox="1">
            <a:spLocks noGrp="1"/>
          </p:cNvSpPr>
          <p:nvPr>
            <p:ph type="body" idx="1"/>
          </p:nvPr>
        </p:nvSpPr>
        <p:spPr>
          <a:xfrm>
            <a:off x="311700" y="1399399"/>
            <a:ext cx="2808000" cy="2784900"/>
          </a:xfrm>
          <a:prstGeom prst="rect">
            <a:avLst/>
          </a:prstGeom>
        </p:spPr>
        <p:txBody>
          <a:bodyPr lIns="91425" tIns="91425" rIns="91425" bIns="91425" anchor="t" anchorCtr="0"/>
          <a:lstStyle>
            <a:lvl1pPr lvl="0">
              <a:spcBef>
                <a:spcPts val="0"/>
              </a:spcBef>
              <a:buSzPct val="100000"/>
              <a:defRPr sz="1200"/>
            </a:lvl1pPr>
            <a:lvl2pPr lvl="1">
              <a:spcBef>
                <a:spcPts val="0"/>
              </a:spcBef>
              <a:buSzPct val="100000"/>
              <a:defRPr sz="1200"/>
            </a:lvl2pPr>
            <a:lvl3pPr lvl="2">
              <a:spcBef>
                <a:spcPts val="0"/>
              </a:spcBef>
              <a:buSzPct val="100000"/>
              <a:defRPr sz="1200"/>
            </a:lvl3pPr>
            <a:lvl4pPr lvl="3">
              <a:spcBef>
                <a:spcPts val="0"/>
              </a:spcBef>
              <a:buSzPct val="100000"/>
              <a:defRPr sz="1200"/>
            </a:lvl4pPr>
            <a:lvl5pPr lvl="4">
              <a:spcBef>
                <a:spcPts val="0"/>
              </a:spcBef>
              <a:buSzPct val="100000"/>
              <a:defRPr sz="1200"/>
            </a:lvl5pPr>
            <a:lvl6pPr lvl="5">
              <a:spcBef>
                <a:spcPts val="0"/>
              </a:spcBef>
              <a:buSzPct val="100000"/>
              <a:defRPr sz="1200"/>
            </a:lvl6pPr>
            <a:lvl7pPr lvl="6">
              <a:spcBef>
                <a:spcPts val="0"/>
              </a:spcBef>
              <a:buSzPct val="100000"/>
              <a:defRPr sz="1200"/>
            </a:lvl7pPr>
            <a:lvl8pPr lvl="7">
              <a:spcBef>
                <a:spcPts val="0"/>
              </a:spcBef>
              <a:buSzPct val="100000"/>
              <a:defRPr sz="1200"/>
            </a:lvl8pPr>
            <a:lvl9pPr lvl="8">
              <a:spcBef>
                <a:spcPts val="0"/>
              </a:spcBef>
              <a:buSzPct val="100000"/>
              <a:defRPr sz="1200"/>
            </a:lvl9pPr>
          </a:lstStyle>
          <a:p>
            <a:endParaRPr/>
          </a:p>
        </p:txBody>
      </p:sp>
      <p:sp>
        <p:nvSpPr>
          <p:cNvPr id="36" name="Shape 36"/>
          <p:cNvSpPr txBox="1">
            <a:spLocks noGrp="1"/>
          </p:cNvSpPr>
          <p:nvPr>
            <p:ph type="sldNum" idx="12"/>
          </p:nvPr>
        </p:nvSpPr>
        <p:spPr>
          <a:xfrm>
            <a:off x="8472457" y="4663216"/>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cSld name="Main point">
    <p:spTree>
      <p:nvGrpSpPr>
        <p:cNvPr id="1" name="Shape 37"/>
        <p:cNvGrpSpPr/>
        <p:nvPr/>
      </p:nvGrpSpPr>
      <p:grpSpPr>
        <a:xfrm>
          <a:off x="0" y="0"/>
          <a:ext cx="0" cy="0"/>
          <a:chOff x="0" y="0"/>
          <a:chExt cx="0" cy="0"/>
        </a:xfrm>
      </p:grpSpPr>
      <p:sp>
        <p:nvSpPr>
          <p:cNvPr id="38" name="Shape 38"/>
          <p:cNvSpPr/>
          <p:nvPr/>
        </p:nvSpPr>
        <p:spPr>
          <a:xfrm>
            <a:off x="0" y="5045700"/>
            <a:ext cx="9144000" cy="97800"/>
          </a:xfrm>
          <a:prstGeom prst="rect">
            <a:avLst/>
          </a:prstGeom>
          <a:solidFill>
            <a:schemeClr val="lt2"/>
          </a:solidFill>
          <a:ln>
            <a:noFill/>
          </a:ln>
        </p:spPr>
        <p:txBody>
          <a:bodyPr lIns="91425" tIns="91425" rIns="91425" bIns="91425" anchor="ctr" anchorCtr="0">
            <a:noAutofit/>
          </a:bodyPr>
          <a:lstStyle/>
          <a:p>
            <a:pPr lvl="0">
              <a:spcBef>
                <a:spcPts val="0"/>
              </a:spcBef>
              <a:buNone/>
            </a:pPr>
            <a:endParaRPr/>
          </a:p>
        </p:txBody>
      </p:sp>
      <p:sp>
        <p:nvSpPr>
          <p:cNvPr id="39" name="Shape 39"/>
          <p:cNvSpPr txBox="1">
            <a:spLocks noGrp="1"/>
          </p:cNvSpPr>
          <p:nvPr>
            <p:ph type="title"/>
          </p:nvPr>
        </p:nvSpPr>
        <p:spPr>
          <a:xfrm>
            <a:off x="490250" y="450150"/>
            <a:ext cx="5878800" cy="4090800"/>
          </a:xfrm>
          <a:prstGeom prst="rect">
            <a:avLst/>
          </a:prstGeom>
        </p:spPr>
        <p:txBody>
          <a:bodyPr lIns="91425" tIns="91425" rIns="91425" bIns="91425" anchor="ctr" anchorCtr="0"/>
          <a:lstStyle>
            <a:lvl1pPr lvl="0">
              <a:spcBef>
                <a:spcPts val="0"/>
              </a:spcBef>
              <a:buSzPct val="100000"/>
              <a:defRPr sz="4800"/>
            </a:lvl1pPr>
            <a:lvl2pPr lvl="1">
              <a:spcBef>
                <a:spcPts val="0"/>
              </a:spcBef>
              <a:buSzPct val="100000"/>
              <a:defRPr sz="4800"/>
            </a:lvl2pPr>
            <a:lvl3pPr lvl="2">
              <a:spcBef>
                <a:spcPts val="0"/>
              </a:spcBef>
              <a:buSzPct val="100000"/>
              <a:defRPr sz="4800"/>
            </a:lvl3pPr>
            <a:lvl4pPr lvl="3">
              <a:spcBef>
                <a:spcPts val="0"/>
              </a:spcBef>
              <a:buSzPct val="100000"/>
              <a:defRPr sz="4800"/>
            </a:lvl4pPr>
            <a:lvl5pPr lvl="4">
              <a:spcBef>
                <a:spcPts val="0"/>
              </a:spcBef>
              <a:buSzPct val="100000"/>
              <a:defRPr sz="4800"/>
            </a:lvl5pPr>
            <a:lvl6pPr lvl="5">
              <a:spcBef>
                <a:spcPts val="0"/>
              </a:spcBef>
              <a:buSzPct val="100000"/>
              <a:defRPr sz="4800"/>
            </a:lvl6pPr>
            <a:lvl7pPr lvl="6">
              <a:spcBef>
                <a:spcPts val="0"/>
              </a:spcBef>
              <a:buSzPct val="100000"/>
              <a:defRPr sz="4800"/>
            </a:lvl7pPr>
            <a:lvl8pPr lvl="7">
              <a:spcBef>
                <a:spcPts val="0"/>
              </a:spcBef>
              <a:buSzPct val="100000"/>
              <a:defRPr sz="4800"/>
            </a:lvl8pPr>
            <a:lvl9pPr lvl="8">
              <a:spcBef>
                <a:spcPts val="0"/>
              </a:spcBef>
              <a:buSzPct val="100000"/>
              <a:defRPr sz="4800"/>
            </a:lvl9pPr>
          </a:lstStyle>
          <a:p>
            <a:endParaRPr/>
          </a:p>
        </p:txBody>
      </p:sp>
      <p:sp>
        <p:nvSpPr>
          <p:cNvPr id="40" name="Shape 40"/>
          <p:cNvSpPr txBox="1">
            <a:spLocks noGrp="1"/>
          </p:cNvSpPr>
          <p:nvPr>
            <p:ph type="sldNum" idx="12"/>
          </p:nvPr>
        </p:nvSpPr>
        <p:spPr>
          <a:xfrm>
            <a:off x="8472457" y="4663216"/>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cSld name="Section title and description">
    <p:spTree>
      <p:nvGrpSpPr>
        <p:cNvPr id="1" name="Shape 41"/>
        <p:cNvGrpSpPr/>
        <p:nvPr/>
      </p:nvGrpSpPr>
      <p:grpSpPr>
        <a:xfrm>
          <a:off x="0" y="0"/>
          <a:ext cx="0" cy="0"/>
          <a:chOff x="0" y="0"/>
          <a:chExt cx="0" cy="0"/>
        </a:xfrm>
      </p:grpSpPr>
      <p:sp>
        <p:nvSpPr>
          <p:cNvPr id="42" name="Shape 42"/>
          <p:cNvSpPr/>
          <p:nvPr/>
        </p:nvSpPr>
        <p:spPr>
          <a:xfrm>
            <a:off x="4572000" y="-25"/>
            <a:ext cx="4572000" cy="5143500"/>
          </a:xfrm>
          <a:prstGeom prst="rect">
            <a:avLst/>
          </a:prstGeom>
          <a:solidFill>
            <a:schemeClr val="lt2"/>
          </a:solidFill>
          <a:ln>
            <a:noFill/>
          </a:ln>
        </p:spPr>
        <p:txBody>
          <a:bodyPr lIns="91425" tIns="91425" rIns="91425" bIns="91425" anchor="ctr" anchorCtr="0">
            <a:noAutofit/>
          </a:bodyPr>
          <a:lstStyle/>
          <a:p>
            <a:pPr lvl="0">
              <a:spcBef>
                <a:spcPts val="0"/>
              </a:spcBef>
              <a:buNone/>
            </a:pPr>
            <a:endParaRPr/>
          </a:p>
        </p:txBody>
      </p:sp>
      <p:cxnSp>
        <p:nvCxnSpPr>
          <p:cNvPr id="43" name="Shape 43"/>
          <p:cNvCxnSpPr/>
          <p:nvPr/>
        </p:nvCxnSpPr>
        <p:spPr>
          <a:xfrm>
            <a:off x="5029675" y="4495500"/>
            <a:ext cx="468300" cy="0"/>
          </a:xfrm>
          <a:prstGeom prst="straightConnector1">
            <a:avLst/>
          </a:prstGeom>
          <a:noFill/>
          <a:ln w="19050" cap="flat" cmpd="sng">
            <a:solidFill>
              <a:schemeClr val="lt1"/>
            </a:solidFill>
            <a:prstDash val="solid"/>
            <a:round/>
            <a:headEnd type="none" w="med" len="med"/>
            <a:tailEnd type="none" w="med" len="med"/>
          </a:ln>
        </p:spPr>
      </p:cxnSp>
      <p:sp>
        <p:nvSpPr>
          <p:cNvPr id="44" name="Shape 44"/>
          <p:cNvSpPr txBox="1">
            <a:spLocks noGrp="1"/>
          </p:cNvSpPr>
          <p:nvPr>
            <p:ph type="title"/>
          </p:nvPr>
        </p:nvSpPr>
        <p:spPr>
          <a:xfrm>
            <a:off x="265500" y="929275"/>
            <a:ext cx="4045200" cy="1786200"/>
          </a:xfrm>
          <a:prstGeom prst="rect">
            <a:avLst/>
          </a:prstGeom>
        </p:spPr>
        <p:txBody>
          <a:bodyPr lIns="91425" tIns="91425" rIns="91425" bIns="91425" anchor="b" anchorCtr="0"/>
          <a:lstStyle>
            <a:lvl1pPr lvl="0" algn="ctr">
              <a:spcBef>
                <a:spcPts val="0"/>
              </a:spcBef>
              <a:buClr>
                <a:schemeClr val="lt2"/>
              </a:buClr>
              <a:defRPr>
                <a:solidFill>
                  <a:schemeClr val="lt2"/>
                </a:solidFill>
              </a:defRPr>
            </a:lvl1pPr>
            <a:lvl2pPr lvl="1" algn="ctr">
              <a:spcBef>
                <a:spcPts val="0"/>
              </a:spcBef>
              <a:buClr>
                <a:schemeClr val="lt2"/>
              </a:buClr>
              <a:defRPr>
                <a:solidFill>
                  <a:schemeClr val="lt2"/>
                </a:solidFill>
              </a:defRPr>
            </a:lvl2pPr>
            <a:lvl3pPr lvl="2" algn="ctr">
              <a:spcBef>
                <a:spcPts val="0"/>
              </a:spcBef>
              <a:buClr>
                <a:schemeClr val="lt2"/>
              </a:buClr>
              <a:defRPr>
                <a:solidFill>
                  <a:schemeClr val="lt2"/>
                </a:solidFill>
              </a:defRPr>
            </a:lvl3pPr>
            <a:lvl4pPr lvl="3" algn="ctr">
              <a:spcBef>
                <a:spcPts val="0"/>
              </a:spcBef>
              <a:buClr>
                <a:schemeClr val="lt2"/>
              </a:buClr>
              <a:defRPr>
                <a:solidFill>
                  <a:schemeClr val="lt2"/>
                </a:solidFill>
              </a:defRPr>
            </a:lvl4pPr>
            <a:lvl5pPr lvl="4" algn="ctr">
              <a:spcBef>
                <a:spcPts val="0"/>
              </a:spcBef>
              <a:buClr>
                <a:schemeClr val="lt2"/>
              </a:buClr>
              <a:defRPr>
                <a:solidFill>
                  <a:schemeClr val="lt2"/>
                </a:solidFill>
              </a:defRPr>
            </a:lvl5pPr>
            <a:lvl6pPr lvl="5" algn="ctr">
              <a:spcBef>
                <a:spcPts val="0"/>
              </a:spcBef>
              <a:buClr>
                <a:schemeClr val="lt2"/>
              </a:buClr>
              <a:defRPr>
                <a:solidFill>
                  <a:schemeClr val="lt2"/>
                </a:solidFill>
              </a:defRPr>
            </a:lvl6pPr>
            <a:lvl7pPr lvl="6" algn="ctr">
              <a:spcBef>
                <a:spcPts val="0"/>
              </a:spcBef>
              <a:buClr>
                <a:schemeClr val="lt2"/>
              </a:buClr>
              <a:defRPr>
                <a:solidFill>
                  <a:schemeClr val="lt2"/>
                </a:solidFill>
              </a:defRPr>
            </a:lvl7pPr>
            <a:lvl8pPr lvl="7" algn="ctr">
              <a:spcBef>
                <a:spcPts val="0"/>
              </a:spcBef>
              <a:buClr>
                <a:schemeClr val="lt2"/>
              </a:buClr>
              <a:defRPr>
                <a:solidFill>
                  <a:schemeClr val="lt2"/>
                </a:solidFill>
              </a:defRPr>
            </a:lvl8pPr>
            <a:lvl9pPr lvl="8" algn="ctr">
              <a:spcBef>
                <a:spcPts val="0"/>
              </a:spcBef>
              <a:buClr>
                <a:schemeClr val="lt2"/>
              </a:buClr>
              <a:defRPr>
                <a:solidFill>
                  <a:schemeClr val="lt2"/>
                </a:solidFill>
              </a:defRPr>
            </a:lvl9pPr>
          </a:lstStyle>
          <a:p>
            <a:endParaRPr/>
          </a:p>
        </p:txBody>
      </p:sp>
      <p:sp>
        <p:nvSpPr>
          <p:cNvPr id="45" name="Shape 45"/>
          <p:cNvSpPr txBox="1">
            <a:spLocks noGrp="1"/>
          </p:cNvSpPr>
          <p:nvPr>
            <p:ph type="subTitle" idx="1"/>
          </p:nvPr>
        </p:nvSpPr>
        <p:spPr>
          <a:xfrm>
            <a:off x="265500" y="2769000"/>
            <a:ext cx="4045200" cy="1574100"/>
          </a:xfrm>
          <a:prstGeom prst="rect">
            <a:avLst/>
          </a:prstGeom>
        </p:spPr>
        <p:txBody>
          <a:bodyPr lIns="91425" tIns="91425" rIns="91425" bIns="91425" anchor="t" anchorCtr="0"/>
          <a:lstStyle>
            <a:lvl1pPr lvl="0" algn="ctr">
              <a:lnSpc>
                <a:spcPct val="100000"/>
              </a:lnSpc>
              <a:spcBef>
                <a:spcPts val="0"/>
              </a:spcBef>
              <a:spcAft>
                <a:spcPts val="0"/>
              </a:spcAft>
              <a:buSzPct val="100000"/>
              <a:buFont typeface="Economica"/>
              <a:buNone/>
              <a:defRPr sz="2400">
                <a:latin typeface="Economica"/>
                <a:ea typeface="Economica"/>
                <a:cs typeface="Economica"/>
                <a:sym typeface="Economica"/>
              </a:defRPr>
            </a:lvl1pPr>
            <a:lvl2pPr lvl="1" algn="ctr">
              <a:lnSpc>
                <a:spcPct val="100000"/>
              </a:lnSpc>
              <a:spcBef>
                <a:spcPts val="0"/>
              </a:spcBef>
              <a:spcAft>
                <a:spcPts val="0"/>
              </a:spcAft>
              <a:buSzPct val="100000"/>
              <a:buFont typeface="Economica"/>
              <a:buNone/>
              <a:defRPr sz="2400">
                <a:latin typeface="Economica"/>
                <a:ea typeface="Economica"/>
                <a:cs typeface="Economica"/>
                <a:sym typeface="Economica"/>
              </a:defRPr>
            </a:lvl2pPr>
            <a:lvl3pPr lvl="2" algn="ctr">
              <a:lnSpc>
                <a:spcPct val="100000"/>
              </a:lnSpc>
              <a:spcBef>
                <a:spcPts val="0"/>
              </a:spcBef>
              <a:spcAft>
                <a:spcPts val="0"/>
              </a:spcAft>
              <a:buSzPct val="100000"/>
              <a:buFont typeface="Economica"/>
              <a:buNone/>
              <a:defRPr sz="2400">
                <a:latin typeface="Economica"/>
                <a:ea typeface="Economica"/>
                <a:cs typeface="Economica"/>
                <a:sym typeface="Economica"/>
              </a:defRPr>
            </a:lvl3pPr>
            <a:lvl4pPr lvl="3" algn="ctr">
              <a:lnSpc>
                <a:spcPct val="100000"/>
              </a:lnSpc>
              <a:spcBef>
                <a:spcPts val="0"/>
              </a:spcBef>
              <a:spcAft>
                <a:spcPts val="0"/>
              </a:spcAft>
              <a:buSzPct val="100000"/>
              <a:buFont typeface="Economica"/>
              <a:buNone/>
              <a:defRPr sz="2400">
                <a:latin typeface="Economica"/>
                <a:ea typeface="Economica"/>
                <a:cs typeface="Economica"/>
                <a:sym typeface="Economica"/>
              </a:defRPr>
            </a:lvl4pPr>
            <a:lvl5pPr lvl="4" algn="ctr">
              <a:lnSpc>
                <a:spcPct val="100000"/>
              </a:lnSpc>
              <a:spcBef>
                <a:spcPts val="0"/>
              </a:spcBef>
              <a:spcAft>
                <a:spcPts val="0"/>
              </a:spcAft>
              <a:buSzPct val="100000"/>
              <a:buFont typeface="Economica"/>
              <a:buNone/>
              <a:defRPr sz="2400">
                <a:latin typeface="Economica"/>
                <a:ea typeface="Economica"/>
                <a:cs typeface="Economica"/>
                <a:sym typeface="Economica"/>
              </a:defRPr>
            </a:lvl5pPr>
            <a:lvl6pPr lvl="5" algn="ctr">
              <a:lnSpc>
                <a:spcPct val="100000"/>
              </a:lnSpc>
              <a:spcBef>
                <a:spcPts val="0"/>
              </a:spcBef>
              <a:spcAft>
                <a:spcPts val="0"/>
              </a:spcAft>
              <a:buSzPct val="100000"/>
              <a:buFont typeface="Economica"/>
              <a:buNone/>
              <a:defRPr sz="2400">
                <a:latin typeface="Economica"/>
                <a:ea typeface="Economica"/>
                <a:cs typeface="Economica"/>
                <a:sym typeface="Economica"/>
              </a:defRPr>
            </a:lvl6pPr>
            <a:lvl7pPr lvl="6" algn="ctr">
              <a:lnSpc>
                <a:spcPct val="100000"/>
              </a:lnSpc>
              <a:spcBef>
                <a:spcPts val="0"/>
              </a:spcBef>
              <a:spcAft>
                <a:spcPts val="0"/>
              </a:spcAft>
              <a:buSzPct val="100000"/>
              <a:buFont typeface="Economica"/>
              <a:buNone/>
              <a:defRPr sz="2400">
                <a:latin typeface="Economica"/>
                <a:ea typeface="Economica"/>
                <a:cs typeface="Economica"/>
                <a:sym typeface="Economica"/>
              </a:defRPr>
            </a:lvl7pPr>
            <a:lvl8pPr lvl="7" algn="ctr">
              <a:lnSpc>
                <a:spcPct val="100000"/>
              </a:lnSpc>
              <a:spcBef>
                <a:spcPts val="0"/>
              </a:spcBef>
              <a:spcAft>
                <a:spcPts val="0"/>
              </a:spcAft>
              <a:buSzPct val="100000"/>
              <a:buFont typeface="Economica"/>
              <a:buNone/>
              <a:defRPr sz="2400">
                <a:latin typeface="Economica"/>
                <a:ea typeface="Economica"/>
                <a:cs typeface="Economica"/>
                <a:sym typeface="Economica"/>
              </a:defRPr>
            </a:lvl8pPr>
            <a:lvl9pPr lvl="8" algn="ctr">
              <a:lnSpc>
                <a:spcPct val="100000"/>
              </a:lnSpc>
              <a:spcBef>
                <a:spcPts val="0"/>
              </a:spcBef>
              <a:spcAft>
                <a:spcPts val="0"/>
              </a:spcAft>
              <a:buSzPct val="100000"/>
              <a:buFont typeface="Economica"/>
              <a:buNone/>
              <a:defRPr sz="2400">
                <a:latin typeface="Economica"/>
                <a:ea typeface="Economica"/>
                <a:cs typeface="Economica"/>
                <a:sym typeface="Economica"/>
              </a:defRPr>
            </a:lvl9pPr>
          </a:lstStyle>
          <a:p>
            <a:endParaRPr/>
          </a:p>
        </p:txBody>
      </p:sp>
      <p:sp>
        <p:nvSpPr>
          <p:cNvPr id="46" name="Shape 46"/>
          <p:cNvSpPr txBox="1">
            <a:spLocks noGrp="1"/>
          </p:cNvSpPr>
          <p:nvPr>
            <p:ph type="body" idx="2"/>
          </p:nvPr>
        </p:nvSpPr>
        <p:spPr>
          <a:xfrm>
            <a:off x="4939500" y="724200"/>
            <a:ext cx="3837000" cy="3695100"/>
          </a:xfrm>
          <a:prstGeom prst="rect">
            <a:avLst/>
          </a:prstGeom>
        </p:spPr>
        <p:txBody>
          <a:bodyPr lIns="91425" tIns="91425" rIns="91425" bIns="91425" anchor="ctr" anchorCtr="0"/>
          <a:lstStyle>
            <a:lvl1pPr lvl="0">
              <a:spcBef>
                <a:spcPts val="0"/>
              </a:spcBef>
              <a:buClr>
                <a:schemeClr val="lt1"/>
              </a:buClr>
              <a:defRPr>
                <a:solidFill>
                  <a:schemeClr val="lt1"/>
                </a:solidFill>
              </a:defRPr>
            </a:lvl1pPr>
            <a:lvl2pPr lvl="1">
              <a:spcBef>
                <a:spcPts val="0"/>
              </a:spcBef>
              <a:buClr>
                <a:schemeClr val="lt1"/>
              </a:buClr>
              <a:defRPr>
                <a:solidFill>
                  <a:schemeClr val="lt1"/>
                </a:solidFill>
              </a:defRPr>
            </a:lvl2pPr>
            <a:lvl3pPr lvl="2">
              <a:spcBef>
                <a:spcPts val="0"/>
              </a:spcBef>
              <a:buClr>
                <a:schemeClr val="lt1"/>
              </a:buClr>
              <a:defRPr>
                <a:solidFill>
                  <a:schemeClr val="lt1"/>
                </a:solidFill>
              </a:defRPr>
            </a:lvl3pPr>
            <a:lvl4pPr lvl="3">
              <a:spcBef>
                <a:spcPts val="0"/>
              </a:spcBef>
              <a:buClr>
                <a:schemeClr val="lt1"/>
              </a:buClr>
              <a:defRPr>
                <a:solidFill>
                  <a:schemeClr val="lt1"/>
                </a:solidFill>
              </a:defRPr>
            </a:lvl4pPr>
            <a:lvl5pPr lvl="4">
              <a:spcBef>
                <a:spcPts val="0"/>
              </a:spcBef>
              <a:buClr>
                <a:schemeClr val="lt1"/>
              </a:buClr>
              <a:defRPr>
                <a:solidFill>
                  <a:schemeClr val="lt1"/>
                </a:solidFill>
              </a:defRPr>
            </a:lvl5pPr>
            <a:lvl6pPr lvl="5">
              <a:spcBef>
                <a:spcPts val="0"/>
              </a:spcBef>
              <a:buClr>
                <a:schemeClr val="lt1"/>
              </a:buClr>
              <a:defRPr>
                <a:solidFill>
                  <a:schemeClr val="lt1"/>
                </a:solidFill>
              </a:defRPr>
            </a:lvl6pPr>
            <a:lvl7pPr lvl="6">
              <a:spcBef>
                <a:spcPts val="0"/>
              </a:spcBef>
              <a:buClr>
                <a:schemeClr val="lt1"/>
              </a:buClr>
              <a:defRPr>
                <a:solidFill>
                  <a:schemeClr val="lt1"/>
                </a:solidFill>
              </a:defRPr>
            </a:lvl7pPr>
            <a:lvl8pPr lvl="7">
              <a:spcBef>
                <a:spcPts val="0"/>
              </a:spcBef>
              <a:buClr>
                <a:schemeClr val="lt1"/>
              </a:buClr>
              <a:defRPr>
                <a:solidFill>
                  <a:schemeClr val="lt1"/>
                </a:solidFill>
              </a:defRPr>
            </a:lvl8pPr>
            <a:lvl9pPr lvl="8">
              <a:spcBef>
                <a:spcPts val="0"/>
              </a:spcBef>
              <a:buClr>
                <a:schemeClr val="lt1"/>
              </a:buClr>
              <a:defRPr>
                <a:solidFill>
                  <a:schemeClr val="lt1"/>
                </a:solidFill>
              </a:defRPr>
            </a:lvl9pPr>
          </a:lstStyle>
          <a:p>
            <a:endParaRPr/>
          </a:p>
        </p:txBody>
      </p:sp>
      <p:sp>
        <p:nvSpPr>
          <p:cNvPr id="47" name="Shape 47"/>
          <p:cNvSpPr txBox="1">
            <a:spLocks noGrp="1"/>
          </p:cNvSpPr>
          <p:nvPr>
            <p:ph type="sldNum" idx="12"/>
          </p:nvPr>
        </p:nvSpPr>
        <p:spPr>
          <a:xfrm>
            <a:off x="8472457" y="4663216"/>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solidFill>
                  <a:schemeClr val="lt1"/>
                </a:solidFill>
              </a:rPr>
              <a:t>‹#›</a:t>
            </a:fld>
            <a:endParaRPr lang="en">
              <a:solidFill>
                <a:schemeClr val="lt1"/>
              </a:solidFill>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cSld name="Caption">
    <p:spTree>
      <p:nvGrpSpPr>
        <p:cNvPr id="1" name="Shape 48"/>
        <p:cNvGrpSpPr/>
        <p:nvPr/>
      </p:nvGrpSpPr>
      <p:grpSpPr>
        <a:xfrm>
          <a:off x="0" y="0"/>
          <a:ext cx="0" cy="0"/>
          <a:chOff x="0" y="0"/>
          <a:chExt cx="0" cy="0"/>
        </a:xfrm>
      </p:grpSpPr>
      <p:sp>
        <p:nvSpPr>
          <p:cNvPr id="49" name="Shape 49"/>
          <p:cNvSpPr txBox="1">
            <a:spLocks noGrp="1"/>
          </p:cNvSpPr>
          <p:nvPr>
            <p:ph type="body" idx="1"/>
          </p:nvPr>
        </p:nvSpPr>
        <p:spPr>
          <a:xfrm>
            <a:off x="319500" y="4218925"/>
            <a:ext cx="5998800" cy="598800"/>
          </a:xfrm>
          <a:prstGeom prst="rect">
            <a:avLst/>
          </a:prstGeom>
        </p:spPr>
        <p:txBody>
          <a:bodyPr lIns="91425" tIns="91425" rIns="91425" bIns="91425" anchor="ctr" anchorCtr="0"/>
          <a:lstStyle>
            <a:lvl1pPr lvl="0">
              <a:lnSpc>
                <a:spcPct val="100000"/>
              </a:lnSpc>
              <a:spcBef>
                <a:spcPts val="0"/>
              </a:spcBef>
              <a:spcAft>
                <a:spcPts val="0"/>
              </a:spcAft>
              <a:buSzPct val="100000"/>
              <a:buFont typeface="Economica"/>
              <a:buNone/>
              <a:defRPr sz="2400">
                <a:latin typeface="Economica"/>
                <a:ea typeface="Economica"/>
                <a:cs typeface="Economica"/>
                <a:sym typeface="Economica"/>
              </a:defRPr>
            </a:lvl1pPr>
          </a:lstStyle>
          <a:p>
            <a:endParaRPr/>
          </a:p>
        </p:txBody>
      </p:sp>
      <p:sp>
        <p:nvSpPr>
          <p:cNvPr id="50" name="Shape 50"/>
          <p:cNvSpPr txBox="1">
            <a:spLocks noGrp="1"/>
          </p:cNvSpPr>
          <p:nvPr>
            <p:ph type="sldNum" idx="12"/>
          </p:nvPr>
        </p:nvSpPr>
        <p:spPr>
          <a:xfrm>
            <a:off x="8472457" y="4663216"/>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Shape 6"/>
          <p:cNvSpPr txBox="1">
            <a:spLocks noGrp="1"/>
          </p:cNvSpPr>
          <p:nvPr>
            <p:ph type="title"/>
          </p:nvPr>
        </p:nvSpPr>
        <p:spPr>
          <a:xfrm>
            <a:off x="311700" y="315925"/>
            <a:ext cx="8520600" cy="831300"/>
          </a:xfrm>
          <a:prstGeom prst="rect">
            <a:avLst/>
          </a:prstGeom>
          <a:noFill/>
          <a:ln>
            <a:noFill/>
          </a:ln>
        </p:spPr>
        <p:txBody>
          <a:bodyPr lIns="91425" tIns="91425" rIns="91425" bIns="91425" anchor="b" anchorCtr="0"/>
          <a:lstStyle>
            <a:lvl1pPr lvl="0">
              <a:spcBef>
                <a:spcPts val="0"/>
              </a:spcBef>
              <a:buClr>
                <a:schemeClr val="dk1"/>
              </a:buClr>
              <a:buSzPct val="100000"/>
              <a:buFont typeface="Economica"/>
              <a:buNone/>
              <a:defRPr sz="4200">
                <a:solidFill>
                  <a:schemeClr val="dk1"/>
                </a:solidFill>
                <a:latin typeface="Economica"/>
                <a:ea typeface="Economica"/>
                <a:cs typeface="Economica"/>
                <a:sym typeface="Economica"/>
              </a:defRPr>
            </a:lvl1pPr>
            <a:lvl2pPr lvl="1">
              <a:spcBef>
                <a:spcPts val="0"/>
              </a:spcBef>
              <a:buClr>
                <a:schemeClr val="dk1"/>
              </a:buClr>
              <a:buSzPct val="100000"/>
              <a:buFont typeface="Economica"/>
              <a:buNone/>
              <a:defRPr sz="4200">
                <a:solidFill>
                  <a:schemeClr val="dk1"/>
                </a:solidFill>
                <a:latin typeface="Economica"/>
                <a:ea typeface="Economica"/>
                <a:cs typeface="Economica"/>
                <a:sym typeface="Economica"/>
              </a:defRPr>
            </a:lvl2pPr>
            <a:lvl3pPr lvl="2">
              <a:spcBef>
                <a:spcPts val="0"/>
              </a:spcBef>
              <a:buClr>
                <a:schemeClr val="dk1"/>
              </a:buClr>
              <a:buSzPct val="100000"/>
              <a:buFont typeface="Economica"/>
              <a:buNone/>
              <a:defRPr sz="4200">
                <a:solidFill>
                  <a:schemeClr val="dk1"/>
                </a:solidFill>
                <a:latin typeface="Economica"/>
                <a:ea typeface="Economica"/>
                <a:cs typeface="Economica"/>
                <a:sym typeface="Economica"/>
              </a:defRPr>
            </a:lvl3pPr>
            <a:lvl4pPr lvl="3">
              <a:spcBef>
                <a:spcPts val="0"/>
              </a:spcBef>
              <a:buClr>
                <a:schemeClr val="dk1"/>
              </a:buClr>
              <a:buSzPct val="100000"/>
              <a:buFont typeface="Economica"/>
              <a:buNone/>
              <a:defRPr sz="4200">
                <a:solidFill>
                  <a:schemeClr val="dk1"/>
                </a:solidFill>
                <a:latin typeface="Economica"/>
                <a:ea typeface="Economica"/>
                <a:cs typeface="Economica"/>
                <a:sym typeface="Economica"/>
              </a:defRPr>
            </a:lvl4pPr>
            <a:lvl5pPr lvl="4">
              <a:spcBef>
                <a:spcPts val="0"/>
              </a:spcBef>
              <a:buClr>
                <a:schemeClr val="dk1"/>
              </a:buClr>
              <a:buSzPct val="100000"/>
              <a:buFont typeface="Economica"/>
              <a:buNone/>
              <a:defRPr sz="4200">
                <a:solidFill>
                  <a:schemeClr val="dk1"/>
                </a:solidFill>
                <a:latin typeface="Economica"/>
                <a:ea typeface="Economica"/>
                <a:cs typeface="Economica"/>
                <a:sym typeface="Economica"/>
              </a:defRPr>
            </a:lvl5pPr>
            <a:lvl6pPr lvl="5">
              <a:spcBef>
                <a:spcPts val="0"/>
              </a:spcBef>
              <a:buClr>
                <a:schemeClr val="dk1"/>
              </a:buClr>
              <a:buSzPct val="100000"/>
              <a:buFont typeface="Economica"/>
              <a:buNone/>
              <a:defRPr sz="4200">
                <a:solidFill>
                  <a:schemeClr val="dk1"/>
                </a:solidFill>
                <a:latin typeface="Economica"/>
                <a:ea typeface="Economica"/>
                <a:cs typeface="Economica"/>
                <a:sym typeface="Economica"/>
              </a:defRPr>
            </a:lvl6pPr>
            <a:lvl7pPr lvl="6">
              <a:spcBef>
                <a:spcPts val="0"/>
              </a:spcBef>
              <a:buClr>
                <a:schemeClr val="dk1"/>
              </a:buClr>
              <a:buSzPct val="100000"/>
              <a:buFont typeface="Economica"/>
              <a:buNone/>
              <a:defRPr sz="4200">
                <a:solidFill>
                  <a:schemeClr val="dk1"/>
                </a:solidFill>
                <a:latin typeface="Economica"/>
                <a:ea typeface="Economica"/>
                <a:cs typeface="Economica"/>
                <a:sym typeface="Economica"/>
              </a:defRPr>
            </a:lvl7pPr>
            <a:lvl8pPr lvl="7">
              <a:spcBef>
                <a:spcPts val="0"/>
              </a:spcBef>
              <a:buClr>
                <a:schemeClr val="dk1"/>
              </a:buClr>
              <a:buSzPct val="100000"/>
              <a:buFont typeface="Economica"/>
              <a:buNone/>
              <a:defRPr sz="4200">
                <a:solidFill>
                  <a:schemeClr val="dk1"/>
                </a:solidFill>
                <a:latin typeface="Economica"/>
                <a:ea typeface="Economica"/>
                <a:cs typeface="Economica"/>
                <a:sym typeface="Economica"/>
              </a:defRPr>
            </a:lvl8pPr>
            <a:lvl9pPr lvl="8">
              <a:spcBef>
                <a:spcPts val="0"/>
              </a:spcBef>
              <a:buClr>
                <a:schemeClr val="dk1"/>
              </a:buClr>
              <a:buSzPct val="100000"/>
              <a:buFont typeface="Economica"/>
              <a:buNone/>
              <a:defRPr sz="4200">
                <a:solidFill>
                  <a:schemeClr val="dk1"/>
                </a:solidFill>
                <a:latin typeface="Economica"/>
                <a:ea typeface="Economica"/>
                <a:cs typeface="Economica"/>
                <a:sym typeface="Economica"/>
              </a:defRPr>
            </a:lvl9pPr>
          </a:lstStyle>
          <a:p>
            <a:endParaRPr/>
          </a:p>
        </p:txBody>
      </p:sp>
      <p:sp>
        <p:nvSpPr>
          <p:cNvPr id="7" name="Shape 7"/>
          <p:cNvSpPr txBox="1">
            <a:spLocks noGrp="1"/>
          </p:cNvSpPr>
          <p:nvPr>
            <p:ph type="body" idx="1"/>
          </p:nvPr>
        </p:nvSpPr>
        <p:spPr>
          <a:xfrm>
            <a:off x="311700" y="1225225"/>
            <a:ext cx="8520600" cy="3354000"/>
          </a:xfrm>
          <a:prstGeom prst="rect">
            <a:avLst/>
          </a:prstGeom>
          <a:noFill/>
          <a:ln>
            <a:noFill/>
          </a:ln>
        </p:spPr>
        <p:txBody>
          <a:bodyPr lIns="91425" tIns="91425" rIns="91425" bIns="91425" anchor="t" anchorCtr="0"/>
          <a:lstStyle>
            <a:lvl1pPr lvl="0">
              <a:lnSpc>
                <a:spcPct val="115000"/>
              </a:lnSpc>
              <a:spcBef>
                <a:spcPts val="0"/>
              </a:spcBef>
              <a:spcAft>
                <a:spcPts val="1600"/>
              </a:spcAft>
              <a:buClr>
                <a:schemeClr val="dk1"/>
              </a:buClr>
              <a:buSzPct val="100000"/>
              <a:buFont typeface="Open Sans"/>
              <a:defRPr sz="1800">
                <a:solidFill>
                  <a:schemeClr val="dk1"/>
                </a:solidFill>
                <a:latin typeface="Open Sans"/>
                <a:ea typeface="Open Sans"/>
                <a:cs typeface="Open Sans"/>
                <a:sym typeface="Open Sans"/>
              </a:defRPr>
            </a:lvl1pPr>
            <a:lvl2pPr lvl="1">
              <a:lnSpc>
                <a:spcPct val="115000"/>
              </a:lnSpc>
              <a:spcBef>
                <a:spcPts val="0"/>
              </a:spcBef>
              <a:spcAft>
                <a:spcPts val="1600"/>
              </a:spcAft>
              <a:buClr>
                <a:schemeClr val="dk1"/>
              </a:buClr>
              <a:buFont typeface="Open Sans"/>
              <a:defRPr>
                <a:solidFill>
                  <a:schemeClr val="dk1"/>
                </a:solidFill>
                <a:latin typeface="Open Sans"/>
                <a:ea typeface="Open Sans"/>
                <a:cs typeface="Open Sans"/>
                <a:sym typeface="Open Sans"/>
              </a:defRPr>
            </a:lvl2pPr>
            <a:lvl3pPr lvl="2">
              <a:lnSpc>
                <a:spcPct val="115000"/>
              </a:lnSpc>
              <a:spcBef>
                <a:spcPts val="0"/>
              </a:spcBef>
              <a:spcAft>
                <a:spcPts val="1600"/>
              </a:spcAft>
              <a:buClr>
                <a:schemeClr val="dk1"/>
              </a:buClr>
              <a:buFont typeface="Open Sans"/>
              <a:defRPr>
                <a:solidFill>
                  <a:schemeClr val="dk1"/>
                </a:solidFill>
                <a:latin typeface="Open Sans"/>
                <a:ea typeface="Open Sans"/>
                <a:cs typeface="Open Sans"/>
                <a:sym typeface="Open Sans"/>
              </a:defRPr>
            </a:lvl3pPr>
            <a:lvl4pPr lvl="3">
              <a:lnSpc>
                <a:spcPct val="115000"/>
              </a:lnSpc>
              <a:spcBef>
                <a:spcPts val="0"/>
              </a:spcBef>
              <a:spcAft>
                <a:spcPts val="1600"/>
              </a:spcAft>
              <a:buClr>
                <a:schemeClr val="dk1"/>
              </a:buClr>
              <a:buFont typeface="Open Sans"/>
              <a:defRPr>
                <a:solidFill>
                  <a:schemeClr val="dk1"/>
                </a:solidFill>
                <a:latin typeface="Open Sans"/>
                <a:ea typeface="Open Sans"/>
                <a:cs typeface="Open Sans"/>
                <a:sym typeface="Open Sans"/>
              </a:defRPr>
            </a:lvl4pPr>
            <a:lvl5pPr lvl="4">
              <a:lnSpc>
                <a:spcPct val="115000"/>
              </a:lnSpc>
              <a:spcBef>
                <a:spcPts val="0"/>
              </a:spcBef>
              <a:spcAft>
                <a:spcPts val="1600"/>
              </a:spcAft>
              <a:buClr>
                <a:schemeClr val="dk1"/>
              </a:buClr>
              <a:buFont typeface="Open Sans"/>
              <a:defRPr>
                <a:solidFill>
                  <a:schemeClr val="dk1"/>
                </a:solidFill>
                <a:latin typeface="Open Sans"/>
                <a:ea typeface="Open Sans"/>
                <a:cs typeface="Open Sans"/>
                <a:sym typeface="Open Sans"/>
              </a:defRPr>
            </a:lvl5pPr>
            <a:lvl6pPr lvl="5">
              <a:lnSpc>
                <a:spcPct val="115000"/>
              </a:lnSpc>
              <a:spcBef>
                <a:spcPts val="0"/>
              </a:spcBef>
              <a:spcAft>
                <a:spcPts val="1600"/>
              </a:spcAft>
              <a:buClr>
                <a:schemeClr val="dk1"/>
              </a:buClr>
              <a:buFont typeface="Open Sans"/>
              <a:defRPr>
                <a:solidFill>
                  <a:schemeClr val="dk1"/>
                </a:solidFill>
                <a:latin typeface="Open Sans"/>
                <a:ea typeface="Open Sans"/>
                <a:cs typeface="Open Sans"/>
                <a:sym typeface="Open Sans"/>
              </a:defRPr>
            </a:lvl6pPr>
            <a:lvl7pPr lvl="6">
              <a:lnSpc>
                <a:spcPct val="115000"/>
              </a:lnSpc>
              <a:spcBef>
                <a:spcPts val="0"/>
              </a:spcBef>
              <a:spcAft>
                <a:spcPts val="1600"/>
              </a:spcAft>
              <a:buClr>
                <a:schemeClr val="dk1"/>
              </a:buClr>
              <a:buFont typeface="Open Sans"/>
              <a:defRPr>
                <a:solidFill>
                  <a:schemeClr val="dk1"/>
                </a:solidFill>
                <a:latin typeface="Open Sans"/>
                <a:ea typeface="Open Sans"/>
                <a:cs typeface="Open Sans"/>
                <a:sym typeface="Open Sans"/>
              </a:defRPr>
            </a:lvl7pPr>
            <a:lvl8pPr lvl="7">
              <a:lnSpc>
                <a:spcPct val="115000"/>
              </a:lnSpc>
              <a:spcBef>
                <a:spcPts val="0"/>
              </a:spcBef>
              <a:spcAft>
                <a:spcPts val="1600"/>
              </a:spcAft>
              <a:buClr>
                <a:schemeClr val="dk1"/>
              </a:buClr>
              <a:buFont typeface="Open Sans"/>
              <a:defRPr>
                <a:solidFill>
                  <a:schemeClr val="dk1"/>
                </a:solidFill>
                <a:latin typeface="Open Sans"/>
                <a:ea typeface="Open Sans"/>
                <a:cs typeface="Open Sans"/>
                <a:sym typeface="Open Sans"/>
              </a:defRPr>
            </a:lvl8pPr>
            <a:lvl9pPr lvl="8">
              <a:lnSpc>
                <a:spcPct val="115000"/>
              </a:lnSpc>
              <a:spcBef>
                <a:spcPts val="0"/>
              </a:spcBef>
              <a:spcAft>
                <a:spcPts val="1600"/>
              </a:spcAft>
              <a:buClr>
                <a:schemeClr val="dk1"/>
              </a:buClr>
              <a:buFont typeface="Open Sans"/>
              <a:defRPr>
                <a:solidFill>
                  <a:schemeClr val="dk1"/>
                </a:solidFill>
                <a:latin typeface="Open Sans"/>
                <a:ea typeface="Open Sans"/>
                <a:cs typeface="Open Sans"/>
                <a:sym typeface="Open Sans"/>
              </a:defRPr>
            </a:lvl9pPr>
          </a:lstStyle>
          <a:p>
            <a:endParaRPr/>
          </a:p>
        </p:txBody>
      </p:sp>
      <p:sp>
        <p:nvSpPr>
          <p:cNvPr id="8" name="Shape 8"/>
          <p:cNvSpPr txBox="1">
            <a:spLocks noGrp="1"/>
          </p:cNvSpPr>
          <p:nvPr>
            <p:ph type="sldNum" idx="12"/>
          </p:nvPr>
        </p:nvSpPr>
        <p:spPr>
          <a:xfrm>
            <a:off x="8472457" y="4663216"/>
            <a:ext cx="548700" cy="393600"/>
          </a:xfrm>
          <a:prstGeom prst="rect">
            <a:avLst/>
          </a:prstGeom>
          <a:noFill/>
          <a:ln>
            <a:noFill/>
          </a:ln>
        </p:spPr>
        <p:txBody>
          <a:bodyPr lIns="91425" tIns="91425" rIns="91425" bIns="91425" anchor="ctr" anchorCtr="0">
            <a:noAutofit/>
          </a:bodyPr>
          <a:lstStyle/>
          <a:p>
            <a:pPr lvl="0" algn="r">
              <a:spcBef>
                <a:spcPts val="0"/>
              </a:spcBef>
              <a:buNone/>
            </a:pPr>
            <a:fld id="{00000000-1234-1234-1234-123412341234}" type="slidenum">
              <a:rPr lang="en" sz="1000">
                <a:solidFill>
                  <a:schemeClr val="dk1"/>
                </a:solidFill>
                <a:latin typeface="Economica"/>
                <a:ea typeface="Economica"/>
                <a:cs typeface="Economica"/>
                <a:sym typeface="Economica"/>
              </a:rPr>
              <a:t>‹#›</a:t>
            </a:fld>
            <a:endParaRPr lang="en" sz="1000">
              <a:solidFill>
                <a:schemeClr val="dk1"/>
              </a:solidFill>
              <a:latin typeface="Economica"/>
              <a:ea typeface="Economica"/>
              <a:cs typeface="Economica"/>
              <a:sym typeface="Economica"/>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p:titleStyle>
    <p:body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2.xml"/><Relationship Id="rId1" Type="http://schemas.openxmlformats.org/officeDocument/2006/relationships/slideLayout" Target="../slideLayouts/slideLayout1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61"/>
        <p:cNvGrpSpPr/>
        <p:nvPr/>
      </p:nvGrpSpPr>
      <p:grpSpPr>
        <a:xfrm>
          <a:off x="0" y="0"/>
          <a:ext cx="0" cy="0"/>
          <a:chOff x="0" y="0"/>
          <a:chExt cx="0" cy="0"/>
        </a:xfrm>
      </p:grpSpPr>
      <p:sp>
        <p:nvSpPr>
          <p:cNvPr id="62" name="Shape 62"/>
          <p:cNvSpPr txBox="1">
            <a:spLocks noGrp="1"/>
          </p:cNvSpPr>
          <p:nvPr>
            <p:ph type="ctrTitle"/>
          </p:nvPr>
        </p:nvSpPr>
        <p:spPr>
          <a:xfrm>
            <a:off x="3044700" y="1444255"/>
            <a:ext cx="3054600" cy="1537199"/>
          </a:xfrm>
          <a:prstGeom prst="rect">
            <a:avLst/>
          </a:prstGeom>
        </p:spPr>
        <p:txBody>
          <a:bodyPr lIns="91425" tIns="91425" rIns="91425" bIns="91425" anchor="b" anchorCtr="0">
            <a:noAutofit/>
          </a:bodyPr>
          <a:lstStyle/>
          <a:p>
            <a:pPr lvl="0">
              <a:spcBef>
                <a:spcPts val="0"/>
              </a:spcBef>
              <a:buNone/>
            </a:pPr>
            <a:r>
              <a:rPr lang="en"/>
              <a:t>The Charting of MDM</a:t>
            </a:r>
          </a:p>
        </p:txBody>
      </p:sp>
      <p:sp>
        <p:nvSpPr>
          <p:cNvPr id="63" name="Shape 63"/>
          <p:cNvSpPr txBox="1">
            <a:spLocks noGrp="1"/>
          </p:cNvSpPr>
          <p:nvPr>
            <p:ph type="subTitle" idx="1"/>
          </p:nvPr>
        </p:nvSpPr>
        <p:spPr>
          <a:xfrm>
            <a:off x="3044700" y="3116580"/>
            <a:ext cx="3054600" cy="701400"/>
          </a:xfrm>
          <a:prstGeom prst="rect">
            <a:avLst/>
          </a:prstGeom>
        </p:spPr>
        <p:txBody>
          <a:bodyPr lIns="91425" tIns="91425" rIns="91425" bIns="91425" anchor="t" anchorCtr="0">
            <a:noAutofit/>
          </a:bodyPr>
          <a:lstStyle/>
          <a:p>
            <a:pPr lvl="0">
              <a:spcBef>
                <a:spcPts val="0"/>
              </a:spcBef>
              <a:buNone/>
            </a:pPr>
            <a:r>
              <a:rPr lang="en"/>
              <a:t>Otherwise known as Medical Decision Making</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12"/>
        <p:cNvGrpSpPr/>
        <p:nvPr/>
      </p:nvGrpSpPr>
      <p:grpSpPr>
        <a:xfrm>
          <a:off x="0" y="0"/>
          <a:ext cx="0" cy="0"/>
          <a:chOff x="0" y="0"/>
          <a:chExt cx="0" cy="0"/>
        </a:xfrm>
      </p:grpSpPr>
      <p:sp>
        <p:nvSpPr>
          <p:cNvPr id="113" name="Shape 113"/>
          <p:cNvSpPr txBox="1">
            <a:spLocks noGrp="1"/>
          </p:cNvSpPr>
          <p:nvPr>
            <p:ph type="title"/>
          </p:nvPr>
        </p:nvSpPr>
        <p:spPr>
          <a:xfrm>
            <a:off x="311700" y="315925"/>
            <a:ext cx="8520600" cy="831300"/>
          </a:xfrm>
          <a:prstGeom prst="rect">
            <a:avLst/>
          </a:prstGeom>
        </p:spPr>
        <p:txBody>
          <a:bodyPr lIns="91425" tIns="91425" rIns="91425" bIns="91425" anchor="b" anchorCtr="0">
            <a:noAutofit/>
          </a:bodyPr>
          <a:lstStyle/>
          <a:p>
            <a:pPr lvl="0" algn="ctr" rtl="0">
              <a:spcBef>
                <a:spcPts val="0"/>
              </a:spcBef>
              <a:buNone/>
            </a:pPr>
            <a:r>
              <a:rPr lang="en"/>
              <a:t>Management Treatment Options:</a:t>
            </a:r>
          </a:p>
        </p:txBody>
      </p:sp>
      <p:sp>
        <p:nvSpPr>
          <p:cNvPr id="114" name="Shape 114"/>
          <p:cNvSpPr txBox="1">
            <a:spLocks noGrp="1"/>
          </p:cNvSpPr>
          <p:nvPr>
            <p:ph type="body" idx="1"/>
          </p:nvPr>
        </p:nvSpPr>
        <p:spPr>
          <a:xfrm>
            <a:off x="3468900" y="1231750"/>
            <a:ext cx="2206200" cy="3354000"/>
          </a:xfrm>
          <a:prstGeom prst="rect">
            <a:avLst/>
          </a:prstGeom>
        </p:spPr>
        <p:txBody>
          <a:bodyPr lIns="91425" tIns="91425" rIns="91425" bIns="91425" anchor="t" anchorCtr="0">
            <a:noAutofit/>
          </a:bodyPr>
          <a:lstStyle/>
          <a:p>
            <a:pPr lvl="0" algn="ctr" rtl="0">
              <a:spcBef>
                <a:spcPts val="0"/>
              </a:spcBef>
              <a:buNone/>
            </a:pPr>
            <a:r>
              <a:rPr lang="en"/>
              <a:t>The absence of a diagnosis usually entails the treatment of symptoms or a plan for testing, referral, consultation, etc.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18"/>
        <p:cNvGrpSpPr/>
        <p:nvPr/>
      </p:nvGrpSpPr>
      <p:grpSpPr>
        <a:xfrm>
          <a:off x="0" y="0"/>
          <a:ext cx="0" cy="0"/>
          <a:chOff x="0" y="0"/>
          <a:chExt cx="0" cy="0"/>
        </a:xfrm>
      </p:grpSpPr>
      <p:sp>
        <p:nvSpPr>
          <p:cNvPr id="119" name="Shape 119"/>
          <p:cNvSpPr txBox="1">
            <a:spLocks noGrp="1"/>
          </p:cNvSpPr>
          <p:nvPr>
            <p:ph type="title"/>
          </p:nvPr>
        </p:nvSpPr>
        <p:spPr>
          <a:xfrm>
            <a:off x="773700" y="1806450"/>
            <a:ext cx="7596600" cy="1530600"/>
          </a:xfrm>
          <a:prstGeom prst="rect">
            <a:avLst/>
          </a:prstGeom>
        </p:spPr>
        <p:txBody>
          <a:bodyPr lIns="91425" tIns="91425" rIns="91425" bIns="91425" anchor="ctr" anchorCtr="0">
            <a:noAutofit/>
          </a:bodyPr>
          <a:lstStyle/>
          <a:p>
            <a:pPr lvl="0">
              <a:spcBef>
                <a:spcPts val="0"/>
              </a:spcBef>
              <a:buNone/>
            </a:pPr>
            <a:r>
              <a:rPr lang="en"/>
              <a:t>The Diagnoses/Assessment can only be provided definitively (independently) and directly by a physician, physician assistant, or nurse practitioner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23"/>
        <p:cNvGrpSpPr/>
        <p:nvPr/>
      </p:nvGrpSpPr>
      <p:grpSpPr>
        <a:xfrm>
          <a:off x="0" y="0"/>
          <a:ext cx="0" cy="0"/>
          <a:chOff x="0" y="0"/>
          <a:chExt cx="0" cy="0"/>
        </a:xfrm>
      </p:grpSpPr>
      <p:sp>
        <p:nvSpPr>
          <p:cNvPr id="124" name="Shape 124"/>
          <p:cNvSpPr txBox="1">
            <a:spLocks noGrp="1"/>
          </p:cNvSpPr>
          <p:nvPr>
            <p:ph type="title"/>
          </p:nvPr>
        </p:nvSpPr>
        <p:spPr>
          <a:xfrm>
            <a:off x="773700" y="1806450"/>
            <a:ext cx="7596600" cy="1530600"/>
          </a:xfrm>
          <a:prstGeom prst="rect">
            <a:avLst/>
          </a:prstGeom>
        </p:spPr>
        <p:txBody>
          <a:bodyPr lIns="91425" tIns="91425" rIns="91425" bIns="91425" anchor="ctr" anchorCtr="0">
            <a:noAutofit/>
          </a:bodyPr>
          <a:lstStyle/>
          <a:p>
            <a:pPr lvl="0">
              <a:spcBef>
                <a:spcPts val="0"/>
              </a:spcBef>
              <a:buNone/>
            </a:pPr>
            <a:r>
              <a:rPr lang="en"/>
              <a:t>Nurses can provide diagnoses ONLY by protocol under physician supervision. They can also proceed under assumed diagnoses by protocol.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28"/>
        <p:cNvGrpSpPr/>
        <p:nvPr/>
      </p:nvGrpSpPr>
      <p:grpSpPr>
        <a:xfrm>
          <a:off x="0" y="0"/>
          <a:ext cx="0" cy="0"/>
          <a:chOff x="0" y="0"/>
          <a:chExt cx="0" cy="0"/>
        </a:xfrm>
      </p:grpSpPr>
      <p:sp>
        <p:nvSpPr>
          <p:cNvPr id="129" name="Shape 129"/>
          <p:cNvSpPr txBox="1">
            <a:spLocks noGrp="1"/>
          </p:cNvSpPr>
          <p:nvPr>
            <p:ph type="title"/>
          </p:nvPr>
        </p:nvSpPr>
        <p:spPr>
          <a:xfrm>
            <a:off x="773700" y="1806450"/>
            <a:ext cx="7596600" cy="1530600"/>
          </a:xfrm>
          <a:prstGeom prst="rect">
            <a:avLst/>
          </a:prstGeom>
        </p:spPr>
        <p:txBody>
          <a:bodyPr lIns="91425" tIns="91425" rIns="91425" bIns="91425" anchor="ctr" anchorCtr="0">
            <a:noAutofit/>
          </a:bodyPr>
          <a:lstStyle/>
          <a:p>
            <a:pPr lvl="0">
              <a:spcBef>
                <a:spcPts val="0"/>
              </a:spcBef>
              <a:buNone/>
            </a:pPr>
            <a:r>
              <a:rPr lang="en"/>
              <a:t>Diagnoses should be listen by relevance to the visit. </a:t>
            </a:r>
          </a:p>
          <a:p>
            <a:pPr lvl="0">
              <a:spcBef>
                <a:spcPts val="0"/>
              </a:spcBef>
              <a:buNone/>
            </a:pPr>
            <a:r>
              <a:rPr lang="en"/>
              <a:t>First listed = principle diagnosis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33"/>
        <p:cNvGrpSpPr/>
        <p:nvPr/>
      </p:nvGrpSpPr>
      <p:grpSpPr>
        <a:xfrm>
          <a:off x="0" y="0"/>
          <a:ext cx="0" cy="0"/>
          <a:chOff x="0" y="0"/>
          <a:chExt cx="0" cy="0"/>
        </a:xfrm>
      </p:grpSpPr>
      <p:sp>
        <p:nvSpPr>
          <p:cNvPr id="134" name="Shape 134"/>
          <p:cNvSpPr txBox="1">
            <a:spLocks noGrp="1"/>
          </p:cNvSpPr>
          <p:nvPr>
            <p:ph type="title"/>
          </p:nvPr>
        </p:nvSpPr>
        <p:spPr>
          <a:xfrm>
            <a:off x="773700" y="1806450"/>
            <a:ext cx="7596600" cy="1530600"/>
          </a:xfrm>
          <a:prstGeom prst="rect">
            <a:avLst/>
          </a:prstGeom>
        </p:spPr>
        <p:txBody>
          <a:bodyPr lIns="91425" tIns="91425" rIns="91425" bIns="91425" anchor="ctr" anchorCtr="0">
            <a:noAutofit/>
          </a:bodyPr>
          <a:lstStyle/>
          <a:p>
            <a:pPr lvl="0">
              <a:spcBef>
                <a:spcPts val="0"/>
              </a:spcBef>
              <a:buNone/>
            </a:pPr>
            <a:r>
              <a:rPr lang="en"/>
              <a:t>CONCEPT 2: DATA</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38"/>
        <p:cNvGrpSpPr/>
        <p:nvPr/>
      </p:nvGrpSpPr>
      <p:grpSpPr>
        <a:xfrm>
          <a:off x="0" y="0"/>
          <a:ext cx="0" cy="0"/>
          <a:chOff x="0" y="0"/>
          <a:chExt cx="0" cy="0"/>
        </a:xfrm>
      </p:grpSpPr>
      <p:sp>
        <p:nvSpPr>
          <p:cNvPr id="139" name="Shape 139"/>
          <p:cNvSpPr txBox="1">
            <a:spLocks noGrp="1"/>
          </p:cNvSpPr>
          <p:nvPr>
            <p:ph type="title"/>
          </p:nvPr>
        </p:nvSpPr>
        <p:spPr>
          <a:xfrm>
            <a:off x="311700" y="315925"/>
            <a:ext cx="8520600" cy="831300"/>
          </a:xfrm>
          <a:prstGeom prst="rect">
            <a:avLst/>
          </a:prstGeom>
        </p:spPr>
        <p:txBody>
          <a:bodyPr lIns="91425" tIns="91425" rIns="91425" bIns="91425" anchor="b" anchorCtr="0">
            <a:noAutofit/>
          </a:bodyPr>
          <a:lstStyle/>
          <a:p>
            <a:pPr lvl="0">
              <a:spcBef>
                <a:spcPts val="0"/>
              </a:spcBef>
              <a:buNone/>
            </a:pPr>
            <a:r>
              <a:rPr lang="en"/>
              <a:t>CONCEPT 2: DATA</a:t>
            </a:r>
          </a:p>
        </p:txBody>
      </p:sp>
      <p:sp>
        <p:nvSpPr>
          <p:cNvPr id="140" name="Shape 140"/>
          <p:cNvSpPr txBox="1">
            <a:spLocks noGrp="1"/>
          </p:cNvSpPr>
          <p:nvPr>
            <p:ph type="body" idx="1"/>
          </p:nvPr>
        </p:nvSpPr>
        <p:spPr>
          <a:xfrm>
            <a:off x="311700" y="1225225"/>
            <a:ext cx="8520600" cy="3354000"/>
          </a:xfrm>
          <a:prstGeom prst="rect">
            <a:avLst/>
          </a:prstGeom>
        </p:spPr>
        <p:txBody>
          <a:bodyPr lIns="91425" tIns="91425" rIns="91425" bIns="91425" anchor="t" anchorCtr="0">
            <a:noAutofit/>
          </a:bodyPr>
          <a:lstStyle/>
          <a:p>
            <a:pPr lvl="0">
              <a:spcBef>
                <a:spcPts val="0"/>
              </a:spcBef>
              <a:buNone/>
            </a:pPr>
            <a:r>
              <a:rPr lang="en"/>
              <a:t>KEY POINT:</a:t>
            </a:r>
          </a:p>
          <a:p>
            <a:pPr marL="457200" lvl="0" indent="-228600">
              <a:spcBef>
                <a:spcPts val="0"/>
              </a:spcBef>
            </a:pPr>
            <a:r>
              <a:rPr lang="en"/>
              <a:t>This is where objective data from sources other than the physician is documented.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44"/>
        <p:cNvGrpSpPr/>
        <p:nvPr/>
      </p:nvGrpSpPr>
      <p:grpSpPr>
        <a:xfrm>
          <a:off x="0" y="0"/>
          <a:ext cx="0" cy="0"/>
          <a:chOff x="0" y="0"/>
          <a:chExt cx="0" cy="0"/>
        </a:xfrm>
      </p:grpSpPr>
      <p:sp>
        <p:nvSpPr>
          <p:cNvPr id="145" name="Shape 145"/>
          <p:cNvSpPr txBox="1">
            <a:spLocks noGrp="1"/>
          </p:cNvSpPr>
          <p:nvPr>
            <p:ph type="title"/>
          </p:nvPr>
        </p:nvSpPr>
        <p:spPr>
          <a:xfrm>
            <a:off x="311700" y="315925"/>
            <a:ext cx="8520600" cy="831300"/>
          </a:xfrm>
          <a:prstGeom prst="rect">
            <a:avLst/>
          </a:prstGeom>
        </p:spPr>
        <p:txBody>
          <a:bodyPr lIns="91425" tIns="91425" rIns="91425" bIns="91425" anchor="b" anchorCtr="0">
            <a:noAutofit/>
          </a:bodyPr>
          <a:lstStyle/>
          <a:p>
            <a:pPr lvl="0">
              <a:spcBef>
                <a:spcPts val="0"/>
              </a:spcBef>
              <a:buNone/>
            </a:pPr>
            <a:r>
              <a:rPr lang="en"/>
              <a:t>DATA INCLUDES:</a:t>
            </a:r>
          </a:p>
        </p:txBody>
      </p:sp>
      <p:sp>
        <p:nvSpPr>
          <p:cNvPr id="146" name="Shape 146"/>
          <p:cNvSpPr txBox="1">
            <a:spLocks noGrp="1"/>
          </p:cNvSpPr>
          <p:nvPr>
            <p:ph type="body" idx="1"/>
          </p:nvPr>
        </p:nvSpPr>
        <p:spPr>
          <a:xfrm>
            <a:off x="311700" y="1225225"/>
            <a:ext cx="8520600" cy="3354000"/>
          </a:xfrm>
          <a:prstGeom prst="rect">
            <a:avLst/>
          </a:prstGeom>
        </p:spPr>
        <p:txBody>
          <a:bodyPr lIns="91425" tIns="91425" rIns="91425" bIns="91425" anchor="t" anchorCtr="0">
            <a:noAutofit/>
          </a:bodyPr>
          <a:lstStyle/>
          <a:p>
            <a:pPr marL="457200" lvl="0" indent="-228600" rtl="0">
              <a:spcBef>
                <a:spcPts val="0"/>
              </a:spcBef>
            </a:pPr>
            <a:r>
              <a:rPr lang="en"/>
              <a:t>Diagnostic testing</a:t>
            </a:r>
          </a:p>
          <a:p>
            <a:pPr marL="457200" lvl="0" indent="-228600" rtl="0">
              <a:spcBef>
                <a:spcPts val="0"/>
              </a:spcBef>
            </a:pPr>
            <a:r>
              <a:rPr lang="en"/>
              <a:t>Labs</a:t>
            </a:r>
          </a:p>
          <a:p>
            <a:pPr marL="457200" lvl="0" indent="-228600" rtl="0">
              <a:spcBef>
                <a:spcPts val="0"/>
              </a:spcBef>
            </a:pPr>
            <a:r>
              <a:rPr lang="en"/>
              <a:t>Imaging</a:t>
            </a:r>
          </a:p>
          <a:p>
            <a:pPr marL="457200" lvl="0" indent="-228600" rtl="0">
              <a:spcBef>
                <a:spcPts val="0"/>
              </a:spcBef>
            </a:pPr>
            <a:r>
              <a:rPr lang="en"/>
              <a:t>Consultations</a:t>
            </a:r>
          </a:p>
          <a:p>
            <a:pPr marL="457200" lvl="0" indent="-228600" rtl="0">
              <a:spcBef>
                <a:spcPts val="0"/>
              </a:spcBef>
            </a:pPr>
            <a:r>
              <a:rPr lang="en"/>
              <a:t>Referrals </a:t>
            </a:r>
          </a:p>
          <a:p>
            <a:pPr lvl="0">
              <a:spcBef>
                <a:spcPts val="0"/>
              </a:spcBef>
              <a:buNone/>
            </a:pPr>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150"/>
        <p:cNvGrpSpPr/>
        <p:nvPr/>
      </p:nvGrpSpPr>
      <p:grpSpPr>
        <a:xfrm>
          <a:off x="0" y="0"/>
          <a:ext cx="0" cy="0"/>
          <a:chOff x="0" y="0"/>
          <a:chExt cx="0" cy="0"/>
        </a:xfrm>
      </p:grpSpPr>
      <p:sp>
        <p:nvSpPr>
          <p:cNvPr id="151" name="Shape 151"/>
          <p:cNvSpPr txBox="1">
            <a:spLocks noGrp="1"/>
          </p:cNvSpPr>
          <p:nvPr>
            <p:ph type="title"/>
          </p:nvPr>
        </p:nvSpPr>
        <p:spPr>
          <a:xfrm>
            <a:off x="773700" y="1806450"/>
            <a:ext cx="7596600" cy="1530600"/>
          </a:xfrm>
          <a:prstGeom prst="rect">
            <a:avLst/>
          </a:prstGeom>
        </p:spPr>
        <p:txBody>
          <a:bodyPr lIns="91425" tIns="91425" rIns="91425" bIns="91425" anchor="ctr" anchorCtr="0">
            <a:noAutofit/>
          </a:bodyPr>
          <a:lstStyle/>
          <a:p>
            <a:pPr lvl="0">
              <a:spcBef>
                <a:spcPts val="0"/>
              </a:spcBef>
              <a:buNone/>
            </a:pPr>
            <a:r>
              <a:rPr lang="en"/>
              <a:t>Consultations can be from any other clinical personnel - from MA to physician to external specialist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155"/>
        <p:cNvGrpSpPr/>
        <p:nvPr/>
      </p:nvGrpSpPr>
      <p:grpSpPr>
        <a:xfrm>
          <a:off x="0" y="0"/>
          <a:ext cx="0" cy="0"/>
          <a:chOff x="0" y="0"/>
          <a:chExt cx="0" cy="0"/>
        </a:xfrm>
      </p:grpSpPr>
      <p:sp>
        <p:nvSpPr>
          <p:cNvPr id="156" name="Shape 156"/>
          <p:cNvSpPr txBox="1">
            <a:spLocks noGrp="1"/>
          </p:cNvSpPr>
          <p:nvPr>
            <p:ph type="title"/>
          </p:nvPr>
        </p:nvSpPr>
        <p:spPr>
          <a:xfrm>
            <a:off x="773700" y="1806450"/>
            <a:ext cx="7596600" cy="1530600"/>
          </a:xfrm>
          <a:prstGeom prst="rect">
            <a:avLst/>
          </a:prstGeom>
        </p:spPr>
        <p:txBody>
          <a:bodyPr lIns="91425" tIns="91425" rIns="91425" bIns="91425" anchor="ctr" anchorCtr="0">
            <a:noAutofit/>
          </a:bodyPr>
          <a:lstStyle/>
          <a:p>
            <a:pPr lvl="0">
              <a:spcBef>
                <a:spcPts val="0"/>
              </a:spcBef>
              <a:buNone/>
            </a:pPr>
            <a:r>
              <a:rPr lang="en"/>
              <a:t>CONCEPT 3: RISK </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160"/>
        <p:cNvGrpSpPr/>
        <p:nvPr/>
      </p:nvGrpSpPr>
      <p:grpSpPr>
        <a:xfrm>
          <a:off x="0" y="0"/>
          <a:ext cx="0" cy="0"/>
          <a:chOff x="0" y="0"/>
          <a:chExt cx="0" cy="0"/>
        </a:xfrm>
      </p:grpSpPr>
      <p:sp>
        <p:nvSpPr>
          <p:cNvPr id="161" name="Shape 161"/>
          <p:cNvSpPr txBox="1">
            <a:spLocks noGrp="1"/>
          </p:cNvSpPr>
          <p:nvPr>
            <p:ph type="title"/>
          </p:nvPr>
        </p:nvSpPr>
        <p:spPr>
          <a:xfrm>
            <a:off x="311700" y="315925"/>
            <a:ext cx="8520600" cy="831300"/>
          </a:xfrm>
          <a:prstGeom prst="rect">
            <a:avLst/>
          </a:prstGeom>
        </p:spPr>
        <p:txBody>
          <a:bodyPr lIns="91425" tIns="91425" rIns="91425" bIns="91425" anchor="b" anchorCtr="0">
            <a:noAutofit/>
          </a:bodyPr>
          <a:lstStyle/>
          <a:p>
            <a:pPr lvl="0">
              <a:spcBef>
                <a:spcPts val="0"/>
              </a:spcBef>
              <a:buNone/>
            </a:pPr>
            <a:r>
              <a:rPr lang="en"/>
              <a:t>CONCEPT 3: RISK</a:t>
            </a:r>
          </a:p>
        </p:txBody>
      </p:sp>
      <p:sp>
        <p:nvSpPr>
          <p:cNvPr id="162" name="Shape 162"/>
          <p:cNvSpPr txBox="1">
            <a:spLocks noGrp="1"/>
          </p:cNvSpPr>
          <p:nvPr>
            <p:ph type="body" idx="1"/>
          </p:nvPr>
        </p:nvSpPr>
        <p:spPr>
          <a:xfrm>
            <a:off x="311700" y="1225225"/>
            <a:ext cx="8520600" cy="3354000"/>
          </a:xfrm>
          <a:prstGeom prst="rect">
            <a:avLst/>
          </a:prstGeom>
        </p:spPr>
        <p:txBody>
          <a:bodyPr lIns="91425" tIns="91425" rIns="91425" bIns="91425" anchor="t" anchorCtr="0">
            <a:noAutofit/>
          </a:bodyPr>
          <a:lstStyle/>
          <a:p>
            <a:pPr lvl="0">
              <a:spcBef>
                <a:spcPts val="0"/>
              </a:spcBef>
              <a:buNone/>
            </a:pPr>
            <a:r>
              <a:rPr lang="en"/>
              <a:t>KEY POINT:</a:t>
            </a:r>
          </a:p>
          <a:p>
            <a:pPr marL="457200" lvl="0" indent="-228600">
              <a:spcBef>
                <a:spcPts val="0"/>
              </a:spcBef>
            </a:pPr>
            <a:r>
              <a:rPr lang="en"/>
              <a:t>It is not documented, but it is analyzed from available information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67"/>
        <p:cNvGrpSpPr/>
        <p:nvPr/>
      </p:nvGrpSpPr>
      <p:grpSpPr>
        <a:xfrm>
          <a:off x="0" y="0"/>
          <a:ext cx="0" cy="0"/>
          <a:chOff x="0" y="0"/>
          <a:chExt cx="0" cy="0"/>
        </a:xfrm>
      </p:grpSpPr>
      <p:sp>
        <p:nvSpPr>
          <p:cNvPr id="68" name="Shape 68"/>
          <p:cNvSpPr txBox="1">
            <a:spLocks noGrp="1"/>
          </p:cNvSpPr>
          <p:nvPr>
            <p:ph type="title"/>
          </p:nvPr>
        </p:nvSpPr>
        <p:spPr>
          <a:xfrm>
            <a:off x="773700" y="1806450"/>
            <a:ext cx="7596600" cy="1530600"/>
          </a:xfrm>
          <a:prstGeom prst="rect">
            <a:avLst/>
          </a:prstGeom>
        </p:spPr>
        <p:txBody>
          <a:bodyPr lIns="91425" tIns="91425" rIns="91425" bIns="91425" anchor="ctr" anchorCtr="0">
            <a:noAutofit/>
          </a:bodyPr>
          <a:lstStyle/>
          <a:p>
            <a:pPr lvl="0">
              <a:spcBef>
                <a:spcPts val="0"/>
              </a:spcBef>
              <a:buNone/>
            </a:pPr>
            <a:r>
              <a:rPr lang="en"/>
              <a:t>The MDM portion of the chart note documents and quantifies the COGNITIVE details of the labor and analysis performed by the physician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166"/>
        <p:cNvGrpSpPr/>
        <p:nvPr/>
      </p:nvGrpSpPr>
      <p:grpSpPr>
        <a:xfrm>
          <a:off x="0" y="0"/>
          <a:ext cx="0" cy="0"/>
          <a:chOff x="0" y="0"/>
          <a:chExt cx="0" cy="0"/>
        </a:xfrm>
      </p:grpSpPr>
      <p:sp>
        <p:nvSpPr>
          <p:cNvPr id="167" name="Shape 167"/>
          <p:cNvSpPr txBox="1">
            <a:spLocks noGrp="1"/>
          </p:cNvSpPr>
          <p:nvPr>
            <p:ph type="title"/>
          </p:nvPr>
        </p:nvSpPr>
        <p:spPr>
          <a:xfrm>
            <a:off x="773700" y="1806450"/>
            <a:ext cx="7596600" cy="1530600"/>
          </a:xfrm>
          <a:prstGeom prst="rect">
            <a:avLst/>
          </a:prstGeom>
        </p:spPr>
        <p:txBody>
          <a:bodyPr lIns="91425" tIns="91425" rIns="91425" bIns="91425" anchor="ctr" anchorCtr="0">
            <a:noAutofit/>
          </a:bodyPr>
          <a:lstStyle/>
          <a:p>
            <a:pPr lvl="0">
              <a:spcBef>
                <a:spcPts val="0"/>
              </a:spcBef>
              <a:buNone/>
            </a:pPr>
            <a:r>
              <a:rPr lang="en"/>
              <a:t>The assessment of risk is important because it quantifies value and represents caution and safety. </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171"/>
        <p:cNvGrpSpPr/>
        <p:nvPr/>
      </p:nvGrpSpPr>
      <p:grpSpPr>
        <a:xfrm>
          <a:off x="0" y="0"/>
          <a:ext cx="0" cy="0"/>
          <a:chOff x="0" y="0"/>
          <a:chExt cx="0" cy="0"/>
        </a:xfrm>
      </p:grpSpPr>
      <p:sp>
        <p:nvSpPr>
          <p:cNvPr id="172" name="Shape 172"/>
          <p:cNvSpPr txBox="1">
            <a:spLocks noGrp="1"/>
          </p:cNvSpPr>
          <p:nvPr>
            <p:ph type="title"/>
          </p:nvPr>
        </p:nvSpPr>
        <p:spPr>
          <a:xfrm>
            <a:off x="773700" y="1806450"/>
            <a:ext cx="7596600" cy="1530600"/>
          </a:xfrm>
          <a:prstGeom prst="rect">
            <a:avLst/>
          </a:prstGeom>
        </p:spPr>
        <p:txBody>
          <a:bodyPr lIns="91425" tIns="91425" rIns="91425" bIns="91425" anchor="ctr" anchorCtr="0">
            <a:noAutofit/>
          </a:bodyPr>
          <a:lstStyle/>
          <a:p>
            <a:pPr lvl="0">
              <a:spcBef>
                <a:spcPts val="0"/>
              </a:spcBef>
              <a:buNone/>
            </a:pPr>
            <a:r>
              <a:rPr lang="en"/>
              <a:t>The practical side of risk is important to coders because it requires analysis in order to obtain reimbursement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176"/>
        <p:cNvGrpSpPr/>
        <p:nvPr/>
      </p:nvGrpSpPr>
      <p:grpSpPr>
        <a:xfrm>
          <a:off x="0" y="0"/>
          <a:ext cx="0" cy="0"/>
          <a:chOff x="0" y="0"/>
          <a:chExt cx="0" cy="0"/>
        </a:xfrm>
      </p:grpSpPr>
      <p:sp>
        <p:nvSpPr>
          <p:cNvPr id="177" name="Shape 177"/>
          <p:cNvSpPr txBox="1"/>
          <p:nvPr/>
        </p:nvSpPr>
        <p:spPr>
          <a:xfrm>
            <a:off x="822450" y="994150"/>
            <a:ext cx="7565100" cy="3000000"/>
          </a:xfrm>
          <a:prstGeom prst="rect">
            <a:avLst/>
          </a:prstGeom>
          <a:noFill/>
          <a:ln>
            <a:noFill/>
          </a:ln>
        </p:spPr>
        <p:txBody>
          <a:bodyPr lIns="91425" tIns="91425" rIns="91425" bIns="91425" anchor="ctr" anchorCtr="0">
            <a:noAutofit/>
          </a:bodyPr>
          <a:lstStyle/>
          <a:p>
            <a:pPr lvl="0" rtl="0">
              <a:lnSpc>
                <a:spcPct val="136363"/>
              </a:lnSpc>
              <a:spcBef>
                <a:spcPts val="0"/>
              </a:spcBef>
              <a:buNone/>
            </a:pPr>
            <a:r>
              <a:rPr lang="en" sz="1100">
                <a:solidFill>
                  <a:srgbClr val="222222"/>
                </a:solidFill>
              </a:rPr>
              <a:t>This workforce product was funded by a grant awarded by the U.S. Department of Labor’s Employment and Training Administration. The product was created by the grantee and does not necessarily reflect the official position of the U.S. Department of Labor. The U.S. Department of Labor makes no guarantees, warranties, or assurances of any kind, express or implied, with respect to such information, including any information on linked sites and including, but not limited to, accuracy of the information or its completeness, timeliness, usefulness, adequacy, continued availability, or ownership.</a:t>
            </a:r>
          </a:p>
          <a:p>
            <a:pPr lvl="0" rtl="0">
              <a:lnSpc>
                <a:spcPct val="136363"/>
              </a:lnSpc>
              <a:spcBef>
                <a:spcPts val="0"/>
              </a:spcBef>
              <a:spcAft>
                <a:spcPts val="800"/>
              </a:spcAft>
              <a:buNone/>
            </a:pPr>
            <a:r>
              <a:rPr lang="en" sz="1100">
                <a:solidFill>
                  <a:srgbClr val="222222"/>
                </a:solidFill>
              </a:rPr>
              <a:t>                                                                                                    	</a:t>
            </a:r>
          </a:p>
          <a:p>
            <a:pPr lvl="0" rtl="0">
              <a:spcBef>
                <a:spcPts val="0"/>
              </a:spcBef>
              <a:buNone/>
            </a:pPr>
            <a:r>
              <a:rPr lang="en" sz="1000">
                <a:solidFill>
                  <a:srgbClr val="222222"/>
                </a:solidFill>
              </a:rPr>
              <a:t>Documents also licensed under Creative Commons 4.0 International (CCBY)</a:t>
            </a:r>
          </a:p>
        </p:txBody>
      </p:sp>
      <p:pic>
        <p:nvPicPr>
          <p:cNvPr id="178" name="Shape 178"/>
          <p:cNvPicPr preferRelativeResize="0"/>
          <p:nvPr/>
        </p:nvPicPr>
        <p:blipFill>
          <a:blip r:embed="rId3">
            <a:alphaModFix/>
          </a:blip>
          <a:stretch>
            <a:fillRect/>
          </a:stretch>
        </p:blipFill>
        <p:spPr>
          <a:xfrm>
            <a:off x="920675" y="2811425"/>
            <a:ext cx="704850" cy="247650"/>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72"/>
        <p:cNvGrpSpPr/>
        <p:nvPr/>
      </p:nvGrpSpPr>
      <p:grpSpPr>
        <a:xfrm>
          <a:off x="0" y="0"/>
          <a:ext cx="0" cy="0"/>
          <a:chOff x="0" y="0"/>
          <a:chExt cx="0" cy="0"/>
        </a:xfrm>
      </p:grpSpPr>
      <p:sp>
        <p:nvSpPr>
          <p:cNvPr id="73" name="Shape 73"/>
          <p:cNvSpPr txBox="1">
            <a:spLocks noGrp="1"/>
          </p:cNvSpPr>
          <p:nvPr>
            <p:ph type="title"/>
          </p:nvPr>
        </p:nvSpPr>
        <p:spPr>
          <a:xfrm>
            <a:off x="773700" y="1806450"/>
            <a:ext cx="7596600" cy="1530600"/>
          </a:xfrm>
          <a:prstGeom prst="rect">
            <a:avLst/>
          </a:prstGeom>
        </p:spPr>
        <p:txBody>
          <a:bodyPr lIns="91425" tIns="91425" rIns="91425" bIns="91425" anchor="ctr" anchorCtr="0">
            <a:noAutofit/>
          </a:bodyPr>
          <a:lstStyle/>
          <a:p>
            <a:pPr lvl="0">
              <a:spcBef>
                <a:spcPts val="0"/>
              </a:spcBef>
              <a:buNone/>
            </a:pPr>
            <a:r>
              <a:rPr lang="en"/>
              <a:t>In the medical record, the MDM is documented in the Assessment and Plan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77"/>
        <p:cNvGrpSpPr/>
        <p:nvPr/>
      </p:nvGrpSpPr>
      <p:grpSpPr>
        <a:xfrm>
          <a:off x="0" y="0"/>
          <a:ext cx="0" cy="0"/>
          <a:chOff x="0" y="0"/>
          <a:chExt cx="0" cy="0"/>
        </a:xfrm>
      </p:grpSpPr>
      <p:sp>
        <p:nvSpPr>
          <p:cNvPr id="78" name="Shape 78"/>
          <p:cNvSpPr txBox="1">
            <a:spLocks noGrp="1"/>
          </p:cNvSpPr>
          <p:nvPr>
            <p:ph type="title"/>
          </p:nvPr>
        </p:nvSpPr>
        <p:spPr>
          <a:xfrm>
            <a:off x="265500" y="929275"/>
            <a:ext cx="4045200" cy="1786200"/>
          </a:xfrm>
          <a:prstGeom prst="rect">
            <a:avLst/>
          </a:prstGeom>
        </p:spPr>
        <p:txBody>
          <a:bodyPr lIns="91425" tIns="91425" rIns="91425" bIns="91425" anchor="b" anchorCtr="0">
            <a:noAutofit/>
          </a:bodyPr>
          <a:lstStyle/>
          <a:p>
            <a:pPr lvl="0">
              <a:spcBef>
                <a:spcPts val="0"/>
              </a:spcBef>
              <a:buNone/>
            </a:pPr>
            <a:r>
              <a:rPr lang="en"/>
              <a:t>Medical Decision Making entails 3 separate concepts. </a:t>
            </a:r>
          </a:p>
        </p:txBody>
      </p:sp>
      <p:sp>
        <p:nvSpPr>
          <p:cNvPr id="79" name="Shape 79"/>
          <p:cNvSpPr txBox="1">
            <a:spLocks noGrp="1"/>
          </p:cNvSpPr>
          <p:nvPr>
            <p:ph type="subTitle" idx="1"/>
          </p:nvPr>
        </p:nvSpPr>
        <p:spPr>
          <a:xfrm>
            <a:off x="265500" y="2769000"/>
            <a:ext cx="4045200" cy="1574100"/>
          </a:xfrm>
          <a:prstGeom prst="rect">
            <a:avLst/>
          </a:prstGeom>
        </p:spPr>
        <p:txBody>
          <a:bodyPr lIns="91425" tIns="91425" rIns="91425" bIns="91425" anchor="t" anchorCtr="0">
            <a:noAutofit/>
          </a:bodyPr>
          <a:lstStyle/>
          <a:p>
            <a:pPr lvl="0">
              <a:spcBef>
                <a:spcPts val="0"/>
              </a:spcBef>
              <a:buNone/>
            </a:pPr>
            <a:r>
              <a:rPr lang="en"/>
              <a:t>(only 2 are documented)</a:t>
            </a:r>
          </a:p>
        </p:txBody>
      </p:sp>
      <p:sp>
        <p:nvSpPr>
          <p:cNvPr id="80" name="Shape 80"/>
          <p:cNvSpPr txBox="1">
            <a:spLocks noGrp="1"/>
          </p:cNvSpPr>
          <p:nvPr>
            <p:ph type="body" idx="2"/>
          </p:nvPr>
        </p:nvSpPr>
        <p:spPr>
          <a:xfrm>
            <a:off x="4939500" y="724200"/>
            <a:ext cx="3837000" cy="3695100"/>
          </a:xfrm>
          <a:prstGeom prst="rect">
            <a:avLst/>
          </a:prstGeom>
        </p:spPr>
        <p:txBody>
          <a:bodyPr lIns="91425" tIns="91425" rIns="91425" bIns="91425" anchor="ctr" anchorCtr="0">
            <a:noAutofit/>
          </a:bodyPr>
          <a:lstStyle/>
          <a:p>
            <a:pPr lvl="0" rtl="0">
              <a:spcBef>
                <a:spcPts val="0"/>
              </a:spcBef>
              <a:buNone/>
            </a:pPr>
            <a:r>
              <a:rPr lang="en"/>
              <a:t>Concept 1: DIAGNOSIS</a:t>
            </a:r>
          </a:p>
          <a:p>
            <a:pPr lvl="0" rtl="0">
              <a:spcBef>
                <a:spcPts val="0"/>
              </a:spcBef>
              <a:buNone/>
            </a:pPr>
            <a:r>
              <a:rPr lang="en"/>
              <a:t>Concept 2: DATA</a:t>
            </a:r>
          </a:p>
          <a:p>
            <a:pPr lvl="0">
              <a:spcBef>
                <a:spcPts val="0"/>
              </a:spcBef>
              <a:buNone/>
            </a:pPr>
            <a:r>
              <a:rPr lang="en"/>
              <a:t>Concept 3: RISK (not documented)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84"/>
        <p:cNvGrpSpPr/>
        <p:nvPr/>
      </p:nvGrpSpPr>
      <p:grpSpPr>
        <a:xfrm>
          <a:off x="0" y="0"/>
          <a:ext cx="0" cy="0"/>
          <a:chOff x="0" y="0"/>
          <a:chExt cx="0" cy="0"/>
        </a:xfrm>
      </p:grpSpPr>
      <p:sp>
        <p:nvSpPr>
          <p:cNvPr id="85" name="Shape 85"/>
          <p:cNvSpPr txBox="1">
            <a:spLocks noGrp="1"/>
          </p:cNvSpPr>
          <p:nvPr>
            <p:ph type="title"/>
          </p:nvPr>
        </p:nvSpPr>
        <p:spPr>
          <a:xfrm>
            <a:off x="773700" y="1806450"/>
            <a:ext cx="7596600" cy="1530600"/>
          </a:xfrm>
          <a:prstGeom prst="rect">
            <a:avLst/>
          </a:prstGeom>
        </p:spPr>
        <p:txBody>
          <a:bodyPr lIns="91425" tIns="91425" rIns="91425" bIns="91425" anchor="ctr" anchorCtr="0">
            <a:noAutofit/>
          </a:bodyPr>
          <a:lstStyle/>
          <a:p>
            <a:pPr lvl="0">
              <a:spcBef>
                <a:spcPts val="0"/>
              </a:spcBef>
              <a:buNone/>
            </a:pPr>
            <a:r>
              <a:rPr lang="en"/>
              <a:t>CONCEPT 1: DIAGNOSIS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89"/>
        <p:cNvGrpSpPr/>
        <p:nvPr/>
      </p:nvGrpSpPr>
      <p:grpSpPr>
        <a:xfrm>
          <a:off x="0" y="0"/>
          <a:ext cx="0" cy="0"/>
          <a:chOff x="0" y="0"/>
          <a:chExt cx="0" cy="0"/>
        </a:xfrm>
      </p:grpSpPr>
      <p:sp>
        <p:nvSpPr>
          <p:cNvPr id="90" name="Shape 90"/>
          <p:cNvSpPr txBox="1">
            <a:spLocks noGrp="1"/>
          </p:cNvSpPr>
          <p:nvPr>
            <p:ph type="title"/>
          </p:nvPr>
        </p:nvSpPr>
        <p:spPr>
          <a:xfrm>
            <a:off x="311700" y="315925"/>
            <a:ext cx="8520600" cy="831300"/>
          </a:xfrm>
          <a:prstGeom prst="rect">
            <a:avLst/>
          </a:prstGeom>
        </p:spPr>
        <p:txBody>
          <a:bodyPr lIns="91425" tIns="91425" rIns="91425" bIns="91425" anchor="b" anchorCtr="0">
            <a:noAutofit/>
          </a:bodyPr>
          <a:lstStyle/>
          <a:p>
            <a:pPr lvl="0">
              <a:spcBef>
                <a:spcPts val="0"/>
              </a:spcBef>
              <a:buNone/>
            </a:pPr>
            <a:r>
              <a:rPr lang="en"/>
              <a:t>CONCEPT 1: DIAGNOSIS</a:t>
            </a:r>
          </a:p>
        </p:txBody>
      </p:sp>
      <p:sp>
        <p:nvSpPr>
          <p:cNvPr id="91" name="Shape 91"/>
          <p:cNvSpPr txBox="1">
            <a:spLocks noGrp="1"/>
          </p:cNvSpPr>
          <p:nvPr>
            <p:ph type="body" idx="1"/>
          </p:nvPr>
        </p:nvSpPr>
        <p:spPr>
          <a:xfrm>
            <a:off x="311700" y="1225225"/>
            <a:ext cx="8520600" cy="3354000"/>
          </a:xfrm>
          <a:prstGeom prst="rect">
            <a:avLst/>
          </a:prstGeom>
        </p:spPr>
        <p:txBody>
          <a:bodyPr lIns="91425" tIns="91425" rIns="91425" bIns="91425" anchor="t" anchorCtr="0">
            <a:noAutofit/>
          </a:bodyPr>
          <a:lstStyle/>
          <a:p>
            <a:pPr lvl="0">
              <a:spcBef>
                <a:spcPts val="0"/>
              </a:spcBef>
              <a:buNone/>
            </a:pPr>
            <a:r>
              <a:rPr lang="en"/>
              <a:t>KEY POINT:</a:t>
            </a:r>
          </a:p>
          <a:p>
            <a:pPr marL="457200" lvl="0" indent="-228600">
              <a:spcBef>
                <a:spcPts val="0"/>
              </a:spcBef>
            </a:pPr>
            <a:r>
              <a:rPr lang="en"/>
              <a:t>Known as Assessment in the SOAP format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95"/>
        <p:cNvGrpSpPr/>
        <p:nvPr/>
      </p:nvGrpSpPr>
      <p:grpSpPr>
        <a:xfrm>
          <a:off x="0" y="0"/>
          <a:ext cx="0" cy="0"/>
          <a:chOff x="0" y="0"/>
          <a:chExt cx="0" cy="0"/>
        </a:xfrm>
      </p:grpSpPr>
      <p:sp>
        <p:nvSpPr>
          <p:cNvPr id="96" name="Shape 96"/>
          <p:cNvSpPr txBox="1">
            <a:spLocks noGrp="1"/>
          </p:cNvSpPr>
          <p:nvPr>
            <p:ph type="title"/>
          </p:nvPr>
        </p:nvSpPr>
        <p:spPr>
          <a:xfrm>
            <a:off x="773700" y="1806450"/>
            <a:ext cx="7596600" cy="1530600"/>
          </a:xfrm>
          <a:prstGeom prst="rect">
            <a:avLst/>
          </a:prstGeom>
        </p:spPr>
        <p:txBody>
          <a:bodyPr lIns="91425" tIns="91425" rIns="91425" bIns="91425" anchor="ctr" anchorCtr="0">
            <a:noAutofit/>
          </a:bodyPr>
          <a:lstStyle/>
          <a:p>
            <a:pPr lvl="0">
              <a:spcBef>
                <a:spcPts val="0"/>
              </a:spcBef>
              <a:buNone/>
            </a:pPr>
            <a:r>
              <a:rPr lang="en" sz="3800"/>
              <a:t>The Diagnosis/Assessment may include the following:</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00"/>
        <p:cNvGrpSpPr/>
        <p:nvPr/>
      </p:nvGrpSpPr>
      <p:grpSpPr>
        <a:xfrm>
          <a:off x="0" y="0"/>
          <a:ext cx="0" cy="0"/>
          <a:chOff x="0" y="0"/>
          <a:chExt cx="0" cy="0"/>
        </a:xfrm>
      </p:grpSpPr>
      <p:sp>
        <p:nvSpPr>
          <p:cNvPr id="101" name="Shape 101"/>
          <p:cNvSpPr txBox="1">
            <a:spLocks noGrp="1"/>
          </p:cNvSpPr>
          <p:nvPr>
            <p:ph type="title"/>
          </p:nvPr>
        </p:nvSpPr>
        <p:spPr>
          <a:xfrm>
            <a:off x="311700" y="315925"/>
            <a:ext cx="8520600" cy="831300"/>
          </a:xfrm>
          <a:prstGeom prst="rect">
            <a:avLst/>
          </a:prstGeom>
        </p:spPr>
        <p:txBody>
          <a:bodyPr lIns="91425" tIns="91425" rIns="91425" bIns="91425" anchor="b" anchorCtr="0">
            <a:noAutofit/>
          </a:bodyPr>
          <a:lstStyle/>
          <a:p>
            <a:pPr lvl="0" algn="ctr">
              <a:spcBef>
                <a:spcPts val="0"/>
              </a:spcBef>
              <a:buNone/>
            </a:pPr>
            <a:r>
              <a:rPr lang="en"/>
              <a:t>DIAGNOSIS:</a:t>
            </a:r>
          </a:p>
        </p:txBody>
      </p:sp>
      <p:sp>
        <p:nvSpPr>
          <p:cNvPr id="102" name="Shape 102"/>
          <p:cNvSpPr txBox="1">
            <a:spLocks noGrp="1"/>
          </p:cNvSpPr>
          <p:nvPr>
            <p:ph type="body" idx="1"/>
          </p:nvPr>
        </p:nvSpPr>
        <p:spPr>
          <a:xfrm>
            <a:off x="3468900" y="1231750"/>
            <a:ext cx="2206200" cy="3354000"/>
          </a:xfrm>
          <a:prstGeom prst="rect">
            <a:avLst/>
          </a:prstGeom>
        </p:spPr>
        <p:txBody>
          <a:bodyPr lIns="91425" tIns="91425" rIns="91425" bIns="91425" anchor="t" anchorCtr="0">
            <a:noAutofit/>
          </a:bodyPr>
          <a:lstStyle/>
          <a:p>
            <a:pPr marL="457200" lvl="0" indent="-228600" rtl="0">
              <a:spcBef>
                <a:spcPts val="0"/>
              </a:spcBef>
            </a:pPr>
            <a:r>
              <a:rPr lang="en"/>
              <a:t>Definitive</a:t>
            </a:r>
          </a:p>
          <a:p>
            <a:pPr marL="457200" lvl="0" indent="-228600" rtl="0">
              <a:spcBef>
                <a:spcPts val="0"/>
              </a:spcBef>
            </a:pPr>
            <a:r>
              <a:rPr lang="en"/>
              <a:t>Comparative </a:t>
            </a:r>
          </a:p>
          <a:p>
            <a:pPr marL="457200" lvl="0" indent="-228600">
              <a:spcBef>
                <a:spcPts val="0"/>
              </a:spcBef>
            </a:pPr>
            <a:r>
              <a:rPr lang="en"/>
              <a:t>Differential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06"/>
        <p:cNvGrpSpPr/>
        <p:nvPr/>
      </p:nvGrpSpPr>
      <p:grpSpPr>
        <a:xfrm>
          <a:off x="0" y="0"/>
          <a:ext cx="0" cy="0"/>
          <a:chOff x="0" y="0"/>
          <a:chExt cx="0" cy="0"/>
        </a:xfrm>
      </p:grpSpPr>
      <p:sp>
        <p:nvSpPr>
          <p:cNvPr id="107" name="Shape 107"/>
          <p:cNvSpPr txBox="1">
            <a:spLocks noGrp="1"/>
          </p:cNvSpPr>
          <p:nvPr>
            <p:ph type="title"/>
          </p:nvPr>
        </p:nvSpPr>
        <p:spPr>
          <a:xfrm>
            <a:off x="311700" y="315925"/>
            <a:ext cx="8520600" cy="831300"/>
          </a:xfrm>
          <a:prstGeom prst="rect">
            <a:avLst/>
          </a:prstGeom>
        </p:spPr>
        <p:txBody>
          <a:bodyPr lIns="91425" tIns="91425" rIns="91425" bIns="91425" anchor="b" anchorCtr="0">
            <a:noAutofit/>
          </a:bodyPr>
          <a:lstStyle/>
          <a:p>
            <a:pPr lvl="0" algn="ctr" rtl="0">
              <a:spcBef>
                <a:spcPts val="0"/>
              </a:spcBef>
              <a:buNone/>
            </a:pPr>
            <a:r>
              <a:rPr lang="en"/>
              <a:t>PROGNOSES:</a:t>
            </a:r>
          </a:p>
        </p:txBody>
      </p:sp>
      <p:sp>
        <p:nvSpPr>
          <p:cNvPr id="108" name="Shape 108"/>
          <p:cNvSpPr txBox="1">
            <a:spLocks noGrp="1"/>
          </p:cNvSpPr>
          <p:nvPr>
            <p:ph type="body" idx="1"/>
          </p:nvPr>
        </p:nvSpPr>
        <p:spPr>
          <a:xfrm>
            <a:off x="3468900" y="1231750"/>
            <a:ext cx="2206200" cy="3354000"/>
          </a:xfrm>
          <a:prstGeom prst="rect">
            <a:avLst/>
          </a:prstGeom>
        </p:spPr>
        <p:txBody>
          <a:bodyPr lIns="91425" tIns="91425" rIns="91425" bIns="91425" anchor="t" anchorCtr="0">
            <a:noAutofit/>
          </a:bodyPr>
          <a:lstStyle/>
          <a:p>
            <a:pPr lvl="0" algn="ctr" rtl="0">
              <a:spcBef>
                <a:spcPts val="0"/>
              </a:spcBef>
              <a:buNone/>
            </a:pPr>
            <a:r>
              <a:rPr lang="en"/>
              <a:t>Likely future of the problem </a:t>
            </a:r>
          </a:p>
        </p:txBody>
      </p:sp>
    </p:spTree>
  </p:cSld>
  <p:clrMapOvr>
    <a:masterClrMapping/>
  </p:clrMapOvr>
</p:sld>
</file>

<file path=ppt/theme/theme1.xml><?xml version="1.0" encoding="utf-8"?>
<a:theme xmlns:a="http://schemas.openxmlformats.org/drawingml/2006/main" name="luxe">
  <a:themeElements>
    <a:clrScheme name="Luxe">
      <a:dk1>
        <a:srgbClr val="000000"/>
      </a:dk1>
      <a:lt1>
        <a:srgbClr val="FFFFFF"/>
      </a:lt1>
      <a:dk2>
        <a:srgbClr val="B7B7B7"/>
      </a:dk2>
      <a:lt2>
        <a:srgbClr val="CCA677"/>
      </a:lt2>
      <a:accent1>
        <a:srgbClr val="5D4037"/>
      </a:accent1>
      <a:accent2>
        <a:srgbClr val="455A64"/>
      </a:accent2>
      <a:accent3>
        <a:srgbClr val="607D8B"/>
      </a:accent3>
      <a:accent4>
        <a:srgbClr val="78909C"/>
      </a:accent4>
      <a:accent5>
        <a:srgbClr val="57BB8A"/>
      </a:accent5>
      <a:accent6>
        <a:srgbClr val="DCE755"/>
      </a:accent6>
      <a:hlink>
        <a:srgbClr val="57BB8A"/>
      </a:hlink>
      <a:folHlink>
        <a:srgbClr val="57BB8A"/>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412</Words>
  <Application>Microsoft Office PowerPoint</Application>
  <PresentationFormat>On-screen Show (16:9)</PresentationFormat>
  <Paragraphs>46</Paragraphs>
  <Slides>22</Slides>
  <Notes>22</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22</vt:i4>
      </vt:variant>
    </vt:vector>
  </HeadingPairs>
  <TitlesOfParts>
    <vt:vector size="26" baseType="lpstr">
      <vt:lpstr>Open Sans</vt:lpstr>
      <vt:lpstr>Arial</vt:lpstr>
      <vt:lpstr>Economica</vt:lpstr>
      <vt:lpstr>luxe</vt:lpstr>
      <vt:lpstr>The Charting of MDM</vt:lpstr>
      <vt:lpstr>The MDM portion of the chart note documents and quantifies the COGNITIVE details of the labor and analysis performed by the physician</vt:lpstr>
      <vt:lpstr>In the medical record, the MDM is documented in the Assessment and Plan</vt:lpstr>
      <vt:lpstr>Medical Decision Making entails 3 separate concepts. </vt:lpstr>
      <vt:lpstr>CONCEPT 1: DIAGNOSIS</vt:lpstr>
      <vt:lpstr>CONCEPT 1: DIAGNOSIS</vt:lpstr>
      <vt:lpstr>The Diagnosis/Assessment may include the following:</vt:lpstr>
      <vt:lpstr>DIAGNOSIS:</vt:lpstr>
      <vt:lpstr>PROGNOSES:</vt:lpstr>
      <vt:lpstr>Management Treatment Options:</vt:lpstr>
      <vt:lpstr>The Diagnoses/Assessment can only be provided definitively (independently) and directly by a physician, physician assistant, or nurse practitioner</vt:lpstr>
      <vt:lpstr>Nurses can provide diagnoses ONLY by protocol under physician supervision. They can also proceed under assumed diagnoses by protocol. </vt:lpstr>
      <vt:lpstr>Diagnoses should be listen by relevance to the visit.  First listed = principle diagnosis</vt:lpstr>
      <vt:lpstr>CONCEPT 2: DATA</vt:lpstr>
      <vt:lpstr>CONCEPT 2: DATA</vt:lpstr>
      <vt:lpstr>DATA INCLUDES:</vt:lpstr>
      <vt:lpstr>Consultations can be from any other clinical personnel - from MA to physician to external specialist</vt:lpstr>
      <vt:lpstr>CONCEPT 3: RISK </vt:lpstr>
      <vt:lpstr>CONCEPT 3: RISK</vt:lpstr>
      <vt:lpstr>The assessment of risk is important because it quantifies value and represents caution and safety. </vt:lpstr>
      <vt:lpstr>The practical side of risk is important to coders because it requires analysis in order to obtain reimbursement</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Charting of MDM</dc:title>
  <dc:creator>Nichole M. Hollon</dc:creator>
  <cp:lastModifiedBy>Nichole M. Hollon</cp:lastModifiedBy>
  <cp:revision>1</cp:revision>
  <dcterms:modified xsi:type="dcterms:W3CDTF">2016-09-29T22:12:40Z</dcterms:modified>
</cp:coreProperties>
</file>