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86" r:id="rId15"/>
    <p:sldId id="272" r:id="rId16"/>
    <p:sldId id="287" r:id="rId17"/>
    <p:sldId id="271" r:id="rId18"/>
    <p:sldId id="288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9" r:id="rId33"/>
    <p:sldId id="290" r:id="rId34"/>
    <p:sldId id="291" r:id="rId35"/>
    <p:sldId id="292" r:id="rId36"/>
    <p:sldId id="293" r:id="rId37"/>
    <p:sldId id="294" r:id="rId38"/>
    <p:sldId id="295" r:id="rId39"/>
    <p:sldId id="296" r:id="rId40"/>
    <p:sldId id="297" r:id="rId4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58" autoAdjust="0"/>
    <p:restoredTop sz="94660"/>
  </p:normalViewPr>
  <p:slideViewPr>
    <p:cSldViewPr snapToGrid="0">
      <p:cViewPr varScale="1">
        <p:scale>
          <a:sx n="57" d="100"/>
          <a:sy n="57" d="100"/>
        </p:scale>
        <p:origin x="78" y="4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39011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3563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9598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03124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44209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90188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34748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057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43135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1981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09093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1F6459-0A68-4701-848A-D7528974A5A4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B8FD83-B999-4822-B5B3-F3695011E1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54230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Organizing Your Data</a:t>
            </a:r>
            <a:br>
              <a:rPr lang="en-US" dirty="0" smtClean="0"/>
            </a:br>
            <a:r>
              <a:rPr lang="en-US" sz="4000" dirty="0" smtClean="0"/>
              <a:t>The Burden and Blessing of Documentation</a:t>
            </a:r>
            <a:endParaRPr lang="en-US" sz="4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Transcript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528157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you observe.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686755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you observe = information you collect from physical observation and measurement.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668785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you do.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13339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you do = as directed by the treating physician – interventions you perform in response to assessment findings.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891111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you teach.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235666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Information you collect during the interview also serves as the basis of the teaching plan.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034303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you teach = as directed by the treating physician – instructions you give to the patient and the family.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157041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 What the Patient Tells You!!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Gather information about the patient’s current symptoms, past health status, previous medical treatments and responses to those treatments during the health history interview.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503297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Information you collect during the interview also serves as the basis of the teaching plan.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879424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By determining the patient’s knowledge of his/her disorder, drugs and health, the treating physician can identify and prioritize appropriate teaching topics.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78579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Patient outcomes are more important than ever in evaluating the quality of care provided…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562488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Identify the best teaching information sources.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831312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possible, obtain information directly from the patient.</a:t>
            </a:r>
          </a:p>
          <a:p>
            <a:r>
              <a:rPr lang="en-US" dirty="0" smtClean="0"/>
              <a:t>In some situations, you will need to interview family members, refer to the patient’s medical records and consult other health care team members to find out what you need to know.</a:t>
            </a:r>
          </a:p>
          <a:p>
            <a:r>
              <a:rPr lang="en-US" dirty="0" smtClean="0"/>
              <a:t>Be sure to document as many details as you can, leaving no gaps or uncertainties.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670450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Quote the patient directly.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Record the patient’s exact words, placing quotes around them.  This helps others to clearly differentiate the patient’s words from yours.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1983976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Patient: "I brought my medications list, I want you to look at it. I want to switch to one of those purple pills I saw on TV. I want you to listen to my lungs, they sound wheezy. I want you to give me a referral to a cardiologist." </a:t>
            </a:r>
          </a:p>
          <a:p>
            <a:r>
              <a:rPr lang="en-US" dirty="0" smtClean="0"/>
              <a:t>Doctor: “Would you like fries with that?”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501903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 What You Observe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849252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Document your findings from vital signs measurements.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078603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 objective and specific.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985095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 objective language and avoid making judgments when documenting observation data.  For instance, if you write, “The patient’s heart rate was only 60” this suggests that you think his/her heart rate is low.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458965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Whenever possible, quantify your findings by citing specific numbers.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Instead of: "Mr. J says he gets up a lot during the night to urinate," write "Mr. J states he gets up 7 or 8 times during the night to urinate.“</a:t>
            </a:r>
          </a:p>
          <a:p>
            <a:r>
              <a:rPr lang="en-US" dirty="0" smtClean="0"/>
              <a:t>Avoid phrases like “a little” and “a lot”.</a:t>
            </a:r>
          </a:p>
          <a:p>
            <a:r>
              <a:rPr lang="en-US" dirty="0" smtClean="0"/>
              <a:t>Also avoid using the word “appears” and “seems”.  You want to state the situation as it is.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2763935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 concrete.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Describe only what you see, hear, feel and smell during your observation.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47090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fact casts documentation in an even brighter spotlight.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340717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 not document your interpretation of the patient’s behavior.  Instead of “Jane Doe was crying because of her depression,” write “Jane Doe was crying during the observation.”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97183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 What You Do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860295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Your documentation should show that you took appropriate action based on your assessment of the patient’s condition.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976298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Record interventions as soon as you perform them or soon afterward.</a:t>
            </a:r>
          </a:p>
          <a:p>
            <a:r>
              <a:rPr lang="en-US" dirty="0" smtClean="0"/>
              <a:t>Otherwise, you may forget to record important information.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960535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Note the time of each intervention to avoid the appearance that you took too long to intervene after assessing a significant finding.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3274666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 the Patient’s Response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Just because you have documented an intervention does not mean that your patient benefited from it. </a:t>
            </a:r>
          </a:p>
          <a:p>
            <a:r>
              <a:rPr lang="en-US" dirty="0"/>
              <a:t>To indicate the effectiveness of an intervention, describe the patient's response - whether positive or negative. </a:t>
            </a:r>
          </a:p>
          <a:p>
            <a:r>
              <a:rPr lang="en-US" dirty="0"/>
              <a:t>If it is appropriate, be sure to evaluate the emotional response as well as the physical response.</a:t>
            </a:r>
          </a:p>
        </p:txBody>
      </p:sp>
    </p:spTree>
    <p:extLst>
      <p:ext uri="{BB962C8B-B14F-4D97-AF65-F5344CB8AC3E}">
        <p14:creationId xmlns:p14="http://schemas.microsoft.com/office/powerpoint/2010/main" val="2727134729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Record Referrals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Your documentation should indicate whether additional resources are needed and whether referrals should be made to secure those resources.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1663599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 What you Teach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patient’s progress during your care and after discharge home may depend on: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1.  how well s/he understands the condition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2.  the treatment plan and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3. home care</a:t>
            </a:r>
          </a:p>
          <a:p>
            <a:r>
              <a:rPr lang="en-US" dirty="0" smtClean="0"/>
              <a:t>When you document your teaching, clearly indicate the patient’s understanding of the instructions you’ve provided.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602809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Some Subjects You May Teach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can teach the following:</a:t>
            </a:r>
          </a:p>
          <a:p>
            <a:pPr lvl="1"/>
            <a:r>
              <a:rPr lang="en-US" dirty="0" smtClean="0"/>
              <a:t>Disease Processes</a:t>
            </a:r>
          </a:p>
          <a:p>
            <a:pPr lvl="1"/>
            <a:r>
              <a:rPr lang="en-US" dirty="0" smtClean="0"/>
              <a:t>Prescribed drugs, including their names, dosages, administration times and routes, adverse effects and storage</a:t>
            </a:r>
          </a:p>
          <a:p>
            <a:pPr lvl="1"/>
            <a:r>
              <a:rPr lang="en-US" dirty="0" smtClean="0"/>
              <a:t>Ambulation privileges</a:t>
            </a:r>
          </a:p>
          <a:p>
            <a:pPr lvl="1"/>
            <a:r>
              <a:rPr lang="en-US" dirty="0" smtClean="0"/>
              <a:t>Nutritional needs, supplements or restrictions</a:t>
            </a:r>
          </a:p>
          <a:p>
            <a:pPr lvl="1"/>
            <a:r>
              <a:rPr lang="en-US" dirty="0" smtClean="0"/>
              <a:t>Signs and symptoms to report</a:t>
            </a:r>
          </a:p>
          <a:p>
            <a:pPr lvl="1"/>
            <a:r>
              <a:rPr lang="en-US" dirty="0" smtClean="0"/>
              <a:t>Community resources</a:t>
            </a:r>
          </a:p>
          <a:p>
            <a:pPr lvl="1"/>
            <a:r>
              <a:rPr lang="en-US" dirty="0" smtClean="0"/>
              <a:t>Home care</a:t>
            </a:r>
          </a:p>
          <a:p>
            <a:pPr lvl="1"/>
            <a:endParaRPr lang="en-US" dirty="0" smtClean="0"/>
          </a:p>
          <a:p>
            <a:pPr lvl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4623720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One example of excellent documentation is as follows: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“Patient is able to verbalize symptoms, demonstrate use of crutches and correctly answer questions.”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77399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It is not always easy to make documentation a priority.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5409808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Documentation is a vital part of every medical profession.</a:t>
            </a:r>
          </a:p>
          <a:p>
            <a:r>
              <a:rPr lang="en-US" dirty="0" smtClean="0"/>
              <a:t>Documenting correctly, and organizing that documentation can be burdensome!</a:t>
            </a:r>
          </a:p>
          <a:p>
            <a:r>
              <a:rPr lang="en-US" dirty="0" smtClean="0"/>
              <a:t>Once documentation is complete and organized, it can be a great benefit.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95429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Time constraints may make other patient care activities seem more important.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98353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you consider the burdensome amount of information you must record, you may be tempted to push documentation to the bottom of your list.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225723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 in Logical Categories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can make documentation less burdensome by organizing the information into the following categories: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628035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the patient tells you.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949317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the patient tells you = information you obtain directly from the patient or from others, if the patient is incapacitated.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45026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908</Words>
  <Application>Microsoft Office PowerPoint</Application>
  <PresentationFormat>Widescreen</PresentationFormat>
  <Paragraphs>73</Paragraphs>
  <Slides>40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40</vt:i4>
      </vt:variant>
    </vt:vector>
  </HeadingPairs>
  <TitlesOfParts>
    <vt:vector size="44" baseType="lpstr">
      <vt:lpstr>Arial</vt:lpstr>
      <vt:lpstr>Calibri</vt:lpstr>
      <vt:lpstr>Calibri Light</vt:lpstr>
      <vt:lpstr>Office Theme</vt:lpstr>
      <vt:lpstr>Organizing Your Data The Burden and Blessing of Documentation</vt:lpstr>
      <vt:lpstr>Documentation</vt:lpstr>
      <vt:lpstr>PowerPoint Presentation</vt:lpstr>
      <vt:lpstr>PowerPoint Presentation</vt:lpstr>
      <vt:lpstr>PowerPoint Presentation</vt:lpstr>
      <vt:lpstr>PowerPoint Presentation</vt:lpstr>
      <vt:lpstr>Document in Logical Categories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What you teach.</vt:lpstr>
      <vt:lpstr>PowerPoint Presentation</vt:lpstr>
      <vt:lpstr>PowerPoint Presentation</vt:lpstr>
      <vt:lpstr>Document What the Patient Tells You!!</vt:lpstr>
      <vt:lpstr>PowerPoint Presentation</vt:lpstr>
      <vt:lpstr>PowerPoint Presentation</vt:lpstr>
      <vt:lpstr>PowerPoint Presentation</vt:lpstr>
      <vt:lpstr>PowerPoint Presentation</vt:lpstr>
      <vt:lpstr>Quote the patient directly.</vt:lpstr>
      <vt:lpstr>PowerPoint Presentation</vt:lpstr>
      <vt:lpstr>Document What You Observe</vt:lpstr>
      <vt:lpstr>PowerPoint Presentation</vt:lpstr>
      <vt:lpstr>Be objective and specific.</vt:lpstr>
      <vt:lpstr>PowerPoint Presentation</vt:lpstr>
      <vt:lpstr>Whenever possible, quantify your findings by citing specific numbers.</vt:lpstr>
      <vt:lpstr>Be concrete.</vt:lpstr>
      <vt:lpstr>PowerPoint Presentation</vt:lpstr>
      <vt:lpstr>Document What You Do</vt:lpstr>
      <vt:lpstr>PowerPoint Presentation</vt:lpstr>
      <vt:lpstr>PowerPoint Presentation</vt:lpstr>
      <vt:lpstr>PowerPoint Presentation</vt:lpstr>
      <vt:lpstr>Document the Patient’s Response</vt:lpstr>
      <vt:lpstr>Record Referrals</vt:lpstr>
      <vt:lpstr>Document What you Teach</vt:lpstr>
      <vt:lpstr>Some Subjects You May Teach</vt:lpstr>
      <vt:lpstr>One example of excellent documentation is as follows:</vt:lpstr>
      <vt:lpstr>PowerPoint Presentation</vt:lpstr>
    </vt:vector>
  </TitlesOfParts>
  <Company>LBCC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Organizing Your Data The Burden and Blessing of Documentation</dc:title>
  <dc:creator>Jennifer M. Clark</dc:creator>
  <cp:lastModifiedBy>Jennifer M. Clark</cp:lastModifiedBy>
  <cp:revision>6</cp:revision>
  <dcterms:created xsi:type="dcterms:W3CDTF">2014-07-28T23:50:52Z</dcterms:created>
  <dcterms:modified xsi:type="dcterms:W3CDTF">2014-07-29T15:57:58Z</dcterms:modified>
</cp:coreProperties>
</file>

<file path=docProps/thumbnail.jpeg>
</file>