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25"/>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Lst>
  <p:sldSz cx="9144000" cy="5143500" type="screen16x9"/>
  <p:notesSz cx="6858000" cy="9144000"/>
  <p:embeddedFontLst>
    <p:embeddedFont>
      <p:font typeface="Proxima Nova" panose="020B0604020202020204" charset="0"/>
      <p:regular r:id="rId26"/>
      <p:bold r:id="rId27"/>
      <p:italic r:id="rId28"/>
      <p:boldItalic r:id="rId29"/>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font" Target="fonts/font1.fntdata"/><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33"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font" Target="fonts/font4.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font" Target="fonts/font3.fntdata"/><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font" Target="fonts/font2.fntdata"/><Relationship Id="rId30"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7" name="Shape 5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4"/>
        <p:cNvGrpSpPr/>
        <p:nvPr/>
      </p:nvGrpSpPr>
      <p:grpSpPr>
        <a:xfrm>
          <a:off x="0" y="0"/>
          <a:ext cx="0" cy="0"/>
          <a:chOff x="0" y="0"/>
          <a:chExt cx="0" cy="0"/>
        </a:xfrm>
      </p:grpSpPr>
      <p:sp>
        <p:nvSpPr>
          <p:cNvPr id="105" name="Shape 10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6" name="Shape 10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Shape 11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1" name="Shape 11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5"/>
        <p:cNvGrpSpPr/>
        <p:nvPr/>
      </p:nvGrpSpPr>
      <p:grpSpPr>
        <a:xfrm>
          <a:off x="0" y="0"/>
          <a:ext cx="0" cy="0"/>
          <a:chOff x="0" y="0"/>
          <a:chExt cx="0" cy="0"/>
        </a:xfrm>
      </p:grpSpPr>
      <p:sp>
        <p:nvSpPr>
          <p:cNvPr id="116" name="Shape 11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7" name="Shape 11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0"/>
        <p:cNvGrpSpPr/>
        <p:nvPr/>
      </p:nvGrpSpPr>
      <p:grpSpPr>
        <a:xfrm>
          <a:off x="0" y="0"/>
          <a:ext cx="0" cy="0"/>
          <a:chOff x="0" y="0"/>
          <a:chExt cx="0" cy="0"/>
        </a:xfrm>
      </p:grpSpPr>
      <p:sp>
        <p:nvSpPr>
          <p:cNvPr id="121" name="Shape 12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2" name="Shape 12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6"/>
        <p:cNvGrpSpPr/>
        <p:nvPr/>
      </p:nvGrpSpPr>
      <p:grpSpPr>
        <a:xfrm>
          <a:off x="0" y="0"/>
          <a:ext cx="0" cy="0"/>
          <a:chOff x="0" y="0"/>
          <a:chExt cx="0" cy="0"/>
        </a:xfrm>
      </p:grpSpPr>
      <p:sp>
        <p:nvSpPr>
          <p:cNvPr id="127" name="Shape 12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8" name="Shape 12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1"/>
        <p:cNvGrpSpPr/>
        <p:nvPr/>
      </p:nvGrpSpPr>
      <p:grpSpPr>
        <a:xfrm>
          <a:off x="0" y="0"/>
          <a:ext cx="0" cy="0"/>
          <a:chOff x="0" y="0"/>
          <a:chExt cx="0" cy="0"/>
        </a:xfrm>
      </p:grpSpPr>
      <p:sp>
        <p:nvSpPr>
          <p:cNvPr id="132" name="Shape 13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3" name="Shape 13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7"/>
        <p:cNvGrpSpPr/>
        <p:nvPr/>
      </p:nvGrpSpPr>
      <p:grpSpPr>
        <a:xfrm>
          <a:off x="0" y="0"/>
          <a:ext cx="0" cy="0"/>
          <a:chOff x="0" y="0"/>
          <a:chExt cx="0" cy="0"/>
        </a:xfrm>
      </p:grpSpPr>
      <p:sp>
        <p:nvSpPr>
          <p:cNvPr id="138" name="Shape 13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9" name="Shape 13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3"/>
        <p:cNvGrpSpPr/>
        <p:nvPr/>
      </p:nvGrpSpPr>
      <p:grpSpPr>
        <a:xfrm>
          <a:off x="0" y="0"/>
          <a:ext cx="0" cy="0"/>
          <a:chOff x="0" y="0"/>
          <a:chExt cx="0" cy="0"/>
        </a:xfrm>
      </p:grpSpPr>
      <p:sp>
        <p:nvSpPr>
          <p:cNvPr id="144" name="Shape 14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5" name="Shape 14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0"/>
        <p:cNvGrpSpPr/>
        <p:nvPr/>
      </p:nvGrpSpPr>
      <p:grpSpPr>
        <a:xfrm>
          <a:off x="0" y="0"/>
          <a:ext cx="0" cy="0"/>
          <a:chOff x="0" y="0"/>
          <a:chExt cx="0" cy="0"/>
        </a:xfrm>
      </p:grpSpPr>
      <p:sp>
        <p:nvSpPr>
          <p:cNvPr id="151" name="Shape 15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2" name="Shape 15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6"/>
        <p:cNvGrpSpPr/>
        <p:nvPr/>
      </p:nvGrpSpPr>
      <p:grpSpPr>
        <a:xfrm>
          <a:off x="0" y="0"/>
          <a:ext cx="0" cy="0"/>
          <a:chOff x="0" y="0"/>
          <a:chExt cx="0" cy="0"/>
        </a:xfrm>
      </p:grpSpPr>
      <p:sp>
        <p:nvSpPr>
          <p:cNvPr id="157" name="Shape 15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8" name="Shape 15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1"/>
        <p:cNvGrpSpPr/>
        <p:nvPr/>
      </p:nvGrpSpPr>
      <p:grpSpPr>
        <a:xfrm>
          <a:off x="0" y="0"/>
          <a:ext cx="0" cy="0"/>
          <a:chOff x="0" y="0"/>
          <a:chExt cx="0" cy="0"/>
        </a:xfrm>
      </p:grpSpPr>
      <p:sp>
        <p:nvSpPr>
          <p:cNvPr id="62" name="Shape 6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3" name="Shape 6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2"/>
        <p:cNvGrpSpPr/>
        <p:nvPr/>
      </p:nvGrpSpPr>
      <p:grpSpPr>
        <a:xfrm>
          <a:off x="0" y="0"/>
          <a:ext cx="0" cy="0"/>
          <a:chOff x="0" y="0"/>
          <a:chExt cx="0" cy="0"/>
        </a:xfrm>
      </p:grpSpPr>
      <p:sp>
        <p:nvSpPr>
          <p:cNvPr id="163" name="Shape 16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4" name="Shape 16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8"/>
        <p:cNvGrpSpPr/>
        <p:nvPr/>
      </p:nvGrpSpPr>
      <p:grpSpPr>
        <a:xfrm>
          <a:off x="0" y="0"/>
          <a:ext cx="0" cy="0"/>
          <a:chOff x="0" y="0"/>
          <a:chExt cx="0" cy="0"/>
        </a:xfrm>
      </p:grpSpPr>
      <p:sp>
        <p:nvSpPr>
          <p:cNvPr id="169" name="Shape 16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70" name="Shape 17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4"/>
        <p:cNvGrpSpPr/>
        <p:nvPr/>
      </p:nvGrpSpPr>
      <p:grpSpPr>
        <a:xfrm>
          <a:off x="0" y="0"/>
          <a:ext cx="0" cy="0"/>
          <a:chOff x="0" y="0"/>
          <a:chExt cx="0" cy="0"/>
        </a:xfrm>
      </p:grpSpPr>
      <p:sp>
        <p:nvSpPr>
          <p:cNvPr id="175" name="Shape 17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76" name="Shape 17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0"/>
        <p:cNvGrpSpPr/>
        <p:nvPr/>
      </p:nvGrpSpPr>
      <p:grpSpPr>
        <a:xfrm>
          <a:off x="0" y="0"/>
          <a:ext cx="0" cy="0"/>
          <a:chOff x="0" y="0"/>
          <a:chExt cx="0" cy="0"/>
        </a:xfrm>
      </p:grpSpPr>
      <p:sp>
        <p:nvSpPr>
          <p:cNvPr id="181" name="Shape 18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82" name="Shape 18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6"/>
        <p:cNvGrpSpPr/>
        <p:nvPr/>
      </p:nvGrpSpPr>
      <p:grpSpPr>
        <a:xfrm>
          <a:off x="0" y="0"/>
          <a:ext cx="0" cy="0"/>
          <a:chOff x="0" y="0"/>
          <a:chExt cx="0" cy="0"/>
        </a:xfrm>
      </p:grpSpPr>
      <p:sp>
        <p:nvSpPr>
          <p:cNvPr id="67" name="Shape 6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8" name="Shape 6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2"/>
        <p:cNvGrpSpPr/>
        <p:nvPr/>
      </p:nvGrpSpPr>
      <p:grpSpPr>
        <a:xfrm>
          <a:off x="0" y="0"/>
          <a:ext cx="0" cy="0"/>
          <a:chOff x="0" y="0"/>
          <a:chExt cx="0" cy="0"/>
        </a:xfrm>
      </p:grpSpPr>
      <p:sp>
        <p:nvSpPr>
          <p:cNvPr id="73" name="Shape 7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4" name="Shape 7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8"/>
        <p:cNvGrpSpPr/>
        <p:nvPr/>
      </p:nvGrpSpPr>
      <p:grpSpPr>
        <a:xfrm>
          <a:off x="0" y="0"/>
          <a:ext cx="0" cy="0"/>
          <a:chOff x="0" y="0"/>
          <a:chExt cx="0" cy="0"/>
        </a:xfrm>
      </p:grpSpPr>
      <p:sp>
        <p:nvSpPr>
          <p:cNvPr id="79" name="Shape 7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0" name="Shape 8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3"/>
        <p:cNvGrpSpPr/>
        <p:nvPr/>
      </p:nvGrpSpPr>
      <p:grpSpPr>
        <a:xfrm>
          <a:off x="0" y="0"/>
          <a:ext cx="0" cy="0"/>
          <a:chOff x="0" y="0"/>
          <a:chExt cx="0" cy="0"/>
        </a:xfrm>
      </p:grpSpPr>
      <p:sp>
        <p:nvSpPr>
          <p:cNvPr id="84" name="Shape 8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5" name="Shape 8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8"/>
        <p:cNvGrpSpPr/>
        <p:nvPr/>
      </p:nvGrpSpPr>
      <p:grpSpPr>
        <a:xfrm>
          <a:off x="0" y="0"/>
          <a:ext cx="0" cy="0"/>
          <a:chOff x="0" y="0"/>
          <a:chExt cx="0" cy="0"/>
        </a:xfrm>
      </p:grpSpPr>
      <p:sp>
        <p:nvSpPr>
          <p:cNvPr id="89" name="Shape 8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0" name="Shape 9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3"/>
        <p:cNvGrpSpPr/>
        <p:nvPr/>
      </p:nvGrpSpPr>
      <p:grpSpPr>
        <a:xfrm>
          <a:off x="0" y="0"/>
          <a:ext cx="0" cy="0"/>
          <a:chOff x="0" y="0"/>
          <a:chExt cx="0" cy="0"/>
        </a:xfrm>
      </p:grpSpPr>
      <p:sp>
        <p:nvSpPr>
          <p:cNvPr id="94" name="Shape 9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5" name="Shape 9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9"/>
        <p:cNvGrpSpPr/>
        <p:nvPr/>
      </p:nvGrpSpPr>
      <p:grpSpPr>
        <a:xfrm>
          <a:off x="0" y="0"/>
          <a:ext cx="0" cy="0"/>
          <a:chOff x="0" y="0"/>
          <a:chExt cx="0" cy="0"/>
        </a:xfrm>
      </p:grpSpPr>
      <p:sp>
        <p:nvSpPr>
          <p:cNvPr id="100" name="Shape 10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1" name="Shape 10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bg>
      <p:bgPr>
        <a:solidFill>
          <a:schemeClr val="dk1"/>
        </a:solidFill>
        <a:effectLst/>
      </p:bgPr>
    </p:bg>
    <p:spTree>
      <p:nvGrpSpPr>
        <p:cNvPr id="1" name="Shape 9"/>
        <p:cNvGrpSpPr/>
        <p:nvPr/>
      </p:nvGrpSpPr>
      <p:grpSpPr>
        <a:xfrm>
          <a:off x="0" y="0"/>
          <a:ext cx="0" cy="0"/>
          <a:chOff x="0" y="0"/>
          <a:chExt cx="0" cy="0"/>
        </a:xfrm>
      </p:grpSpPr>
      <p:cxnSp>
        <p:nvCxnSpPr>
          <p:cNvPr id="10" name="Shape 10"/>
          <p:cNvCxnSpPr/>
          <p:nvPr/>
        </p:nvCxnSpPr>
        <p:spPr>
          <a:xfrm>
            <a:off x="0" y="2998150"/>
            <a:ext cx="9144000" cy="0"/>
          </a:xfrm>
          <a:prstGeom prst="straightConnector1">
            <a:avLst/>
          </a:prstGeom>
          <a:noFill/>
          <a:ln w="19050" cap="flat" cmpd="sng">
            <a:solidFill>
              <a:schemeClr val="lt2"/>
            </a:solidFill>
            <a:prstDash val="solid"/>
            <a:round/>
            <a:headEnd type="none" w="med" len="med"/>
            <a:tailEnd type="none" w="med" len="med"/>
          </a:ln>
        </p:spPr>
      </p:cxnSp>
      <p:sp>
        <p:nvSpPr>
          <p:cNvPr id="11" name="Shape 11"/>
          <p:cNvSpPr txBox="1">
            <a:spLocks noGrp="1"/>
          </p:cNvSpPr>
          <p:nvPr>
            <p:ph type="ctrTitle"/>
          </p:nvPr>
        </p:nvSpPr>
        <p:spPr>
          <a:xfrm>
            <a:off x="510450" y="1257300"/>
            <a:ext cx="8123100" cy="1588500"/>
          </a:xfrm>
          <a:prstGeom prst="rect">
            <a:avLst/>
          </a:prstGeom>
        </p:spPr>
        <p:txBody>
          <a:bodyPr lIns="91425" tIns="91425" rIns="91425" bIns="91425" anchor="b" anchorCtr="0"/>
          <a:lstStyle>
            <a:lvl1pPr lvl="0">
              <a:spcBef>
                <a:spcPts val="0"/>
              </a:spcBef>
              <a:buClr>
                <a:schemeClr val="lt1"/>
              </a:buClr>
              <a:buSzPct val="100000"/>
              <a:defRPr sz="4800">
                <a:solidFill>
                  <a:schemeClr val="lt1"/>
                </a:solidFill>
              </a:defRPr>
            </a:lvl1pPr>
            <a:lvl2pPr lvl="1">
              <a:spcBef>
                <a:spcPts val="0"/>
              </a:spcBef>
              <a:buClr>
                <a:schemeClr val="lt1"/>
              </a:buClr>
              <a:buSzPct val="100000"/>
              <a:defRPr sz="4800">
                <a:solidFill>
                  <a:schemeClr val="lt1"/>
                </a:solidFill>
              </a:defRPr>
            </a:lvl2pPr>
            <a:lvl3pPr lvl="2">
              <a:spcBef>
                <a:spcPts val="0"/>
              </a:spcBef>
              <a:buClr>
                <a:schemeClr val="lt1"/>
              </a:buClr>
              <a:buSzPct val="100000"/>
              <a:defRPr sz="4800">
                <a:solidFill>
                  <a:schemeClr val="lt1"/>
                </a:solidFill>
              </a:defRPr>
            </a:lvl3pPr>
            <a:lvl4pPr lvl="3">
              <a:spcBef>
                <a:spcPts val="0"/>
              </a:spcBef>
              <a:buClr>
                <a:schemeClr val="lt1"/>
              </a:buClr>
              <a:buSzPct val="100000"/>
              <a:defRPr sz="4800">
                <a:solidFill>
                  <a:schemeClr val="lt1"/>
                </a:solidFill>
              </a:defRPr>
            </a:lvl4pPr>
            <a:lvl5pPr lvl="4">
              <a:spcBef>
                <a:spcPts val="0"/>
              </a:spcBef>
              <a:buClr>
                <a:schemeClr val="lt1"/>
              </a:buClr>
              <a:buSzPct val="100000"/>
              <a:defRPr sz="4800">
                <a:solidFill>
                  <a:schemeClr val="lt1"/>
                </a:solidFill>
              </a:defRPr>
            </a:lvl5pPr>
            <a:lvl6pPr lvl="5">
              <a:spcBef>
                <a:spcPts val="0"/>
              </a:spcBef>
              <a:buClr>
                <a:schemeClr val="lt1"/>
              </a:buClr>
              <a:buSzPct val="100000"/>
              <a:defRPr sz="4800">
                <a:solidFill>
                  <a:schemeClr val="lt1"/>
                </a:solidFill>
              </a:defRPr>
            </a:lvl6pPr>
            <a:lvl7pPr lvl="6">
              <a:spcBef>
                <a:spcPts val="0"/>
              </a:spcBef>
              <a:buClr>
                <a:schemeClr val="lt1"/>
              </a:buClr>
              <a:buSzPct val="100000"/>
              <a:defRPr sz="4800">
                <a:solidFill>
                  <a:schemeClr val="lt1"/>
                </a:solidFill>
              </a:defRPr>
            </a:lvl7pPr>
            <a:lvl8pPr lvl="7">
              <a:spcBef>
                <a:spcPts val="0"/>
              </a:spcBef>
              <a:buClr>
                <a:schemeClr val="lt1"/>
              </a:buClr>
              <a:buSzPct val="100000"/>
              <a:defRPr sz="4800">
                <a:solidFill>
                  <a:schemeClr val="lt1"/>
                </a:solidFill>
              </a:defRPr>
            </a:lvl8pPr>
            <a:lvl9pPr lvl="8">
              <a:spcBef>
                <a:spcPts val="0"/>
              </a:spcBef>
              <a:buClr>
                <a:schemeClr val="lt1"/>
              </a:buClr>
              <a:buSzPct val="100000"/>
              <a:defRPr sz="4800">
                <a:solidFill>
                  <a:schemeClr val="lt1"/>
                </a:solidFill>
              </a:defRPr>
            </a:lvl9pPr>
          </a:lstStyle>
          <a:p>
            <a:endParaRPr/>
          </a:p>
        </p:txBody>
      </p:sp>
      <p:sp>
        <p:nvSpPr>
          <p:cNvPr id="12" name="Shape 12"/>
          <p:cNvSpPr txBox="1">
            <a:spLocks noGrp="1"/>
          </p:cNvSpPr>
          <p:nvPr>
            <p:ph type="subTitle" idx="1"/>
          </p:nvPr>
        </p:nvSpPr>
        <p:spPr>
          <a:xfrm>
            <a:off x="510450" y="3182312"/>
            <a:ext cx="8123100" cy="630000"/>
          </a:xfrm>
          <a:prstGeom prst="rect">
            <a:avLst/>
          </a:prstGeom>
        </p:spPr>
        <p:txBody>
          <a:bodyPr lIns="91425" tIns="91425" rIns="91425" bIns="91425" anchor="t" anchorCtr="0"/>
          <a:lstStyle>
            <a:lvl1pPr lvl="0">
              <a:lnSpc>
                <a:spcPct val="100000"/>
              </a:lnSpc>
              <a:spcBef>
                <a:spcPts val="0"/>
              </a:spcBef>
              <a:spcAft>
                <a:spcPts val="0"/>
              </a:spcAft>
              <a:buClr>
                <a:schemeClr val="lt1"/>
              </a:buClr>
              <a:buSzPct val="100000"/>
              <a:buNone/>
              <a:defRPr sz="2400">
                <a:solidFill>
                  <a:schemeClr val="lt1"/>
                </a:solidFill>
              </a:defRPr>
            </a:lvl1pPr>
            <a:lvl2pPr lvl="1">
              <a:lnSpc>
                <a:spcPct val="100000"/>
              </a:lnSpc>
              <a:spcBef>
                <a:spcPts val="0"/>
              </a:spcBef>
              <a:spcAft>
                <a:spcPts val="0"/>
              </a:spcAft>
              <a:buClr>
                <a:schemeClr val="lt1"/>
              </a:buClr>
              <a:buSzPct val="100000"/>
              <a:buNone/>
              <a:defRPr sz="2400">
                <a:solidFill>
                  <a:schemeClr val="lt1"/>
                </a:solidFill>
              </a:defRPr>
            </a:lvl2pPr>
            <a:lvl3pPr lvl="2">
              <a:lnSpc>
                <a:spcPct val="100000"/>
              </a:lnSpc>
              <a:spcBef>
                <a:spcPts val="0"/>
              </a:spcBef>
              <a:spcAft>
                <a:spcPts val="0"/>
              </a:spcAft>
              <a:buClr>
                <a:schemeClr val="lt1"/>
              </a:buClr>
              <a:buSzPct val="100000"/>
              <a:buNone/>
              <a:defRPr sz="2400">
                <a:solidFill>
                  <a:schemeClr val="lt1"/>
                </a:solidFill>
              </a:defRPr>
            </a:lvl3pPr>
            <a:lvl4pPr lvl="3">
              <a:lnSpc>
                <a:spcPct val="100000"/>
              </a:lnSpc>
              <a:spcBef>
                <a:spcPts val="0"/>
              </a:spcBef>
              <a:spcAft>
                <a:spcPts val="0"/>
              </a:spcAft>
              <a:buClr>
                <a:schemeClr val="lt1"/>
              </a:buClr>
              <a:buSzPct val="100000"/>
              <a:buNone/>
              <a:defRPr sz="2400">
                <a:solidFill>
                  <a:schemeClr val="lt1"/>
                </a:solidFill>
              </a:defRPr>
            </a:lvl4pPr>
            <a:lvl5pPr lvl="4">
              <a:lnSpc>
                <a:spcPct val="100000"/>
              </a:lnSpc>
              <a:spcBef>
                <a:spcPts val="0"/>
              </a:spcBef>
              <a:spcAft>
                <a:spcPts val="0"/>
              </a:spcAft>
              <a:buClr>
                <a:schemeClr val="lt1"/>
              </a:buClr>
              <a:buSzPct val="100000"/>
              <a:buNone/>
              <a:defRPr sz="2400">
                <a:solidFill>
                  <a:schemeClr val="lt1"/>
                </a:solidFill>
              </a:defRPr>
            </a:lvl5pPr>
            <a:lvl6pPr lvl="5">
              <a:lnSpc>
                <a:spcPct val="100000"/>
              </a:lnSpc>
              <a:spcBef>
                <a:spcPts val="0"/>
              </a:spcBef>
              <a:spcAft>
                <a:spcPts val="0"/>
              </a:spcAft>
              <a:buClr>
                <a:schemeClr val="lt1"/>
              </a:buClr>
              <a:buSzPct val="100000"/>
              <a:buNone/>
              <a:defRPr sz="2400">
                <a:solidFill>
                  <a:schemeClr val="lt1"/>
                </a:solidFill>
              </a:defRPr>
            </a:lvl6pPr>
            <a:lvl7pPr lvl="6">
              <a:lnSpc>
                <a:spcPct val="100000"/>
              </a:lnSpc>
              <a:spcBef>
                <a:spcPts val="0"/>
              </a:spcBef>
              <a:spcAft>
                <a:spcPts val="0"/>
              </a:spcAft>
              <a:buClr>
                <a:schemeClr val="lt1"/>
              </a:buClr>
              <a:buSzPct val="100000"/>
              <a:buNone/>
              <a:defRPr sz="2400">
                <a:solidFill>
                  <a:schemeClr val="lt1"/>
                </a:solidFill>
              </a:defRPr>
            </a:lvl7pPr>
            <a:lvl8pPr lvl="7">
              <a:lnSpc>
                <a:spcPct val="100000"/>
              </a:lnSpc>
              <a:spcBef>
                <a:spcPts val="0"/>
              </a:spcBef>
              <a:spcAft>
                <a:spcPts val="0"/>
              </a:spcAft>
              <a:buClr>
                <a:schemeClr val="lt1"/>
              </a:buClr>
              <a:buSzPct val="100000"/>
              <a:buNone/>
              <a:defRPr sz="2400">
                <a:solidFill>
                  <a:schemeClr val="lt1"/>
                </a:solidFill>
              </a:defRPr>
            </a:lvl8pPr>
            <a:lvl9pPr lvl="8">
              <a:lnSpc>
                <a:spcPct val="100000"/>
              </a:lnSpc>
              <a:spcBef>
                <a:spcPts val="0"/>
              </a:spcBef>
              <a:spcAft>
                <a:spcPts val="0"/>
              </a:spcAft>
              <a:buClr>
                <a:schemeClr val="lt1"/>
              </a:buClr>
              <a:buSzPct val="100000"/>
              <a:buNone/>
              <a:defRPr sz="2400">
                <a:solidFill>
                  <a:schemeClr val="lt1"/>
                </a:solidFill>
              </a:defRPr>
            </a:lvl9pPr>
          </a:lstStyle>
          <a:p>
            <a:endParaRPr/>
          </a:p>
        </p:txBody>
      </p:sp>
      <p:sp>
        <p:nvSpPr>
          <p:cNvPr id="13" name="Shape 13"/>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8"/>
        <p:cNvGrpSpPr/>
        <p:nvPr/>
      </p:nvGrpSpPr>
      <p:grpSpPr>
        <a:xfrm>
          <a:off x="0" y="0"/>
          <a:ext cx="0" cy="0"/>
          <a:chOff x="0" y="0"/>
          <a:chExt cx="0" cy="0"/>
        </a:xfrm>
      </p:grpSpPr>
      <p:sp>
        <p:nvSpPr>
          <p:cNvPr id="49" name="Shape 49"/>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50" name="Shape 50"/>
          <p:cNvSpPr txBox="1">
            <a:spLocks noGrp="1"/>
          </p:cNvSpPr>
          <p:nvPr>
            <p:ph type="title"/>
          </p:nvPr>
        </p:nvSpPr>
        <p:spPr>
          <a:xfrm>
            <a:off x="311700" y="991475"/>
            <a:ext cx="8520600" cy="1917900"/>
          </a:xfrm>
          <a:prstGeom prst="rect">
            <a:avLst/>
          </a:prstGeom>
        </p:spPr>
        <p:txBody>
          <a:bodyPr lIns="91425" tIns="91425" rIns="91425" bIns="91425" anchor="ctr" anchorCtr="0"/>
          <a:lstStyle>
            <a:lvl1pPr lvl="0" algn="ctr">
              <a:spcBef>
                <a:spcPts val="0"/>
              </a:spcBef>
              <a:buSzPct val="100000"/>
              <a:defRPr sz="14000" b="1"/>
            </a:lvl1pPr>
            <a:lvl2pPr lvl="1" algn="ctr">
              <a:spcBef>
                <a:spcPts val="0"/>
              </a:spcBef>
              <a:buSzPct val="100000"/>
              <a:defRPr sz="14000" b="1"/>
            </a:lvl2pPr>
            <a:lvl3pPr lvl="2" algn="ctr">
              <a:spcBef>
                <a:spcPts val="0"/>
              </a:spcBef>
              <a:buSzPct val="100000"/>
              <a:defRPr sz="14000" b="1"/>
            </a:lvl3pPr>
            <a:lvl4pPr lvl="3" algn="ctr">
              <a:spcBef>
                <a:spcPts val="0"/>
              </a:spcBef>
              <a:buSzPct val="100000"/>
              <a:defRPr sz="14000" b="1"/>
            </a:lvl4pPr>
            <a:lvl5pPr lvl="4" algn="ctr">
              <a:spcBef>
                <a:spcPts val="0"/>
              </a:spcBef>
              <a:buSzPct val="100000"/>
              <a:defRPr sz="14000" b="1"/>
            </a:lvl5pPr>
            <a:lvl6pPr lvl="5" algn="ctr">
              <a:spcBef>
                <a:spcPts val="0"/>
              </a:spcBef>
              <a:buSzPct val="100000"/>
              <a:defRPr sz="14000" b="1"/>
            </a:lvl6pPr>
            <a:lvl7pPr lvl="6" algn="ctr">
              <a:spcBef>
                <a:spcPts val="0"/>
              </a:spcBef>
              <a:buSzPct val="100000"/>
              <a:defRPr sz="14000" b="1"/>
            </a:lvl7pPr>
            <a:lvl8pPr lvl="7" algn="ctr">
              <a:spcBef>
                <a:spcPts val="0"/>
              </a:spcBef>
              <a:buSzPct val="100000"/>
              <a:defRPr sz="14000" b="1"/>
            </a:lvl8pPr>
            <a:lvl9pPr lvl="8" algn="ctr">
              <a:spcBef>
                <a:spcPts val="0"/>
              </a:spcBef>
              <a:buSzPct val="100000"/>
              <a:defRPr sz="14000" b="1"/>
            </a:lvl9pPr>
          </a:lstStyle>
          <a:p>
            <a:endParaRPr/>
          </a:p>
        </p:txBody>
      </p:sp>
      <p:sp>
        <p:nvSpPr>
          <p:cNvPr id="51" name="Shape 51"/>
          <p:cNvSpPr txBox="1">
            <a:spLocks noGrp="1"/>
          </p:cNvSpPr>
          <p:nvPr>
            <p:ph type="body" idx="1"/>
          </p:nvPr>
        </p:nvSpPr>
        <p:spPr>
          <a:xfrm>
            <a:off x="311700" y="3071300"/>
            <a:ext cx="8520600" cy="901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52" name="Shape 5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3"/>
        <p:cNvGrpSpPr/>
        <p:nvPr/>
      </p:nvGrpSpPr>
      <p:grpSpPr>
        <a:xfrm>
          <a:off x="0" y="0"/>
          <a:ext cx="0" cy="0"/>
          <a:chOff x="0" y="0"/>
          <a:chExt cx="0" cy="0"/>
        </a:xfrm>
      </p:grpSpPr>
      <p:sp>
        <p:nvSpPr>
          <p:cNvPr id="54" name="Shape 5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bg>
      <p:bgPr>
        <a:solidFill>
          <a:schemeClr val="dk1"/>
        </a:solidFill>
        <a:effectLst/>
      </p:bgPr>
    </p:bg>
    <p:spTree>
      <p:nvGrpSpPr>
        <p:cNvPr id="1" name="Shape 14"/>
        <p:cNvGrpSpPr/>
        <p:nvPr/>
      </p:nvGrpSpPr>
      <p:grpSpPr>
        <a:xfrm>
          <a:off x="0" y="0"/>
          <a:ext cx="0" cy="0"/>
          <a:chOff x="0" y="0"/>
          <a:chExt cx="0" cy="0"/>
        </a:xfrm>
      </p:grpSpPr>
      <p:cxnSp>
        <p:nvCxnSpPr>
          <p:cNvPr id="15" name="Shape 15"/>
          <p:cNvCxnSpPr/>
          <p:nvPr/>
        </p:nvCxnSpPr>
        <p:spPr>
          <a:xfrm>
            <a:off x="0" y="2998150"/>
            <a:ext cx="9144000" cy="0"/>
          </a:xfrm>
          <a:prstGeom prst="straightConnector1">
            <a:avLst/>
          </a:prstGeom>
          <a:noFill/>
          <a:ln w="19050" cap="flat" cmpd="sng">
            <a:solidFill>
              <a:schemeClr val="lt2"/>
            </a:solidFill>
            <a:prstDash val="solid"/>
            <a:round/>
            <a:headEnd type="none" w="med" len="med"/>
            <a:tailEnd type="none" w="med" len="med"/>
          </a:ln>
        </p:spPr>
      </p:cxnSp>
      <p:sp>
        <p:nvSpPr>
          <p:cNvPr id="16" name="Shape 16"/>
          <p:cNvSpPr txBox="1">
            <a:spLocks noGrp="1"/>
          </p:cNvSpPr>
          <p:nvPr>
            <p:ph type="title"/>
          </p:nvPr>
        </p:nvSpPr>
        <p:spPr>
          <a:xfrm>
            <a:off x="510450" y="2057400"/>
            <a:ext cx="8123100" cy="778800"/>
          </a:xfrm>
          <a:prstGeom prst="rect">
            <a:avLst/>
          </a:prstGeom>
        </p:spPr>
        <p:txBody>
          <a:bodyPr lIns="91425" tIns="91425" rIns="91425" bIns="91425" anchor="b" anchorCtr="0"/>
          <a:lstStyle>
            <a:lvl1pPr lvl="0">
              <a:spcBef>
                <a:spcPts val="0"/>
              </a:spcBef>
              <a:buClr>
                <a:schemeClr val="lt1"/>
              </a:buClr>
              <a:buSzPct val="100000"/>
              <a:defRPr sz="3600">
                <a:solidFill>
                  <a:schemeClr val="lt1"/>
                </a:solidFill>
              </a:defRPr>
            </a:lvl1pPr>
            <a:lvl2pPr lvl="1">
              <a:spcBef>
                <a:spcPts val="0"/>
              </a:spcBef>
              <a:buClr>
                <a:schemeClr val="lt1"/>
              </a:buClr>
              <a:buSzPct val="100000"/>
              <a:defRPr sz="3600">
                <a:solidFill>
                  <a:schemeClr val="lt1"/>
                </a:solidFill>
              </a:defRPr>
            </a:lvl2pPr>
            <a:lvl3pPr lvl="2">
              <a:spcBef>
                <a:spcPts val="0"/>
              </a:spcBef>
              <a:buClr>
                <a:schemeClr val="lt1"/>
              </a:buClr>
              <a:buSzPct val="100000"/>
              <a:defRPr sz="3600">
                <a:solidFill>
                  <a:schemeClr val="lt1"/>
                </a:solidFill>
              </a:defRPr>
            </a:lvl3pPr>
            <a:lvl4pPr lvl="3">
              <a:spcBef>
                <a:spcPts val="0"/>
              </a:spcBef>
              <a:buClr>
                <a:schemeClr val="lt1"/>
              </a:buClr>
              <a:buSzPct val="100000"/>
              <a:defRPr sz="3600">
                <a:solidFill>
                  <a:schemeClr val="lt1"/>
                </a:solidFill>
              </a:defRPr>
            </a:lvl4pPr>
            <a:lvl5pPr lvl="4">
              <a:spcBef>
                <a:spcPts val="0"/>
              </a:spcBef>
              <a:buClr>
                <a:schemeClr val="lt1"/>
              </a:buClr>
              <a:buSzPct val="100000"/>
              <a:defRPr sz="3600">
                <a:solidFill>
                  <a:schemeClr val="lt1"/>
                </a:solidFill>
              </a:defRPr>
            </a:lvl5pPr>
            <a:lvl6pPr lvl="5">
              <a:spcBef>
                <a:spcPts val="0"/>
              </a:spcBef>
              <a:buClr>
                <a:schemeClr val="lt1"/>
              </a:buClr>
              <a:buSzPct val="100000"/>
              <a:defRPr sz="3600">
                <a:solidFill>
                  <a:schemeClr val="lt1"/>
                </a:solidFill>
              </a:defRPr>
            </a:lvl6pPr>
            <a:lvl7pPr lvl="6">
              <a:spcBef>
                <a:spcPts val="0"/>
              </a:spcBef>
              <a:buClr>
                <a:schemeClr val="lt1"/>
              </a:buClr>
              <a:buSzPct val="100000"/>
              <a:defRPr sz="3600">
                <a:solidFill>
                  <a:schemeClr val="lt1"/>
                </a:solidFill>
              </a:defRPr>
            </a:lvl7pPr>
            <a:lvl8pPr lvl="7">
              <a:spcBef>
                <a:spcPts val="0"/>
              </a:spcBef>
              <a:buClr>
                <a:schemeClr val="lt1"/>
              </a:buClr>
              <a:buSzPct val="100000"/>
              <a:defRPr sz="3600">
                <a:solidFill>
                  <a:schemeClr val="lt1"/>
                </a:solidFill>
              </a:defRPr>
            </a:lvl8pPr>
            <a:lvl9pPr lvl="8">
              <a:spcBef>
                <a:spcPts val="0"/>
              </a:spcBef>
              <a:buClr>
                <a:schemeClr val="lt1"/>
              </a:buClr>
              <a:buSzPct val="100000"/>
              <a:defRPr sz="3600">
                <a:solidFill>
                  <a:schemeClr val="lt1"/>
                </a:solidFill>
              </a:defRPr>
            </a:lvl9pPr>
          </a:lstStyle>
          <a:p>
            <a:endParaRPr/>
          </a:p>
        </p:txBody>
      </p:sp>
      <p:sp>
        <p:nvSpPr>
          <p:cNvPr id="17" name="Shape 1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8"/>
        <p:cNvGrpSpPr/>
        <p:nvPr/>
      </p:nvGrpSpPr>
      <p:grpSpPr>
        <a:xfrm>
          <a:off x="0" y="0"/>
          <a:ext cx="0" cy="0"/>
          <a:chOff x="0" y="0"/>
          <a:chExt cx="0" cy="0"/>
        </a:xfrm>
      </p:grpSpPr>
      <p:sp>
        <p:nvSpPr>
          <p:cNvPr id="19" name="Shape 19"/>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20" name="Shape 20"/>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1" name="Shape 21"/>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3"/>
        <p:cNvGrpSpPr/>
        <p:nvPr/>
      </p:nvGrpSpPr>
      <p:grpSpPr>
        <a:xfrm>
          <a:off x="0" y="0"/>
          <a:ext cx="0" cy="0"/>
          <a:chOff x="0" y="0"/>
          <a:chExt cx="0" cy="0"/>
        </a:xfrm>
      </p:grpSpPr>
      <p:sp>
        <p:nvSpPr>
          <p:cNvPr id="24" name="Shape 24"/>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5" name="Shape 25"/>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6" name="Shape 26"/>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7" name="Shape 2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0" name="Shape 3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1"/>
        <p:cNvGrpSpPr/>
        <p:nvPr/>
      </p:nvGrpSpPr>
      <p:grpSpPr>
        <a:xfrm>
          <a:off x="0" y="0"/>
          <a:ext cx="0" cy="0"/>
          <a:chOff x="0" y="0"/>
          <a:chExt cx="0" cy="0"/>
        </a:xfrm>
      </p:grpSpPr>
      <p:sp>
        <p:nvSpPr>
          <p:cNvPr id="32" name="Shape 32"/>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3" name="Shape 33"/>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4" name="Shape 3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bg>
      <p:bgPr>
        <a:solidFill>
          <a:schemeClr val="lt2"/>
        </a:solidFill>
        <a:effectLst/>
      </p:bgPr>
    </p:bg>
    <p:spTree>
      <p:nvGrpSpPr>
        <p:cNvPr id="1" name="Shape 35"/>
        <p:cNvGrpSpPr/>
        <p:nvPr/>
      </p:nvGrpSpPr>
      <p:grpSpPr>
        <a:xfrm>
          <a:off x="0" y="0"/>
          <a:ext cx="0" cy="0"/>
          <a:chOff x="0" y="0"/>
          <a:chExt cx="0" cy="0"/>
        </a:xfrm>
      </p:grpSpPr>
      <p:sp>
        <p:nvSpPr>
          <p:cNvPr id="36" name="Shape 36"/>
          <p:cNvSpPr txBox="1">
            <a:spLocks noGrp="1"/>
          </p:cNvSpPr>
          <p:nvPr>
            <p:ph type="title"/>
          </p:nvPr>
        </p:nvSpPr>
        <p:spPr>
          <a:xfrm>
            <a:off x="490250" y="526350"/>
            <a:ext cx="5797500" cy="4090800"/>
          </a:xfrm>
          <a:prstGeom prst="rect">
            <a:avLst/>
          </a:prstGeom>
        </p:spPr>
        <p:txBody>
          <a:bodyPr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37" name="Shape 3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8"/>
        <p:cNvGrpSpPr/>
        <p:nvPr/>
      </p:nvGrpSpPr>
      <p:grpSpPr>
        <a:xfrm>
          <a:off x="0" y="0"/>
          <a:ext cx="0" cy="0"/>
          <a:chOff x="0" y="0"/>
          <a:chExt cx="0" cy="0"/>
        </a:xfrm>
      </p:grpSpPr>
      <p:sp>
        <p:nvSpPr>
          <p:cNvPr id="39" name="Shape 39"/>
          <p:cNvSpPr/>
          <p:nvPr/>
        </p:nvSpPr>
        <p:spPr>
          <a:xfrm>
            <a:off x="4572000" y="75"/>
            <a:ext cx="4572000" cy="5143500"/>
          </a:xfrm>
          <a:prstGeom prst="rect">
            <a:avLst/>
          </a:prstGeom>
          <a:solidFill>
            <a:schemeClr val="dk1"/>
          </a:solidFill>
          <a:ln>
            <a:noFill/>
          </a:ln>
        </p:spPr>
        <p:txBody>
          <a:bodyPr lIns="91425" tIns="91425" rIns="91425" bIns="91425" anchor="ctr" anchorCtr="0">
            <a:noAutofit/>
          </a:bodyPr>
          <a:lstStyle/>
          <a:p>
            <a:pPr lvl="0">
              <a:spcBef>
                <a:spcPts val="0"/>
              </a:spcBef>
              <a:buNone/>
            </a:pPr>
            <a:endParaRPr/>
          </a:p>
        </p:txBody>
      </p:sp>
      <p:cxnSp>
        <p:nvCxnSpPr>
          <p:cNvPr id="40" name="Shape 40"/>
          <p:cNvCxnSpPr/>
          <p:nvPr/>
        </p:nvCxnSpPr>
        <p:spPr>
          <a:xfrm>
            <a:off x="5029675" y="4495500"/>
            <a:ext cx="468300" cy="0"/>
          </a:xfrm>
          <a:prstGeom prst="straightConnector1">
            <a:avLst/>
          </a:prstGeom>
          <a:noFill/>
          <a:ln w="19050" cap="flat" cmpd="sng">
            <a:solidFill>
              <a:schemeClr val="lt2"/>
            </a:solidFill>
            <a:prstDash val="solid"/>
            <a:round/>
            <a:headEnd type="none" w="med" len="med"/>
            <a:tailEnd type="none" w="med" len="med"/>
          </a:ln>
        </p:spPr>
      </p:cxnSp>
      <p:sp>
        <p:nvSpPr>
          <p:cNvPr id="41" name="Shape 41"/>
          <p:cNvSpPr txBox="1">
            <a:spLocks noGrp="1"/>
          </p:cNvSpPr>
          <p:nvPr>
            <p:ph type="title"/>
          </p:nvPr>
        </p:nvSpPr>
        <p:spPr>
          <a:xfrm>
            <a:off x="265500" y="1205825"/>
            <a:ext cx="4045200" cy="15096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42" name="Shape 42"/>
          <p:cNvSpPr txBox="1">
            <a:spLocks noGrp="1"/>
          </p:cNvSpPr>
          <p:nvPr>
            <p:ph type="subTitle" idx="1"/>
          </p:nvPr>
        </p:nvSpPr>
        <p:spPr>
          <a:xfrm>
            <a:off x="265500" y="2769000"/>
            <a:ext cx="4045200" cy="13455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43" name="Shape 43"/>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lt1"/>
              </a:buClr>
              <a:defRPr>
                <a:solidFill>
                  <a:schemeClr val="lt1"/>
                </a:solidFill>
              </a:defRPr>
            </a:lvl1pPr>
            <a:lvl2pPr lvl="1">
              <a:spcBef>
                <a:spcPts val="0"/>
              </a:spcBef>
              <a:buClr>
                <a:schemeClr val="lt1"/>
              </a:buClr>
              <a:defRPr>
                <a:solidFill>
                  <a:schemeClr val="lt1"/>
                </a:solidFill>
              </a:defRPr>
            </a:lvl2pPr>
            <a:lvl3pPr lvl="2">
              <a:spcBef>
                <a:spcPts val="0"/>
              </a:spcBef>
              <a:buClr>
                <a:schemeClr val="lt1"/>
              </a:buClr>
              <a:defRPr>
                <a:solidFill>
                  <a:schemeClr val="lt1"/>
                </a:solidFill>
              </a:defRPr>
            </a:lvl3pPr>
            <a:lvl4pPr lvl="3">
              <a:spcBef>
                <a:spcPts val="0"/>
              </a:spcBef>
              <a:buClr>
                <a:schemeClr val="lt1"/>
              </a:buClr>
              <a:defRPr>
                <a:solidFill>
                  <a:schemeClr val="lt1"/>
                </a:solidFill>
              </a:defRPr>
            </a:lvl4pPr>
            <a:lvl5pPr lvl="4">
              <a:spcBef>
                <a:spcPts val="0"/>
              </a:spcBef>
              <a:buClr>
                <a:schemeClr val="lt1"/>
              </a:buClr>
              <a:defRPr>
                <a:solidFill>
                  <a:schemeClr val="lt1"/>
                </a:solidFill>
              </a:defRPr>
            </a:lvl5pPr>
            <a:lvl6pPr lvl="5">
              <a:spcBef>
                <a:spcPts val="0"/>
              </a:spcBef>
              <a:buClr>
                <a:schemeClr val="lt1"/>
              </a:buClr>
              <a:defRPr>
                <a:solidFill>
                  <a:schemeClr val="lt1"/>
                </a:solidFill>
              </a:defRPr>
            </a:lvl6pPr>
            <a:lvl7pPr lvl="6">
              <a:spcBef>
                <a:spcPts val="0"/>
              </a:spcBef>
              <a:buClr>
                <a:schemeClr val="lt1"/>
              </a:buClr>
              <a:defRPr>
                <a:solidFill>
                  <a:schemeClr val="lt1"/>
                </a:solidFill>
              </a:defRPr>
            </a:lvl7pPr>
            <a:lvl8pPr lvl="7">
              <a:spcBef>
                <a:spcPts val="0"/>
              </a:spcBef>
              <a:buClr>
                <a:schemeClr val="lt1"/>
              </a:buClr>
              <a:defRPr>
                <a:solidFill>
                  <a:schemeClr val="lt1"/>
                </a:solidFill>
              </a:defRPr>
            </a:lvl8pPr>
            <a:lvl9pPr lvl="8">
              <a:spcBef>
                <a:spcPts val="0"/>
              </a:spcBef>
              <a:buClr>
                <a:schemeClr val="lt1"/>
              </a:buClr>
              <a:defRPr>
                <a:solidFill>
                  <a:schemeClr val="lt1"/>
                </a:solidFill>
              </a:defRPr>
            </a:lvl9pPr>
          </a:lstStyle>
          <a:p>
            <a:endParaRPr/>
          </a:p>
        </p:txBody>
      </p:sp>
      <p:sp>
        <p:nvSpPr>
          <p:cNvPr id="44" name="Shape 4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5"/>
        <p:cNvGrpSpPr/>
        <p:nvPr/>
      </p:nvGrpSpPr>
      <p:grpSpPr>
        <a:xfrm>
          <a:off x="0" y="0"/>
          <a:ext cx="0" cy="0"/>
          <a:chOff x="0" y="0"/>
          <a:chExt cx="0" cy="0"/>
        </a:xfrm>
      </p:grpSpPr>
      <p:sp>
        <p:nvSpPr>
          <p:cNvPr id="46" name="Shape 46"/>
          <p:cNvSpPr txBox="1">
            <a:spLocks noGrp="1"/>
          </p:cNvSpPr>
          <p:nvPr>
            <p:ph type="body" idx="1"/>
          </p:nvPr>
        </p:nvSpPr>
        <p:spPr>
          <a:xfrm>
            <a:off x="311700" y="4236825"/>
            <a:ext cx="5998800" cy="598800"/>
          </a:xfrm>
          <a:prstGeom prst="rect">
            <a:avLst/>
          </a:prstGeom>
        </p:spPr>
        <p:txBody>
          <a:bodyPr lIns="91425" tIns="91425" rIns="91425" bIns="91425" anchor="ctr" anchorCtr="0"/>
          <a:lstStyle>
            <a:lvl1pPr lvl="0">
              <a:lnSpc>
                <a:spcPct val="100000"/>
              </a:lnSpc>
              <a:spcBef>
                <a:spcPts val="0"/>
              </a:spcBef>
              <a:spcAft>
                <a:spcPts val="0"/>
              </a:spcAft>
              <a:buSzPct val="100000"/>
              <a:buNone/>
              <a:defRPr sz="2100"/>
            </a:lvl1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1pPr>
            <a:lvl2pPr lvl="1">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2pPr>
            <a:lvl3pPr lvl="2">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3pPr>
            <a:lvl4pPr lvl="3">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4pPr>
            <a:lvl5pPr lvl="4">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5pPr>
            <a:lvl6pPr lvl="5">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6pPr>
            <a:lvl7pPr lvl="6">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7pPr>
            <a:lvl8pPr lvl="7">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8pPr>
            <a:lvl9pPr lvl="8">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accent3"/>
              </a:buClr>
              <a:buSzPct val="100000"/>
              <a:buFont typeface="Proxima Nova"/>
              <a:defRPr sz="1800">
                <a:solidFill>
                  <a:schemeClr val="accent3"/>
                </a:solidFill>
                <a:latin typeface="Proxima Nova"/>
                <a:ea typeface="Proxima Nova"/>
                <a:cs typeface="Proxima Nova"/>
                <a:sym typeface="Proxima Nova"/>
              </a:defRPr>
            </a:lvl1pPr>
            <a:lvl2pPr lvl="1">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2pPr>
            <a:lvl3pPr lvl="2">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3pPr>
            <a:lvl4pPr lvl="3">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4pPr>
            <a:lvl5pPr lvl="4">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5pPr>
            <a:lvl6pPr lvl="5">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6pPr>
            <a:lvl7pPr lvl="6">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7pPr>
            <a:lvl8pPr lvl="7">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8pPr>
            <a:lvl9pPr lvl="8">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dk1"/>
                </a:solidFill>
                <a:latin typeface="Proxima Nova"/>
                <a:ea typeface="Proxima Nova"/>
                <a:cs typeface="Proxima Nova"/>
                <a:sym typeface="Proxima Nova"/>
              </a:rPr>
              <a:t>‹#›</a:t>
            </a:fld>
            <a:endParaRPr lang="en" sz="1000">
              <a:solidFill>
                <a:schemeClr val="dk1"/>
              </a:solidFill>
              <a:latin typeface="Proxima Nova"/>
              <a:ea typeface="Proxima Nova"/>
              <a:cs typeface="Proxima Nova"/>
              <a:sym typeface="Proxima Nova"/>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4.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3.xml"/><Relationship Id="rId1" Type="http://schemas.openxmlformats.org/officeDocument/2006/relationships/slideLayout" Target="../slideLayouts/slideLayout1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Shape 59"/>
          <p:cNvSpPr txBox="1">
            <a:spLocks noGrp="1"/>
          </p:cNvSpPr>
          <p:nvPr>
            <p:ph type="ctrTitle"/>
          </p:nvPr>
        </p:nvSpPr>
        <p:spPr>
          <a:xfrm>
            <a:off x="510450" y="1257300"/>
            <a:ext cx="8123100" cy="1588500"/>
          </a:xfrm>
          <a:prstGeom prst="rect">
            <a:avLst/>
          </a:prstGeom>
        </p:spPr>
        <p:txBody>
          <a:bodyPr lIns="91425" tIns="91425" rIns="91425" bIns="91425" anchor="b" anchorCtr="0">
            <a:noAutofit/>
          </a:bodyPr>
          <a:lstStyle/>
          <a:p>
            <a:pPr lvl="0">
              <a:spcBef>
                <a:spcPts val="0"/>
              </a:spcBef>
              <a:buNone/>
            </a:pPr>
            <a:r>
              <a:rPr lang="en" sz="4000"/>
              <a:t>ELECTRONIC HEALTH RECORDS</a:t>
            </a:r>
          </a:p>
        </p:txBody>
      </p:sp>
      <p:sp>
        <p:nvSpPr>
          <p:cNvPr id="60" name="Shape 60"/>
          <p:cNvSpPr txBox="1">
            <a:spLocks noGrp="1"/>
          </p:cNvSpPr>
          <p:nvPr>
            <p:ph type="subTitle" idx="1"/>
          </p:nvPr>
        </p:nvSpPr>
        <p:spPr>
          <a:xfrm>
            <a:off x="510450" y="3182312"/>
            <a:ext cx="8123100" cy="630000"/>
          </a:xfrm>
          <a:prstGeom prst="rect">
            <a:avLst/>
          </a:prstGeom>
        </p:spPr>
        <p:txBody>
          <a:bodyPr lIns="91425" tIns="91425" rIns="91425" bIns="91425" anchor="t" anchorCtr="0">
            <a:noAutofit/>
          </a:bodyPr>
          <a:lstStyle/>
          <a:p>
            <a:pPr lvl="0">
              <a:spcBef>
                <a:spcPts val="0"/>
              </a:spcBef>
              <a:buNone/>
            </a:pPr>
            <a:r>
              <a:rPr lang="en"/>
              <a:t>(EHR)</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07"/>
        <p:cNvGrpSpPr/>
        <p:nvPr/>
      </p:nvGrpSpPr>
      <p:grpSpPr>
        <a:xfrm>
          <a:off x="0" y="0"/>
          <a:ext cx="0" cy="0"/>
          <a:chOff x="0" y="0"/>
          <a:chExt cx="0" cy="0"/>
        </a:xfrm>
      </p:grpSpPr>
      <p:sp>
        <p:nvSpPr>
          <p:cNvPr id="108" name="Shape 10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During the 1990s, electronic medical record systems became increasingly more developed, more complex and more widely used by practices with advancements in computer and diagnostic applications. </a:t>
            </a:r>
          </a:p>
          <a:p>
            <a:pPr lvl="0">
              <a:spcBef>
                <a:spcPts val="0"/>
              </a:spcBef>
              <a:buNone/>
            </a:pPr>
            <a:endParaRPr/>
          </a:p>
          <a:p>
            <a:pPr lvl="0">
              <a:spcBef>
                <a:spcPts val="0"/>
              </a:spcBef>
              <a:buNone/>
            </a:pPr>
            <a:r>
              <a:rPr lang="en"/>
              <a:t>Today, more and more practices are implementing electronic health record systems to create a more efficient method of storing and processing patient information.</a:t>
            </a:r>
          </a:p>
          <a:p>
            <a:pPr lvl="0">
              <a:spcBef>
                <a:spcPts val="0"/>
              </a:spcBef>
              <a:buNone/>
            </a:pPr>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3" name="Shape 11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WHAT IS AN EHR SYSTEM?</a:t>
            </a:r>
          </a:p>
        </p:txBody>
      </p:sp>
      <p:sp>
        <p:nvSpPr>
          <p:cNvPr id="114" name="Shape 11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514350" lvl="0" indent="-285750">
              <a:spcBef>
                <a:spcPts val="0"/>
              </a:spcBef>
              <a:buFont typeface="Arial" panose="020B0604020202020204" pitchFamily="34" charset="0"/>
              <a:buChar char="•"/>
            </a:pPr>
            <a:r>
              <a:rPr lang="en" dirty="0"/>
              <a:t>The EHR system is designed to contain the digital health records of medical care provided to patients.</a:t>
            </a:r>
          </a:p>
          <a:p>
            <a:pPr marL="514350" lvl="0" indent="-285750">
              <a:spcBef>
                <a:spcPts val="0"/>
              </a:spcBef>
              <a:buFont typeface="Arial" panose="020B0604020202020204" pitchFamily="34" charset="0"/>
              <a:buChar char="•"/>
            </a:pPr>
            <a:r>
              <a:rPr lang="en" dirty="0"/>
              <a:t>The EHR system replaces the standard physical paper charts of patients.</a:t>
            </a:r>
          </a:p>
          <a:p>
            <a:pPr marL="514350" lvl="0" indent="-285750">
              <a:spcBef>
                <a:spcPts val="0"/>
              </a:spcBef>
              <a:buFont typeface="Arial" panose="020B0604020202020204" pitchFamily="34" charset="0"/>
              <a:buChar char="•"/>
            </a:pPr>
            <a:r>
              <a:rPr lang="en" dirty="0"/>
              <a:t>The EHR system contains sections just like the physical chart, but it is all stored on a computer server.</a:t>
            </a:r>
          </a:p>
          <a:p>
            <a:pPr marL="514350" lvl="0" indent="-285750">
              <a:spcBef>
                <a:spcPts val="0"/>
              </a:spcBef>
              <a:buFont typeface="Arial" panose="020B0604020202020204" pitchFamily="34" charset="0"/>
              <a:buChar char="•"/>
            </a:pPr>
            <a:r>
              <a:rPr lang="en" dirty="0"/>
              <a:t>The EHR system can be accessed by more than 1 person at a time.</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18"/>
        <p:cNvGrpSpPr/>
        <p:nvPr/>
      </p:nvGrpSpPr>
      <p:grpSpPr>
        <a:xfrm>
          <a:off x="0" y="0"/>
          <a:ext cx="0" cy="0"/>
          <a:chOff x="0" y="0"/>
          <a:chExt cx="0" cy="0"/>
        </a:xfrm>
      </p:grpSpPr>
      <p:sp>
        <p:nvSpPr>
          <p:cNvPr id="119" name="Shape 119"/>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Over the past decade, the EHR is one of the most significant innovations introduced in health care.  Today almost all healthcare providers are using automation in sharing of patient data and information across facilities locally, nationally, and perhaps even internationally.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3"/>
        <p:cNvGrpSpPr/>
        <p:nvPr/>
      </p:nvGrpSpPr>
      <p:grpSpPr>
        <a:xfrm>
          <a:off x="0" y="0"/>
          <a:ext cx="0" cy="0"/>
          <a:chOff x="0" y="0"/>
          <a:chExt cx="0" cy="0"/>
        </a:xfrm>
      </p:grpSpPr>
      <p:sp>
        <p:nvSpPr>
          <p:cNvPr id="124" name="Shape 12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USE OF EHR SYSTEMS IS DESIGNED TO...</a:t>
            </a:r>
          </a:p>
        </p:txBody>
      </p:sp>
      <p:sp>
        <p:nvSpPr>
          <p:cNvPr id="125" name="Shape 12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514350" lvl="0" indent="-285750">
              <a:lnSpc>
                <a:spcPct val="100000"/>
              </a:lnSpc>
              <a:spcBef>
                <a:spcPts val="0"/>
              </a:spcBef>
              <a:buFont typeface="Arial" panose="020B0604020202020204" pitchFamily="34" charset="0"/>
              <a:buChar char="•"/>
            </a:pPr>
            <a:r>
              <a:rPr lang="en" sz="1400" dirty="0"/>
              <a:t>Increase revenues</a:t>
            </a:r>
          </a:p>
          <a:p>
            <a:pPr marL="514350" lvl="0" indent="-285750">
              <a:lnSpc>
                <a:spcPct val="100000"/>
              </a:lnSpc>
              <a:spcBef>
                <a:spcPts val="0"/>
              </a:spcBef>
              <a:buFont typeface="Arial" panose="020B0604020202020204" pitchFamily="34" charset="0"/>
              <a:buChar char="•"/>
            </a:pPr>
            <a:r>
              <a:rPr lang="en" sz="1400" dirty="0"/>
              <a:t>Reduce expenses</a:t>
            </a:r>
          </a:p>
          <a:p>
            <a:pPr marL="514350" lvl="0" indent="-285750">
              <a:lnSpc>
                <a:spcPct val="100000"/>
              </a:lnSpc>
              <a:spcBef>
                <a:spcPts val="0"/>
              </a:spcBef>
              <a:buFont typeface="Arial" panose="020B0604020202020204" pitchFamily="34" charset="0"/>
              <a:buChar char="•"/>
            </a:pPr>
            <a:r>
              <a:rPr lang="en" sz="1400" dirty="0"/>
              <a:t>Reduce malpractice costs</a:t>
            </a:r>
          </a:p>
          <a:p>
            <a:pPr marL="514350" lvl="0" indent="-285750">
              <a:lnSpc>
                <a:spcPct val="100000"/>
              </a:lnSpc>
              <a:spcBef>
                <a:spcPts val="0"/>
              </a:spcBef>
              <a:buFont typeface="Arial" panose="020B0604020202020204" pitchFamily="34" charset="0"/>
              <a:buChar char="•"/>
            </a:pPr>
            <a:r>
              <a:rPr lang="en" sz="1400" dirty="0"/>
              <a:t>Reduce medical errors</a:t>
            </a:r>
          </a:p>
          <a:p>
            <a:pPr marL="514350" lvl="0" indent="-285750">
              <a:lnSpc>
                <a:spcPct val="100000"/>
              </a:lnSpc>
              <a:spcBef>
                <a:spcPts val="0"/>
              </a:spcBef>
              <a:buFont typeface="Arial" panose="020B0604020202020204" pitchFamily="34" charset="0"/>
              <a:buChar char="•"/>
            </a:pPr>
            <a:r>
              <a:rPr lang="en" sz="1400" dirty="0"/>
              <a:t>Improve quality of care</a:t>
            </a:r>
          </a:p>
          <a:p>
            <a:pPr marL="514350" lvl="0" indent="-285750">
              <a:lnSpc>
                <a:spcPct val="100000"/>
              </a:lnSpc>
              <a:spcBef>
                <a:spcPts val="0"/>
              </a:spcBef>
              <a:buFont typeface="Arial" panose="020B0604020202020204" pitchFamily="34" charset="0"/>
              <a:buChar char="•"/>
            </a:pPr>
            <a:r>
              <a:rPr lang="en" sz="1400" dirty="0"/>
              <a:t>Improve documentation and accuracy</a:t>
            </a:r>
          </a:p>
          <a:p>
            <a:pPr marL="514350" lvl="0" indent="-285750">
              <a:lnSpc>
                <a:spcPct val="100000"/>
              </a:lnSpc>
              <a:spcBef>
                <a:spcPts val="0"/>
              </a:spcBef>
              <a:buFont typeface="Arial" panose="020B0604020202020204" pitchFamily="34" charset="0"/>
              <a:buChar char="•"/>
            </a:pPr>
            <a:r>
              <a:rPr lang="en" sz="1400" dirty="0"/>
              <a:t>Provide better access to medical information</a:t>
            </a:r>
          </a:p>
          <a:p>
            <a:pPr marL="514350" lvl="0" indent="-285750">
              <a:lnSpc>
                <a:spcPct val="100000"/>
              </a:lnSpc>
              <a:spcBef>
                <a:spcPts val="0"/>
              </a:spcBef>
              <a:buFont typeface="Arial" panose="020B0604020202020204" pitchFamily="34" charset="0"/>
              <a:buChar char="•"/>
            </a:pPr>
            <a:r>
              <a:rPr lang="en" sz="1400" dirty="0"/>
              <a:t>Enhance security</a:t>
            </a:r>
          </a:p>
          <a:p>
            <a:pPr marL="514350" lvl="0" indent="-285750">
              <a:lnSpc>
                <a:spcPct val="100000"/>
              </a:lnSpc>
              <a:spcBef>
                <a:spcPts val="0"/>
              </a:spcBef>
              <a:buFont typeface="Arial" panose="020B0604020202020204" pitchFamily="34" charset="0"/>
              <a:buChar char="•"/>
            </a:pPr>
            <a:r>
              <a:rPr lang="en" sz="1400" dirty="0"/>
              <a:t>Save time</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29"/>
        <p:cNvGrpSpPr/>
        <p:nvPr/>
      </p:nvGrpSpPr>
      <p:grpSpPr>
        <a:xfrm>
          <a:off x="0" y="0"/>
          <a:ext cx="0" cy="0"/>
          <a:chOff x="0" y="0"/>
          <a:chExt cx="0" cy="0"/>
        </a:xfrm>
      </p:grpSpPr>
      <p:sp>
        <p:nvSpPr>
          <p:cNvPr id="130" name="Shape 130"/>
          <p:cNvSpPr txBox="1">
            <a:spLocks noGrp="1"/>
          </p:cNvSpPr>
          <p:nvPr>
            <p:ph type="title"/>
          </p:nvPr>
        </p:nvSpPr>
        <p:spPr>
          <a:xfrm>
            <a:off x="510450" y="2057400"/>
            <a:ext cx="8123100" cy="778800"/>
          </a:xfrm>
          <a:prstGeom prst="rect">
            <a:avLst/>
          </a:prstGeom>
        </p:spPr>
        <p:txBody>
          <a:bodyPr lIns="91425" tIns="91425" rIns="91425" bIns="91425" anchor="b" anchorCtr="0">
            <a:noAutofit/>
          </a:bodyPr>
          <a:lstStyle/>
          <a:p>
            <a:pPr lvl="0">
              <a:spcBef>
                <a:spcPts val="0"/>
              </a:spcBef>
              <a:buNone/>
            </a:pPr>
            <a:r>
              <a:rPr lang="en"/>
              <a:t>THE RULES SURROUNDING THE EHR</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34"/>
        <p:cNvGrpSpPr/>
        <p:nvPr/>
      </p:nvGrpSpPr>
      <p:grpSpPr>
        <a:xfrm>
          <a:off x="0" y="0"/>
          <a:ext cx="0" cy="0"/>
          <a:chOff x="0" y="0"/>
          <a:chExt cx="0" cy="0"/>
        </a:xfrm>
      </p:grpSpPr>
      <p:sp>
        <p:nvSpPr>
          <p:cNvPr id="135" name="Shape 13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sz="4800"/>
              <a:t>RULE #1</a:t>
            </a:r>
          </a:p>
        </p:txBody>
      </p:sp>
      <p:sp>
        <p:nvSpPr>
          <p:cNvPr id="136" name="Shape 136"/>
          <p:cNvSpPr txBox="1">
            <a:spLocks noGrp="1"/>
          </p:cNvSpPr>
          <p:nvPr>
            <p:ph type="body" idx="1"/>
          </p:nvPr>
        </p:nvSpPr>
        <p:spPr>
          <a:xfrm>
            <a:off x="311700" y="1605700"/>
            <a:ext cx="8520600" cy="2963100"/>
          </a:xfrm>
          <a:prstGeom prst="rect">
            <a:avLst/>
          </a:prstGeom>
        </p:spPr>
        <p:txBody>
          <a:bodyPr lIns="91425" tIns="91425" rIns="91425" bIns="91425" anchor="t" anchorCtr="0">
            <a:noAutofit/>
          </a:bodyPr>
          <a:lstStyle/>
          <a:p>
            <a:pPr lvl="0" algn="ctr">
              <a:spcBef>
                <a:spcPts val="0"/>
              </a:spcBef>
              <a:buNone/>
            </a:pPr>
            <a:r>
              <a:rPr lang="en" sz="3600"/>
              <a:t>DO NOT EVER GO INTO YOUR OWN CHART</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40"/>
        <p:cNvGrpSpPr/>
        <p:nvPr/>
      </p:nvGrpSpPr>
      <p:grpSpPr>
        <a:xfrm>
          <a:off x="0" y="0"/>
          <a:ext cx="0" cy="0"/>
          <a:chOff x="0" y="0"/>
          <a:chExt cx="0" cy="0"/>
        </a:xfrm>
      </p:grpSpPr>
      <p:sp>
        <p:nvSpPr>
          <p:cNvPr id="141" name="Shape 141"/>
          <p:cNvSpPr txBox="1">
            <a:spLocks noGrp="1"/>
          </p:cNvSpPr>
          <p:nvPr>
            <p:ph type="title"/>
          </p:nvPr>
        </p:nvSpPr>
        <p:spPr>
          <a:xfrm>
            <a:off x="311700" y="216425"/>
            <a:ext cx="8520600" cy="572700"/>
          </a:xfrm>
          <a:prstGeom prst="rect">
            <a:avLst/>
          </a:prstGeom>
        </p:spPr>
        <p:txBody>
          <a:bodyPr lIns="91425" tIns="91425" rIns="91425" bIns="91425" anchor="t" anchorCtr="0">
            <a:noAutofit/>
          </a:bodyPr>
          <a:lstStyle/>
          <a:p>
            <a:pPr lvl="0" algn="ctr">
              <a:spcBef>
                <a:spcPts val="0"/>
              </a:spcBef>
              <a:buNone/>
            </a:pPr>
            <a:r>
              <a:rPr lang="en" sz="4800"/>
              <a:t>RULE #2</a:t>
            </a:r>
          </a:p>
          <a:p>
            <a:pPr lvl="0">
              <a:spcBef>
                <a:spcPts val="0"/>
              </a:spcBef>
              <a:buNone/>
            </a:pPr>
            <a:endParaRPr/>
          </a:p>
        </p:txBody>
      </p:sp>
      <p:sp>
        <p:nvSpPr>
          <p:cNvPr id="142" name="Shape 142"/>
          <p:cNvSpPr txBox="1">
            <a:spLocks noGrp="1"/>
          </p:cNvSpPr>
          <p:nvPr>
            <p:ph type="body" idx="1"/>
          </p:nvPr>
        </p:nvSpPr>
        <p:spPr>
          <a:xfrm>
            <a:off x="311700" y="1146375"/>
            <a:ext cx="8520600" cy="3041400"/>
          </a:xfrm>
          <a:prstGeom prst="rect">
            <a:avLst/>
          </a:prstGeom>
        </p:spPr>
        <p:txBody>
          <a:bodyPr lIns="91425" tIns="91425" rIns="91425" bIns="91425" anchor="t" anchorCtr="0">
            <a:noAutofit/>
          </a:bodyPr>
          <a:lstStyle/>
          <a:p>
            <a:pPr lvl="0" algn="ctr" rtl="0">
              <a:spcBef>
                <a:spcPts val="0"/>
              </a:spcBef>
              <a:buNone/>
            </a:pPr>
            <a:r>
              <a:rPr lang="en" sz="3600" dirty="0"/>
              <a:t>DO NOT EVER GO OPEN A CHART UNLESS YOU HAVE A NEED TO KNOW DUE TO:</a:t>
            </a:r>
          </a:p>
          <a:p>
            <a:pPr marL="457200" lvl="0" indent="-381000" algn="l" rtl="0">
              <a:spcBef>
                <a:spcPts val="0"/>
              </a:spcBef>
              <a:buSzPct val="100000"/>
              <a:buAutoNum type="arabicPeriod"/>
            </a:pPr>
            <a:r>
              <a:rPr lang="en" sz="2400" dirty="0"/>
              <a:t>Needed Clinical Information </a:t>
            </a:r>
            <a:r>
              <a:rPr lang="en" sz="2400" u="sng" dirty="0" smtClean="0"/>
              <a:t>OR</a:t>
            </a:r>
            <a:r>
              <a:rPr lang="en" sz="2400" dirty="0" smtClean="0"/>
              <a:t> Needed Clinical Posting</a:t>
            </a:r>
            <a:endParaRPr lang="en" sz="2400" dirty="0"/>
          </a:p>
          <a:p>
            <a:pPr marL="457200" lvl="0" indent="-381000" algn="l">
              <a:spcBef>
                <a:spcPts val="0"/>
              </a:spcBef>
              <a:buSzPct val="100000"/>
              <a:buAutoNum type="arabicPeriod"/>
            </a:pPr>
            <a:r>
              <a:rPr lang="en" sz="2400" dirty="0"/>
              <a:t>Administrative Duties</a:t>
            </a:r>
          </a:p>
          <a:p>
            <a:pPr lvl="0">
              <a:spcBef>
                <a:spcPts val="0"/>
              </a:spcBef>
              <a:buNone/>
            </a:pPr>
            <a:endParaRPr sz="2400"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46"/>
        <p:cNvGrpSpPr/>
        <p:nvPr/>
      </p:nvGrpSpPr>
      <p:grpSpPr>
        <a:xfrm>
          <a:off x="0" y="0"/>
          <a:ext cx="0" cy="0"/>
          <a:chOff x="0" y="0"/>
          <a:chExt cx="0" cy="0"/>
        </a:xfrm>
      </p:grpSpPr>
      <p:sp>
        <p:nvSpPr>
          <p:cNvPr id="147" name="Shape 14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rtl="0">
              <a:spcBef>
                <a:spcPts val="0"/>
              </a:spcBef>
              <a:buNone/>
            </a:pPr>
            <a:r>
              <a:rPr lang="en" sz="4800"/>
              <a:t>RULE #3</a:t>
            </a:r>
          </a:p>
          <a:p>
            <a:pPr lvl="0" algn="ctr" rtl="0">
              <a:lnSpc>
                <a:spcPct val="115000"/>
              </a:lnSpc>
              <a:spcBef>
                <a:spcPts val="0"/>
              </a:spcBef>
              <a:spcAft>
                <a:spcPts val="1600"/>
              </a:spcAft>
              <a:buNone/>
            </a:pPr>
            <a:r>
              <a:rPr lang="en" sz="1400">
                <a:solidFill>
                  <a:schemeClr val="accent3"/>
                </a:solidFill>
              </a:rPr>
              <a:t>When creating a new note in a chart, the following elements should be included:</a:t>
            </a:r>
          </a:p>
          <a:p>
            <a:pPr lvl="0" algn="ctr">
              <a:spcBef>
                <a:spcPts val="0"/>
              </a:spcBef>
              <a:buNone/>
            </a:pPr>
            <a:endParaRPr sz="4800"/>
          </a:p>
          <a:p>
            <a:pPr lvl="0">
              <a:spcBef>
                <a:spcPts val="0"/>
              </a:spcBef>
              <a:buNone/>
            </a:pPr>
            <a:endParaRPr/>
          </a:p>
        </p:txBody>
      </p:sp>
      <p:sp>
        <p:nvSpPr>
          <p:cNvPr id="148" name="Shape 148"/>
          <p:cNvSpPr txBox="1">
            <a:spLocks noGrp="1"/>
          </p:cNvSpPr>
          <p:nvPr>
            <p:ph type="body" idx="1"/>
          </p:nvPr>
        </p:nvSpPr>
        <p:spPr>
          <a:xfrm>
            <a:off x="997500" y="1818250"/>
            <a:ext cx="3999900" cy="2254800"/>
          </a:xfrm>
          <a:prstGeom prst="rect">
            <a:avLst/>
          </a:prstGeom>
        </p:spPr>
        <p:txBody>
          <a:bodyPr lIns="91425" tIns="91425" rIns="91425" bIns="91425" anchor="t" anchorCtr="0">
            <a:noAutofit/>
          </a:bodyPr>
          <a:lstStyle/>
          <a:p>
            <a:pPr marL="457200" lvl="0" indent="-228600">
              <a:spcBef>
                <a:spcPts val="0"/>
              </a:spcBef>
            </a:pPr>
            <a:r>
              <a:rPr lang="en" dirty="0"/>
              <a:t>The new note</a:t>
            </a:r>
          </a:p>
          <a:p>
            <a:pPr marL="457200" lvl="0" indent="-228600">
              <a:spcBef>
                <a:spcPts val="0"/>
              </a:spcBef>
            </a:pPr>
            <a:r>
              <a:rPr lang="en" dirty="0"/>
              <a:t>Vitals</a:t>
            </a:r>
          </a:p>
          <a:p>
            <a:pPr marL="457200" lvl="0" indent="-228600">
              <a:spcBef>
                <a:spcPts val="0"/>
              </a:spcBef>
            </a:pPr>
            <a:r>
              <a:rPr lang="en" dirty="0"/>
              <a:t>Medication list</a:t>
            </a:r>
          </a:p>
          <a:p>
            <a:pPr marL="457200" lvl="0" indent="-228600">
              <a:spcBef>
                <a:spcPts val="0"/>
              </a:spcBef>
            </a:pPr>
            <a:r>
              <a:rPr lang="en" dirty="0"/>
              <a:t>PFSH</a:t>
            </a:r>
          </a:p>
          <a:p>
            <a:pPr marL="457200" lvl="0" indent="-228600">
              <a:spcBef>
                <a:spcPts val="0"/>
              </a:spcBef>
            </a:pPr>
            <a:r>
              <a:rPr lang="en" dirty="0"/>
              <a:t>HPI</a:t>
            </a:r>
          </a:p>
          <a:p>
            <a:pPr marL="457200" lvl="0" indent="-228600">
              <a:spcBef>
                <a:spcPts val="0"/>
              </a:spcBef>
            </a:pPr>
            <a:r>
              <a:rPr lang="en" dirty="0"/>
              <a:t>ROS</a:t>
            </a:r>
          </a:p>
          <a:p>
            <a:pPr marL="457200" lvl="0" indent="-228600">
              <a:spcBef>
                <a:spcPts val="0"/>
              </a:spcBef>
            </a:pPr>
            <a:r>
              <a:rPr lang="en" dirty="0"/>
              <a:t>Exam</a:t>
            </a:r>
          </a:p>
          <a:p>
            <a:pPr lvl="0">
              <a:spcBef>
                <a:spcPts val="0"/>
              </a:spcBef>
              <a:buNone/>
            </a:pPr>
            <a:endParaRPr dirty="0"/>
          </a:p>
        </p:txBody>
      </p:sp>
      <p:sp>
        <p:nvSpPr>
          <p:cNvPr id="149" name="Shape 149"/>
          <p:cNvSpPr txBox="1">
            <a:spLocks noGrp="1"/>
          </p:cNvSpPr>
          <p:nvPr>
            <p:ph type="body" idx="2"/>
          </p:nvPr>
        </p:nvSpPr>
        <p:spPr>
          <a:xfrm>
            <a:off x="4451400" y="1818250"/>
            <a:ext cx="3999900" cy="2196000"/>
          </a:xfrm>
          <a:prstGeom prst="rect">
            <a:avLst/>
          </a:prstGeom>
        </p:spPr>
        <p:txBody>
          <a:bodyPr lIns="91425" tIns="91425" rIns="91425" bIns="91425" anchor="t" anchorCtr="0">
            <a:noAutofit/>
          </a:bodyPr>
          <a:lstStyle/>
          <a:p>
            <a:pPr marL="457200" lvl="0" indent="-228600">
              <a:spcBef>
                <a:spcPts val="0"/>
              </a:spcBef>
            </a:pPr>
            <a:r>
              <a:rPr lang="en" dirty="0"/>
              <a:t>Diagnosis</a:t>
            </a:r>
          </a:p>
          <a:p>
            <a:pPr marL="457200" lvl="0" indent="-228600">
              <a:spcBef>
                <a:spcPts val="0"/>
              </a:spcBef>
            </a:pPr>
            <a:r>
              <a:rPr lang="en" dirty="0"/>
              <a:t>Data</a:t>
            </a:r>
          </a:p>
          <a:p>
            <a:pPr marL="457200" lvl="0" indent="-228600">
              <a:spcBef>
                <a:spcPts val="0"/>
              </a:spcBef>
            </a:pPr>
            <a:r>
              <a:rPr lang="en" dirty="0"/>
              <a:t>Plan of Care</a:t>
            </a:r>
          </a:p>
          <a:p>
            <a:pPr marL="457200" lvl="7" indent="-228600"/>
            <a:r>
              <a:rPr lang="en" dirty="0" smtClean="0"/>
              <a:t>	-Medications</a:t>
            </a:r>
            <a:endParaRPr lang="en" dirty="0"/>
          </a:p>
          <a:p>
            <a:pPr marL="457200" lvl="7" indent="-228600"/>
            <a:r>
              <a:rPr lang="en" dirty="0" smtClean="0"/>
              <a:t>	-Patient </a:t>
            </a:r>
            <a:r>
              <a:rPr lang="en" dirty="0"/>
              <a:t>instructions</a:t>
            </a:r>
          </a:p>
          <a:p>
            <a:pPr marL="457200" lvl="0" indent="-228600" rtl="0">
              <a:spcBef>
                <a:spcPts val="0"/>
              </a:spcBef>
            </a:pPr>
            <a:r>
              <a:rPr lang="en" dirty="0"/>
              <a:t>Added procedures</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53"/>
        <p:cNvGrpSpPr/>
        <p:nvPr/>
      </p:nvGrpSpPr>
      <p:grpSpPr>
        <a:xfrm>
          <a:off x="0" y="0"/>
          <a:ext cx="0" cy="0"/>
          <a:chOff x="0" y="0"/>
          <a:chExt cx="0" cy="0"/>
        </a:xfrm>
      </p:grpSpPr>
      <p:sp>
        <p:nvSpPr>
          <p:cNvPr id="154" name="Shape 15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sz="4800"/>
              <a:t>RULE #4</a:t>
            </a:r>
          </a:p>
          <a:p>
            <a:pPr lvl="0">
              <a:spcBef>
                <a:spcPts val="0"/>
              </a:spcBef>
              <a:buNone/>
            </a:pPr>
            <a:endParaRPr/>
          </a:p>
        </p:txBody>
      </p:sp>
      <p:sp>
        <p:nvSpPr>
          <p:cNvPr id="155" name="Shape 155"/>
          <p:cNvSpPr txBox="1">
            <a:spLocks noGrp="1"/>
          </p:cNvSpPr>
          <p:nvPr>
            <p:ph type="body" idx="1"/>
          </p:nvPr>
        </p:nvSpPr>
        <p:spPr>
          <a:xfrm>
            <a:off x="311700" y="1442525"/>
            <a:ext cx="8520600" cy="3126300"/>
          </a:xfrm>
          <a:prstGeom prst="rect">
            <a:avLst/>
          </a:prstGeom>
        </p:spPr>
        <p:txBody>
          <a:bodyPr lIns="91425" tIns="91425" rIns="91425" bIns="91425" anchor="t" anchorCtr="0">
            <a:noAutofit/>
          </a:bodyPr>
          <a:lstStyle/>
          <a:p>
            <a:pPr lvl="0" algn="ctr">
              <a:spcBef>
                <a:spcPts val="0"/>
              </a:spcBef>
              <a:buNone/>
            </a:pPr>
            <a:r>
              <a:rPr lang="en" sz="3600"/>
              <a:t>Make sure that you understand how to navigate through the chart notes and the notes within a chart.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159"/>
        <p:cNvGrpSpPr/>
        <p:nvPr/>
      </p:nvGrpSpPr>
      <p:grpSpPr>
        <a:xfrm>
          <a:off x="0" y="0"/>
          <a:ext cx="0" cy="0"/>
          <a:chOff x="0" y="0"/>
          <a:chExt cx="0" cy="0"/>
        </a:xfrm>
      </p:grpSpPr>
      <p:sp>
        <p:nvSpPr>
          <p:cNvPr id="160" name="Shape 160"/>
          <p:cNvSpPr txBox="1">
            <a:spLocks noGrp="1"/>
          </p:cNvSpPr>
          <p:nvPr>
            <p:ph type="title"/>
          </p:nvPr>
        </p:nvSpPr>
        <p:spPr>
          <a:xfrm>
            <a:off x="279050" y="281850"/>
            <a:ext cx="8520600" cy="572700"/>
          </a:xfrm>
          <a:prstGeom prst="rect">
            <a:avLst/>
          </a:prstGeom>
        </p:spPr>
        <p:txBody>
          <a:bodyPr lIns="91425" tIns="91425" rIns="91425" bIns="91425" anchor="t" anchorCtr="0">
            <a:noAutofit/>
          </a:bodyPr>
          <a:lstStyle/>
          <a:p>
            <a:pPr lvl="0" algn="ctr">
              <a:spcBef>
                <a:spcPts val="0"/>
              </a:spcBef>
              <a:buNone/>
            </a:pPr>
            <a:r>
              <a:rPr lang="en" sz="4800"/>
              <a:t>RULE #5</a:t>
            </a:r>
          </a:p>
          <a:p>
            <a:pPr lvl="0">
              <a:spcBef>
                <a:spcPts val="0"/>
              </a:spcBef>
              <a:buNone/>
            </a:pPr>
            <a:endParaRPr/>
          </a:p>
        </p:txBody>
      </p:sp>
      <p:sp>
        <p:nvSpPr>
          <p:cNvPr id="161" name="Shape 161"/>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a:spcBef>
                <a:spcPts val="0"/>
              </a:spcBef>
              <a:buNone/>
            </a:pPr>
            <a:r>
              <a:rPr lang="en"/>
              <a:t>When navigating to demographic information, make sure that you go directly to where you need to go, make sure that the information that you input is accurate.  Double check what you enter before you save to ensure accuracy.  </a:t>
            </a:r>
          </a:p>
          <a:p>
            <a:pPr lvl="0" algn="ctr">
              <a:spcBef>
                <a:spcPts val="0"/>
              </a:spcBef>
              <a:buNone/>
            </a:pPr>
            <a:r>
              <a:rPr lang="en"/>
              <a:t>You can edit, but every edit is recorded.  Make sure you save your work and save your edits.</a:t>
            </a:r>
          </a:p>
          <a:p>
            <a:pPr lvl="0" algn="ctr">
              <a:spcBef>
                <a:spcPts val="0"/>
              </a:spcBef>
              <a:buNone/>
            </a:pPr>
            <a:r>
              <a:rPr lang="en"/>
              <a:t>You can only enter a chart note on the day the interaction occurs.</a:t>
            </a:r>
          </a:p>
          <a:p>
            <a:pPr lvl="0" algn="ctr">
              <a:spcBef>
                <a:spcPts val="0"/>
              </a:spcBef>
              <a:buNone/>
            </a:pPr>
            <a:r>
              <a:rPr lang="en"/>
              <a:t>You can only edit a chart note on the day the chart note is first recorded.</a:t>
            </a:r>
          </a:p>
          <a:p>
            <a:pPr lvl="0">
              <a:spcBef>
                <a:spcPts val="0"/>
              </a:spcBef>
              <a:buNone/>
            </a:pPr>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4"/>
        <p:cNvGrpSpPr/>
        <p:nvPr/>
      </p:nvGrpSpPr>
      <p:grpSpPr>
        <a:xfrm>
          <a:off x="0" y="0"/>
          <a:ext cx="0" cy="0"/>
          <a:chOff x="0" y="0"/>
          <a:chExt cx="0" cy="0"/>
        </a:xfrm>
      </p:grpSpPr>
      <p:sp>
        <p:nvSpPr>
          <p:cNvPr id="65" name="Shape 65"/>
          <p:cNvSpPr txBox="1">
            <a:spLocks noGrp="1"/>
          </p:cNvSpPr>
          <p:nvPr>
            <p:ph type="title"/>
          </p:nvPr>
        </p:nvSpPr>
        <p:spPr>
          <a:xfrm>
            <a:off x="510450" y="3349800"/>
            <a:ext cx="8123100" cy="778800"/>
          </a:xfrm>
          <a:prstGeom prst="rect">
            <a:avLst/>
          </a:prstGeom>
        </p:spPr>
        <p:txBody>
          <a:bodyPr lIns="91425" tIns="91425" rIns="91425" bIns="91425" anchor="b" anchorCtr="0">
            <a:noAutofit/>
          </a:bodyPr>
          <a:lstStyle/>
          <a:p>
            <a:pPr lvl="0" algn="ctr">
              <a:spcBef>
                <a:spcPts val="0"/>
              </a:spcBef>
              <a:buNone/>
            </a:pPr>
            <a:r>
              <a:rPr lang="en" sz="2400"/>
              <a:t>Electronic</a:t>
            </a:r>
          </a:p>
          <a:p>
            <a:pPr lvl="0" algn="ctr">
              <a:spcBef>
                <a:spcPts val="0"/>
              </a:spcBef>
              <a:buNone/>
            </a:pPr>
            <a:r>
              <a:rPr lang="en" sz="2400"/>
              <a:t> Medical Records </a:t>
            </a:r>
          </a:p>
          <a:p>
            <a:pPr lvl="0" algn="ctr" rtl="0">
              <a:spcBef>
                <a:spcPts val="0"/>
              </a:spcBef>
              <a:buNone/>
            </a:pPr>
            <a:endParaRPr sz="2400"/>
          </a:p>
          <a:p>
            <a:pPr lvl="0" algn="ctr" rtl="0">
              <a:spcBef>
                <a:spcPts val="0"/>
              </a:spcBef>
              <a:buNone/>
            </a:pPr>
            <a:r>
              <a:rPr lang="en" sz="2400"/>
              <a:t>Vs.</a:t>
            </a:r>
          </a:p>
          <a:p>
            <a:pPr lvl="0" algn="ctr">
              <a:spcBef>
                <a:spcPts val="0"/>
              </a:spcBef>
              <a:buNone/>
            </a:pPr>
            <a:r>
              <a:rPr lang="en" sz="2400"/>
              <a:t> </a:t>
            </a:r>
          </a:p>
          <a:p>
            <a:pPr lvl="0" algn="ctr">
              <a:spcBef>
                <a:spcPts val="0"/>
              </a:spcBef>
              <a:buNone/>
            </a:pPr>
            <a:r>
              <a:rPr lang="en" sz="2400"/>
              <a:t>Electronic Health Records -</a:t>
            </a:r>
          </a:p>
          <a:p>
            <a:pPr lvl="0" algn="ctr">
              <a:spcBef>
                <a:spcPts val="0"/>
              </a:spcBef>
              <a:buNone/>
            </a:pPr>
            <a:r>
              <a:rPr lang="en" sz="2400"/>
              <a:t>What is the difference?</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165"/>
        <p:cNvGrpSpPr/>
        <p:nvPr/>
      </p:nvGrpSpPr>
      <p:grpSpPr>
        <a:xfrm>
          <a:off x="0" y="0"/>
          <a:ext cx="0" cy="0"/>
          <a:chOff x="0" y="0"/>
          <a:chExt cx="0" cy="0"/>
        </a:xfrm>
      </p:grpSpPr>
      <p:sp>
        <p:nvSpPr>
          <p:cNvPr id="166" name="Shape 166"/>
          <p:cNvSpPr txBox="1">
            <a:spLocks noGrp="1"/>
          </p:cNvSpPr>
          <p:nvPr>
            <p:ph type="title"/>
          </p:nvPr>
        </p:nvSpPr>
        <p:spPr>
          <a:xfrm>
            <a:off x="311700" y="347125"/>
            <a:ext cx="8520600" cy="572700"/>
          </a:xfrm>
          <a:prstGeom prst="rect">
            <a:avLst/>
          </a:prstGeom>
        </p:spPr>
        <p:txBody>
          <a:bodyPr lIns="91425" tIns="91425" rIns="91425" bIns="91425" anchor="t" anchorCtr="0">
            <a:noAutofit/>
          </a:bodyPr>
          <a:lstStyle/>
          <a:p>
            <a:pPr lvl="0" algn="ctr">
              <a:spcBef>
                <a:spcPts val="0"/>
              </a:spcBef>
              <a:buNone/>
            </a:pPr>
            <a:r>
              <a:rPr lang="en" sz="4800"/>
              <a:t>RULE #6</a:t>
            </a:r>
          </a:p>
          <a:p>
            <a:pPr lvl="0">
              <a:spcBef>
                <a:spcPts val="0"/>
              </a:spcBef>
              <a:buNone/>
            </a:pPr>
            <a:endParaRPr/>
          </a:p>
        </p:txBody>
      </p:sp>
      <p:sp>
        <p:nvSpPr>
          <p:cNvPr id="167" name="Shape 167"/>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When navigating to other clinical information, make sure that you go directly to where you need to go, make sure that the information that you input is  accurate. </a:t>
            </a:r>
          </a:p>
          <a:p>
            <a:pPr lvl="0" algn="ctr">
              <a:spcBef>
                <a:spcPts val="0"/>
              </a:spcBef>
              <a:buNone/>
            </a:pPr>
            <a:r>
              <a:rPr lang="en"/>
              <a:t>You can edit, but every edit is recorded.  Make sure you save your work and save your edits.</a:t>
            </a:r>
          </a:p>
          <a:p>
            <a:pPr lvl="0" algn="ctr">
              <a:spcBef>
                <a:spcPts val="0"/>
              </a:spcBef>
              <a:buNone/>
            </a:pPr>
            <a:r>
              <a:rPr lang="en"/>
              <a:t>You can only enter a chart note on the day the interaction occurs.</a:t>
            </a:r>
          </a:p>
          <a:p>
            <a:pPr lvl="0" algn="ctr">
              <a:spcBef>
                <a:spcPts val="0"/>
              </a:spcBef>
              <a:buNone/>
            </a:pPr>
            <a:r>
              <a:rPr lang="en"/>
              <a:t>You can only edit a chart note on the day the chart note is first recorded.</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171"/>
        <p:cNvGrpSpPr/>
        <p:nvPr/>
      </p:nvGrpSpPr>
      <p:grpSpPr>
        <a:xfrm>
          <a:off x="0" y="0"/>
          <a:ext cx="0" cy="0"/>
          <a:chOff x="0" y="0"/>
          <a:chExt cx="0" cy="0"/>
        </a:xfrm>
      </p:grpSpPr>
      <p:sp>
        <p:nvSpPr>
          <p:cNvPr id="172" name="Shape 172"/>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DISADVANTAGES OF EHR SYSTEM...</a:t>
            </a:r>
          </a:p>
        </p:txBody>
      </p:sp>
      <p:sp>
        <p:nvSpPr>
          <p:cNvPr id="173" name="Shape 173"/>
          <p:cNvSpPr txBox="1">
            <a:spLocks noGrp="1"/>
          </p:cNvSpPr>
          <p:nvPr>
            <p:ph type="body" idx="1"/>
          </p:nvPr>
        </p:nvSpPr>
        <p:spPr>
          <a:xfrm>
            <a:off x="311700" y="1086215"/>
            <a:ext cx="8520600" cy="3416400"/>
          </a:xfrm>
          <a:prstGeom prst="rect">
            <a:avLst/>
          </a:prstGeom>
        </p:spPr>
        <p:txBody>
          <a:bodyPr lIns="91425" tIns="91425" rIns="91425" bIns="91425" anchor="t" anchorCtr="0">
            <a:noAutofit/>
          </a:bodyPr>
          <a:lstStyle/>
          <a:p>
            <a:pPr marL="514350" lvl="0" indent="-285750">
              <a:spcBef>
                <a:spcPts val="0"/>
              </a:spcBef>
              <a:buFont typeface="Arial" panose="020B0604020202020204" pitchFamily="34" charset="0"/>
              <a:buChar char="•"/>
            </a:pPr>
            <a:r>
              <a:rPr lang="en" sz="1300" dirty="0"/>
              <a:t>EHR systems often have a steep learning curve prior to use.</a:t>
            </a:r>
          </a:p>
          <a:p>
            <a:pPr marL="514350" lvl="0" indent="-285750">
              <a:spcBef>
                <a:spcPts val="0"/>
              </a:spcBef>
              <a:buFont typeface="Arial" panose="020B0604020202020204" pitchFamily="34" charset="0"/>
              <a:buChar char="•"/>
            </a:pPr>
            <a:r>
              <a:rPr lang="en" sz="1300" dirty="0"/>
              <a:t>EHR systems are subject to technical failures.</a:t>
            </a:r>
          </a:p>
          <a:p>
            <a:pPr marL="228600" lvl="0">
              <a:spcBef>
                <a:spcPts val="0"/>
              </a:spcBef>
            </a:pPr>
            <a:r>
              <a:rPr lang="en" sz="1300" dirty="0" smtClean="0"/>
              <a:t>	-Computers </a:t>
            </a:r>
            <a:r>
              <a:rPr lang="en" sz="1300" dirty="0"/>
              <a:t>down</a:t>
            </a:r>
          </a:p>
          <a:p>
            <a:pPr marL="228600" lvl="0">
              <a:spcBef>
                <a:spcPts val="0"/>
              </a:spcBef>
            </a:pPr>
            <a:r>
              <a:rPr lang="en" sz="1300" dirty="0" smtClean="0"/>
              <a:t>	-Lost </a:t>
            </a:r>
            <a:r>
              <a:rPr lang="en" sz="1300" dirty="0"/>
              <a:t>passwords</a:t>
            </a:r>
          </a:p>
          <a:p>
            <a:pPr marL="514350" lvl="0" indent="-285750">
              <a:spcBef>
                <a:spcPts val="0"/>
              </a:spcBef>
              <a:buFont typeface="Arial" panose="020B0604020202020204" pitchFamily="34" charset="0"/>
              <a:buChar char="•"/>
            </a:pPr>
            <a:r>
              <a:rPr lang="en" sz="1300" dirty="0"/>
              <a:t>EHR systems require users to have a log in and to log on.</a:t>
            </a:r>
          </a:p>
          <a:p>
            <a:pPr marL="514350" lvl="0" indent="-285750">
              <a:spcBef>
                <a:spcPts val="0"/>
              </a:spcBef>
              <a:buFont typeface="Arial" panose="020B0604020202020204" pitchFamily="34" charset="0"/>
              <a:buChar char="•"/>
            </a:pPr>
            <a:r>
              <a:rPr lang="en" sz="1300" dirty="0"/>
              <a:t>EHR systems require additional costs to train staff.</a:t>
            </a:r>
          </a:p>
          <a:p>
            <a:pPr marL="514350" lvl="0" indent="-285750">
              <a:spcBef>
                <a:spcPts val="0"/>
              </a:spcBef>
              <a:buFont typeface="Arial" panose="020B0604020202020204" pitchFamily="34" charset="0"/>
              <a:buChar char="•"/>
            </a:pPr>
            <a:r>
              <a:rPr lang="en" sz="1300" dirty="0"/>
              <a:t>EHR systems use templates and often there are not enough narrative notes.</a:t>
            </a:r>
          </a:p>
          <a:p>
            <a:pPr marL="514350" lvl="0" indent="-285750">
              <a:spcBef>
                <a:spcPts val="0"/>
              </a:spcBef>
              <a:buFont typeface="Arial" panose="020B0604020202020204" pitchFamily="34" charset="0"/>
              <a:buChar char="•"/>
            </a:pPr>
            <a:r>
              <a:rPr lang="en" sz="1300" dirty="0"/>
              <a:t>EHR systems are expensive</a:t>
            </a:r>
          </a:p>
          <a:p>
            <a:pPr marL="514350" lvl="0" indent="-285750">
              <a:spcBef>
                <a:spcPts val="0"/>
              </a:spcBef>
              <a:buFont typeface="Arial" panose="020B0604020202020204" pitchFamily="34" charset="0"/>
              <a:buChar char="•"/>
            </a:pPr>
            <a:r>
              <a:rPr lang="en" sz="1300" dirty="0"/>
              <a:t>EHR systems are vulnerable to computer hackers (invasion of privacy).</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177"/>
        <p:cNvGrpSpPr/>
        <p:nvPr/>
      </p:nvGrpSpPr>
      <p:grpSpPr>
        <a:xfrm>
          <a:off x="0" y="0"/>
          <a:ext cx="0" cy="0"/>
          <a:chOff x="0" y="0"/>
          <a:chExt cx="0" cy="0"/>
        </a:xfrm>
      </p:grpSpPr>
      <p:sp>
        <p:nvSpPr>
          <p:cNvPr id="178" name="Shape 178"/>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EHR AND HIPAA</a:t>
            </a:r>
          </a:p>
        </p:txBody>
      </p:sp>
      <p:sp>
        <p:nvSpPr>
          <p:cNvPr id="179" name="Shape 179"/>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Ensuring privacy and security of health information, including information in electronic health records (EHR), is a key component to building the trust required to realize the potential benefits of electronic health information exchange. </a:t>
            </a:r>
          </a:p>
          <a:p>
            <a:pPr lvl="0" algn="ctr">
              <a:spcBef>
                <a:spcPts val="0"/>
              </a:spcBef>
              <a:buNone/>
            </a:pPr>
            <a:r>
              <a:rPr lang="en"/>
              <a:t>The PRACTICE OF THE HEALTH CARE PROVIDER , not the EHR vendor, is responsible for taking the steps necessary to protect the confidentiality, integrity, and availability of health information in the EHR and comply with The Health Insurance Portability and Accountability Act of 1996 (HIPAA) Rules. However, the providers and the EHR system “MUST” follow appropriate privacy and security standards - allowing only those persons who should have access to the EHR and who are providing care for the patient to have access. </a:t>
            </a:r>
          </a:p>
          <a:p>
            <a:pPr lvl="0">
              <a:spcBef>
                <a:spcPts val="0"/>
              </a:spcBef>
              <a:buNone/>
            </a:pPr>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183"/>
        <p:cNvGrpSpPr/>
        <p:nvPr/>
      </p:nvGrpSpPr>
      <p:grpSpPr>
        <a:xfrm>
          <a:off x="0" y="0"/>
          <a:ext cx="0" cy="0"/>
          <a:chOff x="0" y="0"/>
          <a:chExt cx="0" cy="0"/>
        </a:xfrm>
      </p:grpSpPr>
      <p:sp>
        <p:nvSpPr>
          <p:cNvPr id="184" name="Shape 184"/>
          <p:cNvSpPr txBox="1"/>
          <p:nvPr/>
        </p:nvSpPr>
        <p:spPr>
          <a:xfrm>
            <a:off x="1148800" y="1071750"/>
            <a:ext cx="65859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a:solidFill>
                  <a:srgbClr val="222222"/>
                </a:solidFill>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a:solidFill>
                  <a:srgbClr val="222222"/>
                </a:solidFill>
              </a:rPr>
              <a:t>                                                                                                    	</a:t>
            </a:r>
          </a:p>
          <a:p>
            <a:pPr lvl="0" rtl="0">
              <a:spcBef>
                <a:spcPts val="0"/>
              </a:spcBef>
              <a:buNone/>
            </a:pPr>
            <a:r>
              <a:rPr lang="en" sz="1000">
                <a:solidFill>
                  <a:srgbClr val="222222"/>
                </a:solidFill>
              </a:rPr>
              <a:t>Documents also licensed under Creative Commons 4.0 International (CCBY)</a:t>
            </a:r>
          </a:p>
        </p:txBody>
      </p:sp>
      <p:pic>
        <p:nvPicPr>
          <p:cNvPr id="185" name="Shape 185"/>
          <p:cNvPicPr preferRelativeResize="0"/>
          <p:nvPr/>
        </p:nvPicPr>
        <p:blipFill>
          <a:blip r:embed="rId3">
            <a:alphaModFix/>
          </a:blip>
          <a:stretch>
            <a:fillRect/>
          </a:stretch>
        </p:blipFill>
        <p:spPr>
          <a:xfrm>
            <a:off x="1252700" y="3005850"/>
            <a:ext cx="704850" cy="247650"/>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9"/>
        <p:cNvGrpSpPr/>
        <p:nvPr/>
      </p:nvGrpSpPr>
      <p:grpSpPr>
        <a:xfrm>
          <a:off x="0" y="0"/>
          <a:ext cx="0" cy="0"/>
          <a:chOff x="0" y="0"/>
          <a:chExt cx="0" cy="0"/>
        </a:xfrm>
      </p:grpSpPr>
      <p:sp>
        <p:nvSpPr>
          <p:cNvPr id="70" name="Shape 7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DEFINITION: EMR</a:t>
            </a:r>
          </a:p>
        </p:txBody>
      </p:sp>
      <p:sp>
        <p:nvSpPr>
          <p:cNvPr id="71" name="Shape 71"/>
          <p:cNvSpPr txBox="1">
            <a:spLocks noGrp="1"/>
          </p:cNvSpPr>
          <p:nvPr>
            <p:ph type="body" idx="1"/>
          </p:nvPr>
        </p:nvSpPr>
        <p:spPr>
          <a:xfrm>
            <a:off x="311700" y="1017725"/>
            <a:ext cx="8520600" cy="3416400"/>
          </a:xfrm>
          <a:prstGeom prst="rect">
            <a:avLst/>
          </a:prstGeom>
        </p:spPr>
        <p:txBody>
          <a:bodyPr lIns="91425" tIns="91425" rIns="91425" bIns="91425" anchor="t" anchorCtr="0">
            <a:noAutofit/>
          </a:bodyPr>
          <a:lstStyle/>
          <a:p>
            <a:pPr lvl="0">
              <a:spcBef>
                <a:spcPts val="0"/>
              </a:spcBef>
              <a:buNone/>
            </a:pPr>
            <a:r>
              <a:rPr lang="en" sz="1400" dirty="0"/>
              <a:t>An electronic medical record (EMR) is a digital version of a patient's traditional paper- based chart.  It is a comprehensive database of a patient's medical history.  However, the EMR generally represents only the health information of the patient within a single facility, such as a doctor's office.  It is not easily shared to providers outside of a practice; a patient’s record might have to be printed out and physically delivered to other members of the care team.</a:t>
            </a:r>
          </a:p>
          <a:p>
            <a:pPr lvl="0">
              <a:spcBef>
                <a:spcPts val="0"/>
              </a:spcBef>
              <a:buNone/>
            </a:pPr>
            <a:r>
              <a:rPr lang="en" sz="1400" dirty="0"/>
              <a:t>The EMR is more beneficial than paper records because it allows providers to:</a:t>
            </a:r>
          </a:p>
          <a:p>
            <a:pPr marL="457200" lvl="0" indent="-317500">
              <a:spcBef>
                <a:spcPts val="0"/>
              </a:spcBef>
              <a:buSzPct val="100000"/>
              <a:buFont typeface="Arial" panose="020B0604020202020204" pitchFamily="34" charset="0"/>
              <a:buChar char="•"/>
            </a:pPr>
            <a:r>
              <a:rPr lang="en" sz="1400" dirty="0"/>
              <a:t>Track data over time</a:t>
            </a:r>
          </a:p>
          <a:p>
            <a:pPr marL="457200" lvl="0" indent="-317500">
              <a:spcBef>
                <a:spcPts val="0"/>
              </a:spcBef>
              <a:buSzPct val="100000"/>
              <a:buFont typeface="Arial" panose="020B0604020202020204" pitchFamily="34" charset="0"/>
              <a:buChar char="•"/>
            </a:pPr>
            <a:r>
              <a:rPr lang="en" sz="1400" dirty="0"/>
              <a:t>Identify patients who are due for preventive visits and screenings</a:t>
            </a:r>
          </a:p>
          <a:p>
            <a:pPr marL="457200" lvl="0" indent="-317500">
              <a:spcBef>
                <a:spcPts val="0"/>
              </a:spcBef>
              <a:buSzPct val="100000"/>
              <a:buFont typeface="Arial" panose="020B0604020202020204" pitchFamily="34" charset="0"/>
              <a:buChar char="•"/>
            </a:pPr>
            <a:r>
              <a:rPr lang="en" sz="1400" dirty="0"/>
              <a:t>Monitor how patients measure up to certain parameters, such as vaccinations and blood pressure readings</a:t>
            </a:r>
          </a:p>
          <a:p>
            <a:pPr marL="457200" lvl="0" indent="-317500">
              <a:spcBef>
                <a:spcPts val="0"/>
              </a:spcBef>
              <a:buSzPct val="100000"/>
              <a:buFont typeface="Arial" panose="020B0604020202020204" pitchFamily="34" charset="0"/>
              <a:buChar char="•"/>
            </a:pPr>
            <a:r>
              <a:rPr lang="en" sz="1400" dirty="0"/>
              <a:t>Improve overall quality of care in a practice</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5"/>
        <p:cNvGrpSpPr/>
        <p:nvPr/>
      </p:nvGrpSpPr>
      <p:grpSpPr>
        <a:xfrm>
          <a:off x="0" y="0"/>
          <a:ext cx="0" cy="0"/>
          <a:chOff x="0" y="0"/>
          <a:chExt cx="0" cy="0"/>
        </a:xfrm>
      </p:grpSpPr>
      <p:sp>
        <p:nvSpPr>
          <p:cNvPr id="76" name="Shape 76"/>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DEFINITION: EHR</a:t>
            </a:r>
          </a:p>
        </p:txBody>
      </p:sp>
      <p:sp>
        <p:nvSpPr>
          <p:cNvPr id="77" name="Shape 77"/>
          <p:cNvSpPr txBox="1">
            <a:spLocks noGrp="1"/>
          </p:cNvSpPr>
          <p:nvPr>
            <p:ph type="body" idx="1"/>
          </p:nvPr>
        </p:nvSpPr>
        <p:spPr>
          <a:xfrm>
            <a:off x="311700" y="1017725"/>
            <a:ext cx="8520600" cy="3416400"/>
          </a:xfrm>
          <a:prstGeom prst="rect">
            <a:avLst/>
          </a:prstGeom>
        </p:spPr>
        <p:txBody>
          <a:bodyPr lIns="91425" tIns="91425" rIns="91425" bIns="91425" anchor="t" anchorCtr="0">
            <a:noAutofit/>
          </a:bodyPr>
          <a:lstStyle/>
          <a:p>
            <a:pPr lvl="0">
              <a:spcBef>
                <a:spcPts val="0"/>
              </a:spcBef>
              <a:buNone/>
            </a:pPr>
            <a:r>
              <a:rPr lang="en" sz="1400"/>
              <a:t>“The Electronic Health Record (EHR) is a longitudinal electronic record of patient health information generated by one or more encounters in any care delivery setting. Included in this information are patient demographics, progress notes, problems, medications, vital signs, past medical history, immunizations,  laboratory data, and radiology reports. The EHR automates and streamlines the clinician's workflow. The EHR has the ability to generate a complete record of a clinical patient encounter, as well as supporting other care-related activities directly or indirectly via interface—including evidence-based decision support, quality management, and outcomes reporting.”</a:t>
            </a:r>
          </a:p>
          <a:p>
            <a:pPr lvl="0" algn="r">
              <a:spcBef>
                <a:spcPts val="0"/>
              </a:spcBef>
              <a:buNone/>
            </a:pPr>
            <a:r>
              <a:rPr lang="en" sz="1200"/>
              <a:t>Definition provided by the Health Information Management System Society (HIMSS)</a:t>
            </a:r>
          </a:p>
          <a:p>
            <a:pPr lvl="0">
              <a:spcBef>
                <a:spcPts val="0"/>
              </a:spcBef>
              <a:buNone/>
            </a:pPr>
            <a:r>
              <a:rPr lang="en" sz="1400"/>
              <a:t>An electronic health record (EHR) is a digital version of a patient's information that focuses on the patient's total health.  It goes beyond standard clinical data collected in a provider's office and provides a broader view of the patient's care.   An EHR allows for  real-time, patient-centered records that make information available instantly and securely to the entire health care team.</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1"/>
        <p:cNvGrpSpPr/>
        <p:nvPr/>
      </p:nvGrpSpPr>
      <p:grpSpPr>
        <a:xfrm>
          <a:off x="0" y="0"/>
          <a:ext cx="0" cy="0"/>
          <a:chOff x="0" y="0"/>
          <a:chExt cx="0" cy="0"/>
        </a:xfrm>
      </p:grpSpPr>
      <p:sp>
        <p:nvSpPr>
          <p:cNvPr id="82" name="Shape 82"/>
          <p:cNvSpPr txBox="1">
            <a:spLocks noGrp="1"/>
          </p:cNvSpPr>
          <p:nvPr>
            <p:ph type="body" idx="1"/>
          </p:nvPr>
        </p:nvSpPr>
        <p:spPr>
          <a:xfrm>
            <a:off x="311700" y="554825"/>
            <a:ext cx="8520600" cy="4014000"/>
          </a:xfrm>
          <a:prstGeom prst="rect">
            <a:avLst/>
          </a:prstGeom>
        </p:spPr>
        <p:txBody>
          <a:bodyPr lIns="91425" tIns="91425" rIns="91425" bIns="91425" anchor="t" anchorCtr="0">
            <a:noAutofit/>
          </a:bodyPr>
          <a:lstStyle/>
          <a:p>
            <a:pPr lvl="0">
              <a:spcBef>
                <a:spcPts val="0"/>
              </a:spcBef>
              <a:buNone/>
            </a:pPr>
            <a:r>
              <a:rPr lang="en" dirty="0"/>
              <a:t>An EHR is more beneficial than an EMR because:</a:t>
            </a:r>
          </a:p>
          <a:p>
            <a:pPr lvl="0">
              <a:spcBef>
                <a:spcPts val="0"/>
              </a:spcBef>
              <a:buNone/>
            </a:pPr>
            <a:endParaRPr dirty="0"/>
          </a:p>
          <a:p>
            <a:pPr marL="514350" lvl="0" indent="-285750">
              <a:spcBef>
                <a:spcPts val="0"/>
              </a:spcBef>
              <a:buFont typeface="Arial" panose="020B0604020202020204" pitchFamily="34" charset="0"/>
              <a:buChar char="•"/>
            </a:pPr>
            <a:r>
              <a:rPr lang="en" dirty="0"/>
              <a:t>Patient health care information is available to all individuals providing care.</a:t>
            </a:r>
          </a:p>
          <a:p>
            <a:pPr marL="971550" lvl="1" indent="-285750">
              <a:spcBef>
                <a:spcPts val="0"/>
              </a:spcBef>
              <a:buFont typeface="Arial" panose="020B0604020202020204" pitchFamily="34" charset="0"/>
              <a:buChar char="•"/>
            </a:pPr>
            <a:r>
              <a:rPr lang="en" dirty="0"/>
              <a:t>Notes from one setting are available in another setting which allows transitions between health care providers more seamless.</a:t>
            </a:r>
          </a:p>
          <a:p>
            <a:pPr marL="514350" lvl="0" indent="-285750">
              <a:spcBef>
                <a:spcPts val="0"/>
              </a:spcBef>
              <a:buFont typeface="Arial" panose="020B0604020202020204" pitchFamily="34" charset="0"/>
              <a:buChar char="•"/>
            </a:pPr>
            <a:r>
              <a:rPr lang="en" dirty="0"/>
              <a:t>Patients can review their own records and track their own health trends.</a:t>
            </a:r>
          </a:p>
          <a:p>
            <a:pPr marL="514350" lvl="0" indent="-285750">
              <a:spcBef>
                <a:spcPts val="0"/>
              </a:spcBef>
              <a:buFont typeface="Arial" panose="020B0604020202020204" pitchFamily="34" charset="0"/>
              <a:buChar char="•"/>
            </a:pPr>
            <a:r>
              <a:rPr lang="en" dirty="0"/>
              <a:t>Test results are immediately available thereby decreasing duplicate tests.</a:t>
            </a:r>
          </a:p>
          <a:p>
            <a:pPr lvl="0">
              <a:spcBef>
                <a:spcPts val="0"/>
              </a:spcBef>
              <a:buNone/>
            </a:pPr>
            <a:endParaRPr dirty="0"/>
          </a:p>
          <a:p>
            <a:pPr lvl="0">
              <a:spcBef>
                <a:spcPts val="0"/>
              </a:spcBef>
              <a:buNone/>
            </a:pPr>
            <a:endParaRPr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6"/>
        <p:cNvGrpSpPr/>
        <p:nvPr/>
      </p:nvGrpSpPr>
      <p:grpSpPr>
        <a:xfrm>
          <a:off x="0" y="0"/>
          <a:ext cx="0" cy="0"/>
          <a:chOff x="0" y="0"/>
          <a:chExt cx="0" cy="0"/>
        </a:xfrm>
      </p:grpSpPr>
      <p:sp>
        <p:nvSpPr>
          <p:cNvPr id="87" name="Shape 87"/>
          <p:cNvSpPr txBox="1">
            <a:spLocks noGrp="1"/>
          </p:cNvSpPr>
          <p:nvPr>
            <p:ph type="body" idx="1"/>
          </p:nvPr>
        </p:nvSpPr>
        <p:spPr>
          <a:xfrm>
            <a:off x="311700" y="522175"/>
            <a:ext cx="8520600" cy="4046700"/>
          </a:xfrm>
          <a:prstGeom prst="rect">
            <a:avLst/>
          </a:prstGeom>
        </p:spPr>
        <p:txBody>
          <a:bodyPr lIns="91425" tIns="91425" rIns="91425" bIns="91425" anchor="t" anchorCtr="0">
            <a:noAutofit/>
          </a:bodyPr>
          <a:lstStyle/>
          <a:p>
            <a:pPr lvl="0">
              <a:spcBef>
                <a:spcPts val="0"/>
              </a:spcBef>
              <a:buNone/>
            </a:pPr>
            <a:r>
              <a:rPr lang="en" dirty="0"/>
              <a:t>People often use the terms "electronic medical record" (EMR) and "electronic health record" (EHR) interchangeably.</a:t>
            </a:r>
          </a:p>
          <a:p>
            <a:pPr lvl="0" algn="ctr">
              <a:spcBef>
                <a:spcPts val="0"/>
              </a:spcBef>
              <a:buNone/>
            </a:pPr>
            <a:r>
              <a:rPr lang="en" dirty="0"/>
              <a:t>Here is the difference:</a:t>
            </a:r>
          </a:p>
          <a:p>
            <a:pPr marL="514350" lvl="0" indent="-285750">
              <a:spcBef>
                <a:spcPts val="0"/>
              </a:spcBef>
              <a:buFont typeface="Arial" panose="020B0604020202020204" pitchFamily="34" charset="0"/>
              <a:buChar char="•"/>
            </a:pPr>
            <a:r>
              <a:rPr lang="en" dirty="0"/>
              <a:t>The EMR term came first and was used to chart "medical" things.  It was mainly used for clinicians for diagnosis and treatment.</a:t>
            </a:r>
          </a:p>
          <a:p>
            <a:pPr marL="514350" lvl="0" indent="-285750">
              <a:spcBef>
                <a:spcPts val="0"/>
              </a:spcBef>
              <a:buFont typeface="Arial" panose="020B0604020202020204" pitchFamily="34" charset="0"/>
              <a:buChar char="•"/>
            </a:pPr>
            <a:r>
              <a:rPr lang="en" dirty="0"/>
              <a:t>The EHR term goes a lot further than EMRs.  The word "health" better encompasses the "whole" patient.   Therefore, the word health better relates to "the condition of being sound in body, mind, or spirit; especially... freedom from physical disease or pain... the general condition of the body."</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311700" y="522175"/>
            <a:ext cx="8520600" cy="4046700"/>
          </a:xfrm>
          <a:prstGeom prst="rect">
            <a:avLst/>
          </a:prstGeom>
        </p:spPr>
        <p:txBody>
          <a:bodyPr lIns="91425" tIns="91425" rIns="91425" bIns="91425" anchor="t" anchorCtr="0">
            <a:noAutofit/>
          </a:bodyPr>
          <a:lstStyle/>
          <a:p>
            <a:pPr lvl="0">
              <a:spcBef>
                <a:spcPts val="0"/>
              </a:spcBef>
              <a:buNone/>
            </a:pPr>
            <a:endParaRPr/>
          </a:p>
          <a:p>
            <a:pPr lvl="0">
              <a:spcBef>
                <a:spcPts val="0"/>
              </a:spcBef>
              <a:buNone/>
            </a:pPr>
            <a:r>
              <a:rPr lang="en"/>
              <a:t>The electronic medical record (EMR)/ electronic health record (EHR) is a legal patient record that is created in a digital format in health care facilities.  It is designed to organize patient data.</a:t>
            </a:r>
          </a:p>
          <a:p>
            <a:pPr lvl="0">
              <a:spcBef>
                <a:spcPts val="0"/>
              </a:spcBef>
              <a:buNone/>
            </a:pPr>
            <a:endParaRPr/>
          </a:p>
          <a:p>
            <a:pPr lvl="0">
              <a:spcBef>
                <a:spcPts val="0"/>
              </a:spcBef>
              <a:buNone/>
            </a:pPr>
            <a:r>
              <a:rPr lang="en"/>
              <a:t>Electronic health record systems digitally organize patient demographics, patient medical history, medication and allergies, immunization status, laboratory test results, radiology images, vital signs, and billing information.</a:t>
            </a:r>
          </a:p>
          <a:p>
            <a:pPr lvl="0">
              <a:spcBef>
                <a:spcPts val="0"/>
              </a:spcBef>
              <a:buNone/>
            </a:pPr>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6"/>
        <p:cNvGrpSpPr/>
        <p:nvPr/>
      </p:nvGrpSpPr>
      <p:grpSpPr>
        <a:xfrm>
          <a:off x="0" y="0"/>
          <a:ext cx="0" cy="0"/>
          <a:chOff x="0" y="0"/>
          <a:chExt cx="0" cy="0"/>
        </a:xfrm>
      </p:grpSpPr>
      <p:sp>
        <p:nvSpPr>
          <p:cNvPr id="97" name="Shape 9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sz="2400"/>
              <a:t>HISTORY OF THE ELECTRONIC MEDICAL RECORD (EMR) </a:t>
            </a:r>
          </a:p>
        </p:txBody>
      </p:sp>
      <p:sp>
        <p:nvSpPr>
          <p:cNvPr id="98" name="Shape 9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In the 1960's, a physician named Lawrence L. Weed first described the concept of a computerized or electronic medical record; a system to automate and reorganize patient medical records to enhance their utilization and thereby lead to improved patient care.</a:t>
            </a:r>
          </a:p>
          <a:p>
            <a:pPr lvl="0">
              <a:spcBef>
                <a:spcPts val="0"/>
              </a:spcBef>
              <a:buNone/>
            </a:pPr>
            <a:r>
              <a:rPr lang="en"/>
              <a:t>Weed's work was a collaborative effort between physicians and information technology experts. </a:t>
            </a:r>
          </a:p>
          <a:p>
            <a:pPr lvl="0">
              <a:spcBef>
                <a:spcPts val="0"/>
              </a:spcBef>
              <a:buNone/>
            </a:pPr>
            <a:r>
              <a:rPr lang="en"/>
              <a:t>The objectives of the collaboration were to develop a system that would provide timely and sequential patient data to the physician, and enable a more rapid collection of data.</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2"/>
        <p:cNvGrpSpPr/>
        <p:nvPr/>
      </p:nvGrpSpPr>
      <p:grpSpPr>
        <a:xfrm>
          <a:off x="0" y="0"/>
          <a:ext cx="0" cy="0"/>
          <a:chOff x="0" y="0"/>
          <a:chExt cx="0" cy="0"/>
        </a:xfrm>
      </p:grpSpPr>
      <p:sp>
        <p:nvSpPr>
          <p:cNvPr id="103" name="Shape 103"/>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dirty="0"/>
              <a:t>In 1970s, the problem-oriented medical record (POMR) was developed.  </a:t>
            </a:r>
          </a:p>
          <a:p>
            <a:pPr lvl="0">
              <a:spcBef>
                <a:spcPts val="0"/>
              </a:spcBef>
              <a:buNone/>
            </a:pPr>
            <a:endParaRPr dirty="0"/>
          </a:p>
          <a:p>
            <a:pPr lvl="0">
              <a:spcBef>
                <a:spcPts val="0"/>
              </a:spcBef>
              <a:buNone/>
            </a:pPr>
            <a:r>
              <a:rPr lang="en" dirty="0"/>
              <a:t>It was also during this time that electronic medical record (EMR) systems were being </a:t>
            </a:r>
            <a:r>
              <a:rPr lang="en" dirty="0" smtClean="0"/>
              <a:t>developed. These </a:t>
            </a:r>
            <a:r>
              <a:rPr lang="en" dirty="0"/>
              <a:t>records would eventually evolve into EHR systems.</a:t>
            </a:r>
          </a:p>
          <a:p>
            <a:pPr lvl="0">
              <a:spcBef>
                <a:spcPts val="0"/>
              </a:spcBef>
              <a:buNone/>
            </a:pPr>
            <a:endParaRPr dirty="0"/>
          </a:p>
        </p:txBody>
      </p:sp>
    </p:spTree>
  </p:cSld>
  <p:clrMapOvr>
    <a:masterClrMapping/>
  </p:clrMapOvr>
</p:sld>
</file>

<file path=ppt/theme/theme1.xml><?xml version="1.0" encoding="utf-8"?>
<a:theme xmlns:a="http://schemas.openxmlformats.org/drawingml/2006/main" name="spearmint">
  <a:themeElements>
    <a:clrScheme name="Spearmint">
      <a:dk1>
        <a:srgbClr val="202729"/>
      </a:dk1>
      <a:lt1>
        <a:srgbClr val="FFFFFF"/>
      </a:lt1>
      <a:dk2>
        <a:srgbClr val="4BA173"/>
      </a:dk2>
      <a:lt2>
        <a:srgbClr val="63D297"/>
      </a:lt2>
      <a:accent1>
        <a:srgbClr val="353744"/>
      </a:accent1>
      <a:accent2>
        <a:srgbClr val="424242"/>
      </a:accent2>
      <a:accent3>
        <a:srgbClr val="616161"/>
      </a:accent3>
      <a:accent4>
        <a:srgbClr val="999999"/>
      </a:accent4>
      <a:accent5>
        <a:srgbClr val="FF5252"/>
      </a:accent5>
      <a:accent6>
        <a:srgbClr val="FFF176"/>
      </a:accent6>
      <a:hlink>
        <a:srgbClr val="FF5252"/>
      </a:hlink>
      <a:folHlink>
        <a:srgbClr val="FF525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TotalTime>
  <Words>1498</Words>
  <Application>Microsoft Office PowerPoint</Application>
  <PresentationFormat>On-screen Show (16:9)</PresentationFormat>
  <Paragraphs>110</Paragraphs>
  <Slides>23</Slides>
  <Notes>23</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23</vt:i4>
      </vt:variant>
    </vt:vector>
  </HeadingPairs>
  <TitlesOfParts>
    <vt:vector size="26" baseType="lpstr">
      <vt:lpstr>Proxima Nova</vt:lpstr>
      <vt:lpstr>Arial</vt:lpstr>
      <vt:lpstr>spearmint</vt:lpstr>
      <vt:lpstr>ELECTRONIC HEALTH RECORDS</vt:lpstr>
      <vt:lpstr>Electronic  Medical Records   Vs.   Electronic Health Records - What is the difference?</vt:lpstr>
      <vt:lpstr>DEFINITION: EMR</vt:lpstr>
      <vt:lpstr>DEFINITION: EHR</vt:lpstr>
      <vt:lpstr>PowerPoint Presentation</vt:lpstr>
      <vt:lpstr>PowerPoint Presentation</vt:lpstr>
      <vt:lpstr>PowerPoint Presentation</vt:lpstr>
      <vt:lpstr>HISTORY OF THE ELECTRONIC MEDICAL RECORD (EMR) </vt:lpstr>
      <vt:lpstr>PowerPoint Presentation</vt:lpstr>
      <vt:lpstr>PowerPoint Presentation</vt:lpstr>
      <vt:lpstr>WHAT IS AN EHR SYSTEM?</vt:lpstr>
      <vt:lpstr>PowerPoint Presentation</vt:lpstr>
      <vt:lpstr>THE USE OF EHR SYSTEMS IS DESIGNED TO...</vt:lpstr>
      <vt:lpstr>THE RULES SURROUNDING THE EHR</vt:lpstr>
      <vt:lpstr>RULE #1</vt:lpstr>
      <vt:lpstr>RULE #2 </vt:lpstr>
      <vt:lpstr>RULE #3 When creating a new note in a chart, the following elements should be included:  </vt:lpstr>
      <vt:lpstr>RULE #4 </vt:lpstr>
      <vt:lpstr>RULE #5 </vt:lpstr>
      <vt:lpstr>RULE #6 </vt:lpstr>
      <vt:lpstr>DISADVANTAGES OF EHR SYSTEM...</vt:lpstr>
      <vt:lpstr>EHR AND HIPAA</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ELECTRONIC HEALTH RECORDS</dc:title>
  <dc:creator>Nichole M. Hollon</dc:creator>
  <cp:lastModifiedBy>Nichole M. Hollon</cp:lastModifiedBy>
  <cp:revision>2</cp:revision>
  <dcterms:modified xsi:type="dcterms:W3CDTF">2016-09-22T22:28:48Z</dcterms:modified>
</cp:coreProperties>
</file>