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88" y="-8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201075" y="4212150"/>
            <a:ext cx="9630825" cy="28257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0" name="Shape 20"/>
          <p:cNvSpPr txBox="1"/>
          <p:nvPr/>
        </p:nvSpPr>
        <p:spPr>
          <a:xfrm>
            <a:off x="2540000" y="1905000"/>
            <a:ext cx="5156199" cy="19811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105825" y="497400"/>
            <a:ext cx="9895399" cy="1291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6" name="Shape 26"/>
          <p:cNvSpPr txBox="1"/>
          <p:nvPr/>
        </p:nvSpPr>
        <p:spPr>
          <a:xfrm>
            <a:off x="7112000" y="5486400"/>
            <a:ext cx="3144625" cy="16175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Notice – no gills or true cap. Convoluted Sac like surface that makes spores.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7" name="Shape 27"/>
          <p:cNvSpPr/>
          <p:nvPr/>
        </p:nvSpPr>
        <p:spPr>
          <a:xfrm>
            <a:off x="3048000" y="1185325"/>
            <a:ext cx="3979325" cy="591607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cxnSp>
        <p:nvCxnSpPr>
          <p:cNvPr id="28" name="Shape 28"/>
          <p:cNvCxnSpPr>
            <a:stCxn id="29" idx="0"/>
            <a:endCxn id="29" idx="0"/>
          </p:cNvCxnSpPr>
          <p:nvPr/>
        </p:nvCxnSpPr>
        <p:spPr>
          <a:xfrm>
            <a:off x="6616700" y="4787900"/>
            <a:ext cx="914400" cy="7112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stealth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105825" y="497400"/>
            <a:ext cx="9895399" cy="1291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5" name="Shape 35"/>
          <p:cNvSpPr/>
          <p:nvPr/>
        </p:nvSpPr>
        <p:spPr>
          <a:xfrm>
            <a:off x="3418400" y="1725075"/>
            <a:ext cx="3503075" cy="50376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36" name="Shape 36"/>
          <p:cNvSpPr txBox="1"/>
          <p:nvPr/>
        </p:nvSpPr>
        <p:spPr>
          <a:xfrm>
            <a:off x="7214300" y="5215800"/>
            <a:ext cx="2580900" cy="16160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Notice Thread Like Hyphae. This is a microscopic view – Magnification level unknown.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105825" y="497400"/>
            <a:ext cx="9895399" cy="1291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2" name="Shape 42"/>
          <p:cNvSpPr/>
          <p:nvPr/>
        </p:nvSpPr>
        <p:spPr>
          <a:xfrm>
            <a:off x="1397000" y="1725075"/>
            <a:ext cx="7535324" cy="50376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43" name="Shape 43"/>
          <p:cNvSpPr txBox="1"/>
          <p:nvPr/>
        </p:nvSpPr>
        <p:spPr>
          <a:xfrm>
            <a:off x="6706300" y="6909150"/>
            <a:ext cx="2919575" cy="10004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Brown Cup Fungus. </a:t>
            </a:r>
          </a:p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Stephen Sharnoff</a:t>
            </a:r>
          </a:p>
          <a:p>
            <a:endParaRPr/>
          </a:p>
        </p:txBody>
      </p:sp>
      <p:sp>
        <p:nvSpPr>
          <p:cNvPr id="44" name="Shape 44"/>
          <p:cNvSpPr txBox="1"/>
          <p:nvPr/>
        </p:nvSpPr>
        <p:spPr>
          <a:xfrm>
            <a:off x="6113625" y="474475"/>
            <a:ext cx="2834900" cy="3848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Spores form on inside</a:t>
            </a:r>
          </a:p>
        </p:txBody>
      </p:sp>
      <p:sp>
        <p:nvSpPr>
          <p:cNvPr id="45" name="Shape 45"/>
          <p:cNvSpPr/>
          <p:nvPr/>
        </p:nvSpPr>
        <p:spPr>
          <a:xfrm>
            <a:off x="5069400" y="836075"/>
            <a:ext cx="1640400" cy="320672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105825" y="497400"/>
            <a:ext cx="9895399" cy="1291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1" name="Shape 51"/>
          <p:cNvSpPr/>
          <p:nvPr/>
        </p:nvSpPr>
        <p:spPr>
          <a:xfrm>
            <a:off x="2370650" y="1947325"/>
            <a:ext cx="4910650" cy="397932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52" name="Shape 52"/>
          <p:cNvSpPr txBox="1"/>
          <p:nvPr/>
        </p:nvSpPr>
        <p:spPr>
          <a:xfrm>
            <a:off x="5097625" y="6316475"/>
            <a:ext cx="4274249" cy="10004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Science Projects Resources</a:t>
            </a:r>
          </a:p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http://www.science-projects-resources.com/images/breadmold.jpg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05825" y="497400"/>
            <a:ext cx="9895399" cy="1291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8" name="Shape 58"/>
          <p:cNvSpPr/>
          <p:nvPr/>
        </p:nvSpPr>
        <p:spPr>
          <a:xfrm>
            <a:off x="1386400" y="1725075"/>
            <a:ext cx="7556500" cy="50376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Custom</PresentationFormat>
  <Paragraphs>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/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Miranda</dc:creator>
  <cp:lastModifiedBy>Miranda</cp:lastModifiedBy>
  <cp:revision>3</cp:revision>
  <dcterms:modified xsi:type="dcterms:W3CDTF">2013-11-17T22:25:25Z</dcterms:modified>
</cp:coreProperties>
</file>