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7" r:id="rId2"/>
    <p:sldId id="258" r:id="rId3"/>
    <p:sldId id="259" r:id="rId4"/>
    <p:sldId id="260" r:id="rId5"/>
  </p:sldIdLst>
  <p:sldSz cx="10058400" cy="7772400"/>
  <p:notesSz cx="10058400" cy="77724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91" d="100"/>
          <a:sy n="91" d="100"/>
        </p:scale>
        <p:origin x="-1578" y="-108"/>
      </p:cViewPr>
      <p:guideLst>
        <p:guide orient="horz" pos="288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slide" Target="slides/slide4.xml"/><Relationship Id="rId4" Type="http://schemas.openxmlformats.org/officeDocument/2006/relationships/slide" Target="slides/slide3.xml"/><Relationship Id="rId9" Type="http://schemas.openxmlformats.org/officeDocument/2006/relationships/tableStyles" Target="tableStyles.xml"/></Relationships>
</file>

<file path=ppt/media/image1.png>
</file>

<file path=ppt/media/image2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png"/><Relationship Id="rId2" Type="http://schemas.openxmlformats.org/officeDocument/2006/relationships/image" Target="../media/image1.png"/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ctrTitle"/>
          </p:nvPr>
        </p:nvSpPr>
        <p:spPr>
          <a:xfrm>
            <a:off x="754380" y="2409444"/>
            <a:ext cx="8549640" cy="1632203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subTitle" idx="4"/>
          </p:nvPr>
        </p:nvSpPr>
        <p:spPr>
          <a:xfrm>
            <a:off x="1508760" y="4352544"/>
            <a:ext cx="7040879" cy="194310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>
              <a:defRPr sz="1600" b="0" i="0">
                <a:solidFill>
                  <a:srgbClr val="4C4C4C"/>
                </a:solidFill>
                <a:latin typeface="Century Gothic"/>
                <a:cs typeface="Century Gothic"/>
              </a:defRPr>
            </a:lvl1pPr>
          </a:lstStyle>
          <a:p>
            <a:pPr marL="12700">
              <a:lnSpc>
                <a:spcPct val="100000"/>
              </a:lnSpc>
              <a:tabLst>
                <a:tab pos="601345" algn="l"/>
                <a:tab pos="1153160" algn="l"/>
                <a:tab pos="1424940" algn="l"/>
                <a:tab pos="2343150" algn="l"/>
                <a:tab pos="3274060" algn="l"/>
                <a:tab pos="3890010" algn="l"/>
              </a:tabLst>
            </a:pPr>
            <a:r>
              <a:rPr spc="305" dirty="0"/>
              <a:t>SM</a:t>
            </a:r>
            <a:r>
              <a:rPr dirty="0"/>
              <a:t>T	</a:t>
            </a:r>
            <a:r>
              <a:rPr spc="305" dirty="0"/>
              <a:t>11</a:t>
            </a:r>
            <a:r>
              <a:rPr dirty="0"/>
              <a:t>0	|	</a:t>
            </a:r>
            <a:r>
              <a:rPr spc="305" dirty="0"/>
              <a:t>Socia</a:t>
            </a:r>
            <a:r>
              <a:rPr dirty="0"/>
              <a:t>l	</a:t>
            </a:r>
            <a:r>
              <a:rPr spc="305" dirty="0"/>
              <a:t>Medi</a:t>
            </a:r>
            <a:r>
              <a:rPr dirty="0"/>
              <a:t>a	</a:t>
            </a:r>
            <a:r>
              <a:rPr spc="305" dirty="0"/>
              <a:t>an</a:t>
            </a:r>
            <a:r>
              <a:rPr dirty="0"/>
              <a:t>d	</a:t>
            </a:r>
            <a:r>
              <a:rPr spc="305" dirty="0"/>
              <a:t>Technolog</a:t>
            </a:r>
            <a:r>
              <a:rPr dirty="0"/>
              <a:t>y</a:t>
            </a:r>
            <a:r>
              <a:rPr spc="-135" dirty="0"/>
              <a:t> </a:t>
            </a:r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6/3/2015</a:t>
            </a:fld>
            <a:endParaRPr lang="en-US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>
              <a:defRPr sz="1000" b="0" i="0">
                <a:solidFill>
                  <a:schemeClr val="tx1"/>
                </a:solidFill>
                <a:latin typeface="Century Gothic"/>
                <a:cs typeface="Century Gothic"/>
              </a:defRPr>
            </a:lvl1pPr>
          </a:lstStyle>
          <a:p>
            <a:pPr marL="25400">
              <a:lnSpc>
                <a:spcPct val="100000"/>
              </a:lnSpc>
            </a:pPr>
            <a:fld id="{81D60167-4931-47E6-BA6A-407CBD079E47}" type="slidenum">
              <a:rPr dirty="0"/>
              <a:t>‹#›</a:t>
            </a:fld>
            <a:endParaRPr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 sz="2800" b="1" i="0">
                <a:solidFill>
                  <a:schemeClr val="tx1"/>
                </a:solidFill>
                <a:latin typeface="Tw Cen MT"/>
                <a:cs typeface="Tw Cen MT"/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/>
        <p:txBody>
          <a:bodyPr lIns="0" tIns="0" rIns="0" bIns="0"/>
          <a:lstStyle>
            <a:lvl1pPr>
              <a:defRPr sz="1200" b="0" i="1">
                <a:solidFill>
                  <a:schemeClr val="tx1"/>
                </a:solidFill>
                <a:latin typeface="Century Gothic"/>
                <a:cs typeface="Century Gothic"/>
              </a:defRPr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>
              <a:defRPr sz="1600" b="0" i="0">
                <a:solidFill>
                  <a:srgbClr val="4C4C4C"/>
                </a:solidFill>
                <a:latin typeface="Century Gothic"/>
                <a:cs typeface="Century Gothic"/>
              </a:defRPr>
            </a:lvl1pPr>
          </a:lstStyle>
          <a:p>
            <a:pPr marL="12700">
              <a:lnSpc>
                <a:spcPct val="100000"/>
              </a:lnSpc>
              <a:tabLst>
                <a:tab pos="601345" algn="l"/>
                <a:tab pos="1153160" algn="l"/>
                <a:tab pos="1424940" algn="l"/>
                <a:tab pos="2343150" algn="l"/>
                <a:tab pos="3274060" algn="l"/>
                <a:tab pos="3890010" algn="l"/>
              </a:tabLst>
            </a:pPr>
            <a:r>
              <a:rPr spc="305" dirty="0"/>
              <a:t>SM</a:t>
            </a:r>
            <a:r>
              <a:rPr dirty="0"/>
              <a:t>T	</a:t>
            </a:r>
            <a:r>
              <a:rPr spc="305" dirty="0"/>
              <a:t>11</a:t>
            </a:r>
            <a:r>
              <a:rPr dirty="0"/>
              <a:t>0	|	</a:t>
            </a:r>
            <a:r>
              <a:rPr spc="305" dirty="0"/>
              <a:t>Socia</a:t>
            </a:r>
            <a:r>
              <a:rPr dirty="0"/>
              <a:t>l	</a:t>
            </a:r>
            <a:r>
              <a:rPr spc="305" dirty="0"/>
              <a:t>Medi</a:t>
            </a:r>
            <a:r>
              <a:rPr dirty="0"/>
              <a:t>a	</a:t>
            </a:r>
            <a:r>
              <a:rPr spc="305" dirty="0"/>
              <a:t>an</a:t>
            </a:r>
            <a:r>
              <a:rPr dirty="0"/>
              <a:t>d	</a:t>
            </a:r>
            <a:r>
              <a:rPr spc="305" dirty="0"/>
              <a:t>Technolog</a:t>
            </a:r>
            <a:r>
              <a:rPr dirty="0"/>
              <a:t>y</a:t>
            </a:r>
            <a:r>
              <a:rPr spc="-135" dirty="0"/>
              <a:t> </a:t>
            </a:r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6/3/2015</a:t>
            </a:fld>
            <a:endParaRPr lang="en-US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>
              <a:defRPr sz="1000" b="0" i="0">
                <a:solidFill>
                  <a:schemeClr val="tx1"/>
                </a:solidFill>
                <a:latin typeface="Century Gothic"/>
                <a:cs typeface="Century Gothic"/>
              </a:defRPr>
            </a:lvl1pPr>
          </a:lstStyle>
          <a:p>
            <a:pPr marL="25400">
              <a:lnSpc>
                <a:spcPct val="100000"/>
              </a:lnSpc>
            </a:pPr>
            <a:fld id="{81D60167-4931-47E6-BA6A-407CBD079E47}" type="slidenum">
              <a:rPr dirty="0"/>
              <a:t>‹#›</a:t>
            </a:fld>
            <a:endParaRPr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 sz="2800" b="1" i="0">
                <a:solidFill>
                  <a:schemeClr val="tx1"/>
                </a:solidFill>
                <a:latin typeface="Tw Cen MT"/>
                <a:cs typeface="Tw Cen MT"/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sz="half" idx="2"/>
          </p:nvPr>
        </p:nvSpPr>
        <p:spPr>
          <a:xfrm>
            <a:off x="502920" y="1787652"/>
            <a:ext cx="4375404" cy="5129784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sz="half" idx="3"/>
          </p:nvPr>
        </p:nvSpPr>
        <p:spPr>
          <a:xfrm>
            <a:off x="5180075" y="1787652"/>
            <a:ext cx="4375404" cy="5129784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>
              <a:defRPr sz="1600" b="0" i="0">
                <a:solidFill>
                  <a:srgbClr val="4C4C4C"/>
                </a:solidFill>
                <a:latin typeface="Century Gothic"/>
                <a:cs typeface="Century Gothic"/>
              </a:defRPr>
            </a:lvl1pPr>
          </a:lstStyle>
          <a:p>
            <a:pPr marL="12700">
              <a:lnSpc>
                <a:spcPct val="100000"/>
              </a:lnSpc>
              <a:tabLst>
                <a:tab pos="601345" algn="l"/>
                <a:tab pos="1153160" algn="l"/>
                <a:tab pos="1424940" algn="l"/>
                <a:tab pos="2343150" algn="l"/>
                <a:tab pos="3274060" algn="l"/>
                <a:tab pos="3890010" algn="l"/>
              </a:tabLst>
            </a:pPr>
            <a:r>
              <a:rPr spc="305" dirty="0"/>
              <a:t>SM</a:t>
            </a:r>
            <a:r>
              <a:rPr dirty="0"/>
              <a:t>T	</a:t>
            </a:r>
            <a:r>
              <a:rPr spc="305" dirty="0"/>
              <a:t>11</a:t>
            </a:r>
            <a:r>
              <a:rPr dirty="0"/>
              <a:t>0	|	</a:t>
            </a:r>
            <a:r>
              <a:rPr spc="305" dirty="0"/>
              <a:t>Socia</a:t>
            </a:r>
            <a:r>
              <a:rPr dirty="0"/>
              <a:t>l	</a:t>
            </a:r>
            <a:r>
              <a:rPr spc="305" dirty="0"/>
              <a:t>Medi</a:t>
            </a:r>
            <a:r>
              <a:rPr dirty="0"/>
              <a:t>a	</a:t>
            </a:r>
            <a:r>
              <a:rPr spc="305" dirty="0"/>
              <a:t>an</a:t>
            </a:r>
            <a:r>
              <a:rPr dirty="0"/>
              <a:t>d	</a:t>
            </a:r>
            <a:r>
              <a:rPr spc="305" dirty="0"/>
              <a:t>Technolog</a:t>
            </a:r>
            <a:r>
              <a:rPr dirty="0"/>
              <a:t>y</a:t>
            </a:r>
            <a:r>
              <a:rPr spc="-135" dirty="0"/>
              <a:t> </a:t>
            </a:r>
          </a:p>
        </p:txBody>
      </p:sp>
      <p:sp>
        <p:nvSpPr>
          <p:cNvPr id="6" name="Holder 6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6/3/2015</a:t>
            </a:fld>
            <a:endParaRPr lang="en-US"/>
          </a:p>
        </p:txBody>
      </p:sp>
      <p:sp>
        <p:nvSpPr>
          <p:cNvPr id="7" name="Holder 7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>
              <a:defRPr sz="1000" b="0" i="0">
                <a:solidFill>
                  <a:schemeClr val="tx1"/>
                </a:solidFill>
                <a:latin typeface="Century Gothic"/>
                <a:cs typeface="Century Gothic"/>
              </a:defRPr>
            </a:lvl1pPr>
          </a:lstStyle>
          <a:p>
            <a:pPr marL="25400">
              <a:lnSpc>
                <a:spcPct val="100000"/>
              </a:lnSpc>
            </a:pPr>
            <a:fld id="{81D60167-4931-47E6-BA6A-407CBD079E47}" type="slidenum">
              <a:rPr dirty="0"/>
              <a:t>‹#›</a:t>
            </a:fld>
            <a:endParaRPr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" preserve="1">
  <p:cSld name="Title Only"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bk object 16"/>
          <p:cNvSpPr/>
          <p:nvPr/>
        </p:nvSpPr>
        <p:spPr>
          <a:xfrm>
            <a:off x="89153" y="7078980"/>
            <a:ext cx="2025650" cy="7620"/>
          </a:xfrm>
          <a:custGeom>
            <a:avLst/>
            <a:gdLst/>
            <a:ahLst/>
            <a:cxnLst/>
            <a:rect l="l" t="t" r="r" b="b"/>
            <a:pathLst>
              <a:path w="2025650" h="7620">
                <a:moveTo>
                  <a:pt x="0" y="0"/>
                </a:moveTo>
                <a:lnTo>
                  <a:pt x="2025395" y="7620"/>
                </a:lnTo>
              </a:path>
            </a:pathLst>
          </a:custGeom>
          <a:ln w="57150">
            <a:solidFill>
              <a:srgbClr val="D20000"/>
            </a:solidFill>
            <a:prstDash val="lgDash"/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7" name="bk object 17"/>
          <p:cNvSpPr/>
          <p:nvPr/>
        </p:nvSpPr>
        <p:spPr>
          <a:xfrm>
            <a:off x="7943850" y="7076693"/>
            <a:ext cx="2097405" cy="10160"/>
          </a:xfrm>
          <a:custGeom>
            <a:avLst/>
            <a:gdLst/>
            <a:ahLst/>
            <a:cxnLst/>
            <a:rect l="l" t="t" r="r" b="b"/>
            <a:pathLst>
              <a:path w="2097404" h="10159">
                <a:moveTo>
                  <a:pt x="0" y="9905"/>
                </a:moveTo>
                <a:lnTo>
                  <a:pt x="2097024" y="0"/>
                </a:lnTo>
              </a:path>
            </a:pathLst>
          </a:custGeom>
          <a:ln w="57150">
            <a:solidFill>
              <a:srgbClr val="D20000"/>
            </a:solidFill>
            <a:prstDash val="lgDash"/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8" name="bk object 18"/>
          <p:cNvSpPr/>
          <p:nvPr/>
        </p:nvSpPr>
        <p:spPr>
          <a:xfrm>
            <a:off x="436626" y="0"/>
            <a:ext cx="1109472" cy="1819656"/>
          </a:xfrm>
          <a:prstGeom prst="rect">
            <a:avLst/>
          </a:prstGeom>
          <a:blipFill>
            <a:blip r:embed="rId2" cstate="print"/>
            <a:stretch>
              <a:fillRect/>
            </a:stretch>
          </a:blip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9" name="bk object 19"/>
          <p:cNvSpPr/>
          <p:nvPr/>
        </p:nvSpPr>
        <p:spPr>
          <a:xfrm>
            <a:off x="1589532" y="3073907"/>
            <a:ext cx="6710171" cy="2865120"/>
          </a:xfrm>
          <a:prstGeom prst="rect">
            <a:avLst/>
          </a:prstGeom>
          <a:blipFill>
            <a:blip r:embed="rId3" cstate="print"/>
            <a:stretch>
              <a:fillRect/>
            </a:stretch>
          </a:blip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 sz="2800" b="1" i="0">
                <a:solidFill>
                  <a:schemeClr val="tx1"/>
                </a:solidFill>
                <a:latin typeface="Tw Cen MT"/>
                <a:cs typeface="Tw Cen MT"/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>
              <a:defRPr sz="1600" b="0" i="0">
                <a:solidFill>
                  <a:srgbClr val="4C4C4C"/>
                </a:solidFill>
                <a:latin typeface="Century Gothic"/>
                <a:cs typeface="Century Gothic"/>
              </a:defRPr>
            </a:lvl1pPr>
          </a:lstStyle>
          <a:p>
            <a:pPr marL="12700">
              <a:lnSpc>
                <a:spcPct val="100000"/>
              </a:lnSpc>
              <a:tabLst>
                <a:tab pos="601345" algn="l"/>
                <a:tab pos="1153160" algn="l"/>
                <a:tab pos="1424940" algn="l"/>
                <a:tab pos="2343150" algn="l"/>
                <a:tab pos="3274060" algn="l"/>
                <a:tab pos="3890010" algn="l"/>
              </a:tabLst>
            </a:pPr>
            <a:r>
              <a:rPr spc="305" dirty="0"/>
              <a:t>SM</a:t>
            </a:r>
            <a:r>
              <a:rPr dirty="0"/>
              <a:t>T	</a:t>
            </a:r>
            <a:r>
              <a:rPr spc="305" dirty="0"/>
              <a:t>11</a:t>
            </a:r>
            <a:r>
              <a:rPr dirty="0"/>
              <a:t>0	|	</a:t>
            </a:r>
            <a:r>
              <a:rPr spc="305" dirty="0"/>
              <a:t>Socia</a:t>
            </a:r>
            <a:r>
              <a:rPr dirty="0"/>
              <a:t>l	</a:t>
            </a:r>
            <a:r>
              <a:rPr spc="305" dirty="0"/>
              <a:t>Medi</a:t>
            </a:r>
            <a:r>
              <a:rPr dirty="0"/>
              <a:t>a	</a:t>
            </a:r>
            <a:r>
              <a:rPr spc="305" dirty="0"/>
              <a:t>an</a:t>
            </a:r>
            <a:r>
              <a:rPr dirty="0"/>
              <a:t>d	</a:t>
            </a:r>
            <a:r>
              <a:rPr spc="305" dirty="0"/>
              <a:t>Technolog</a:t>
            </a:r>
            <a:r>
              <a:rPr dirty="0"/>
              <a:t>y</a:t>
            </a:r>
            <a:r>
              <a:rPr spc="-135" dirty="0"/>
              <a:t> </a:t>
            </a:r>
          </a:p>
        </p:txBody>
      </p:sp>
      <p:sp>
        <p:nvSpPr>
          <p:cNvPr id="4" name="Holder 4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6/3/2015</a:t>
            </a:fld>
            <a:endParaRPr lang="en-US"/>
          </a:p>
        </p:txBody>
      </p:sp>
      <p:sp>
        <p:nvSpPr>
          <p:cNvPr id="5" name="Holder 5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>
              <a:defRPr sz="1000" b="0" i="0">
                <a:solidFill>
                  <a:schemeClr val="tx1"/>
                </a:solidFill>
                <a:latin typeface="Century Gothic"/>
                <a:cs typeface="Century Gothic"/>
              </a:defRPr>
            </a:lvl1pPr>
          </a:lstStyle>
          <a:p>
            <a:pPr marL="25400">
              <a:lnSpc>
                <a:spcPct val="100000"/>
              </a:lnSpc>
            </a:pPr>
            <a:fld id="{81D60167-4931-47E6-BA6A-407CBD079E47}" type="slidenum">
              <a:rPr dirty="0"/>
              <a:t>‹#›</a:t>
            </a:fld>
            <a:endParaRPr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>
              <a:defRPr sz="1600" b="0" i="0">
                <a:solidFill>
                  <a:srgbClr val="4C4C4C"/>
                </a:solidFill>
                <a:latin typeface="Century Gothic"/>
                <a:cs typeface="Century Gothic"/>
              </a:defRPr>
            </a:lvl1pPr>
          </a:lstStyle>
          <a:p>
            <a:pPr marL="12700">
              <a:lnSpc>
                <a:spcPct val="100000"/>
              </a:lnSpc>
              <a:tabLst>
                <a:tab pos="601345" algn="l"/>
                <a:tab pos="1153160" algn="l"/>
                <a:tab pos="1424940" algn="l"/>
                <a:tab pos="2343150" algn="l"/>
                <a:tab pos="3274060" algn="l"/>
                <a:tab pos="3890010" algn="l"/>
              </a:tabLst>
            </a:pPr>
            <a:r>
              <a:rPr spc="305" dirty="0"/>
              <a:t>SM</a:t>
            </a:r>
            <a:r>
              <a:rPr dirty="0"/>
              <a:t>T	</a:t>
            </a:r>
            <a:r>
              <a:rPr spc="305" dirty="0"/>
              <a:t>11</a:t>
            </a:r>
            <a:r>
              <a:rPr dirty="0"/>
              <a:t>0	|	</a:t>
            </a:r>
            <a:r>
              <a:rPr spc="305" dirty="0"/>
              <a:t>Socia</a:t>
            </a:r>
            <a:r>
              <a:rPr dirty="0"/>
              <a:t>l	</a:t>
            </a:r>
            <a:r>
              <a:rPr spc="305" dirty="0"/>
              <a:t>Medi</a:t>
            </a:r>
            <a:r>
              <a:rPr dirty="0"/>
              <a:t>a	</a:t>
            </a:r>
            <a:r>
              <a:rPr spc="305" dirty="0"/>
              <a:t>an</a:t>
            </a:r>
            <a:r>
              <a:rPr dirty="0"/>
              <a:t>d	</a:t>
            </a:r>
            <a:r>
              <a:rPr spc="305" dirty="0"/>
              <a:t>Technolog</a:t>
            </a:r>
            <a:r>
              <a:rPr dirty="0"/>
              <a:t>y</a:t>
            </a:r>
            <a:r>
              <a:rPr spc="-135" dirty="0"/>
              <a:t> </a:t>
            </a:r>
          </a:p>
        </p:txBody>
      </p:sp>
      <p:sp>
        <p:nvSpPr>
          <p:cNvPr id="3" name="Holder 3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6/3/2015</a:t>
            </a:fld>
            <a:endParaRPr lang="en-US"/>
          </a:p>
        </p:txBody>
      </p:sp>
      <p:sp>
        <p:nvSpPr>
          <p:cNvPr id="4" name="Holder 4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>
              <a:defRPr sz="1000" b="0" i="0">
                <a:solidFill>
                  <a:schemeClr val="tx1"/>
                </a:solidFill>
                <a:latin typeface="Century Gothic"/>
                <a:cs typeface="Century Gothic"/>
              </a:defRPr>
            </a:lvl1pPr>
          </a:lstStyle>
          <a:p>
            <a:pPr marL="25400">
              <a:lnSpc>
                <a:spcPct val="100000"/>
              </a:lnSpc>
            </a:pPr>
            <a:fld id="{81D60167-4931-47E6-BA6A-407CBD079E47}" type="slidenum">
              <a:rPr dirty="0"/>
              <a:t>‹#›</a:t>
            </a:fld>
            <a:endParaRPr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7" Type="http://schemas.openxmlformats.org/officeDocument/2006/relationships/image" Target="../media/image1.png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theme" Target="../theme/theme1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bk object 16"/>
          <p:cNvSpPr/>
          <p:nvPr/>
        </p:nvSpPr>
        <p:spPr>
          <a:xfrm>
            <a:off x="89153" y="7078980"/>
            <a:ext cx="2025650" cy="7620"/>
          </a:xfrm>
          <a:custGeom>
            <a:avLst/>
            <a:gdLst/>
            <a:ahLst/>
            <a:cxnLst/>
            <a:rect l="l" t="t" r="r" b="b"/>
            <a:pathLst>
              <a:path w="2025650" h="7620">
                <a:moveTo>
                  <a:pt x="0" y="0"/>
                </a:moveTo>
                <a:lnTo>
                  <a:pt x="2025395" y="7620"/>
                </a:lnTo>
              </a:path>
            </a:pathLst>
          </a:custGeom>
          <a:ln w="57150">
            <a:solidFill>
              <a:srgbClr val="D20000"/>
            </a:solidFill>
            <a:prstDash val="lgDash"/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7" name="bk object 17"/>
          <p:cNvSpPr/>
          <p:nvPr/>
        </p:nvSpPr>
        <p:spPr>
          <a:xfrm>
            <a:off x="7943850" y="7076693"/>
            <a:ext cx="2097405" cy="10160"/>
          </a:xfrm>
          <a:custGeom>
            <a:avLst/>
            <a:gdLst/>
            <a:ahLst/>
            <a:cxnLst/>
            <a:rect l="l" t="t" r="r" b="b"/>
            <a:pathLst>
              <a:path w="2097404" h="10159">
                <a:moveTo>
                  <a:pt x="0" y="9905"/>
                </a:moveTo>
                <a:lnTo>
                  <a:pt x="2097024" y="0"/>
                </a:lnTo>
              </a:path>
            </a:pathLst>
          </a:custGeom>
          <a:ln w="57150">
            <a:solidFill>
              <a:srgbClr val="D20000"/>
            </a:solidFill>
            <a:prstDash val="lgDash"/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8" name="bk object 18"/>
          <p:cNvSpPr/>
          <p:nvPr/>
        </p:nvSpPr>
        <p:spPr>
          <a:xfrm>
            <a:off x="436626" y="0"/>
            <a:ext cx="1109472" cy="1819656"/>
          </a:xfrm>
          <a:prstGeom prst="rect">
            <a:avLst/>
          </a:prstGeom>
          <a:blipFill>
            <a:blip r:embed="rId7" cstate="print"/>
            <a:stretch>
              <a:fillRect/>
            </a:stretch>
          </a:blip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" name="Holder 2"/>
          <p:cNvSpPr>
            <a:spLocks noGrp="1"/>
          </p:cNvSpPr>
          <p:nvPr>
            <p:ph type="title"/>
          </p:nvPr>
        </p:nvSpPr>
        <p:spPr>
          <a:xfrm>
            <a:off x="935737" y="576751"/>
            <a:ext cx="8186925" cy="356234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 sz="2800" b="1" i="0">
                <a:solidFill>
                  <a:schemeClr val="tx1"/>
                </a:solidFill>
                <a:latin typeface="Tw Cen MT"/>
                <a:cs typeface="Tw Cen MT"/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>
          <a:xfrm>
            <a:off x="986409" y="2110207"/>
            <a:ext cx="8085581" cy="322961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 sz="1200" b="0" i="1">
                <a:solidFill>
                  <a:schemeClr val="tx1"/>
                </a:solidFill>
                <a:latin typeface="Century Gothic"/>
                <a:cs typeface="Century Gothic"/>
              </a:defRPr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>
          <a:xfrm>
            <a:off x="2314448" y="6977393"/>
            <a:ext cx="5448934" cy="229234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 sz="1600" b="0" i="0">
                <a:solidFill>
                  <a:srgbClr val="4C4C4C"/>
                </a:solidFill>
                <a:latin typeface="Century Gothic"/>
                <a:cs typeface="Century Gothic"/>
              </a:defRPr>
            </a:lvl1pPr>
          </a:lstStyle>
          <a:p>
            <a:pPr marL="12700">
              <a:lnSpc>
                <a:spcPct val="100000"/>
              </a:lnSpc>
              <a:tabLst>
                <a:tab pos="601345" algn="l"/>
                <a:tab pos="1153160" algn="l"/>
                <a:tab pos="1424940" algn="l"/>
                <a:tab pos="2343150" algn="l"/>
                <a:tab pos="3274060" algn="l"/>
                <a:tab pos="3890010" algn="l"/>
              </a:tabLst>
            </a:pPr>
            <a:r>
              <a:rPr spc="305" dirty="0"/>
              <a:t>SM</a:t>
            </a:r>
            <a:r>
              <a:rPr dirty="0"/>
              <a:t>T	</a:t>
            </a:r>
            <a:r>
              <a:rPr spc="305" dirty="0"/>
              <a:t>11</a:t>
            </a:r>
            <a:r>
              <a:rPr dirty="0"/>
              <a:t>0	|	</a:t>
            </a:r>
            <a:r>
              <a:rPr spc="305" dirty="0"/>
              <a:t>Socia</a:t>
            </a:r>
            <a:r>
              <a:rPr dirty="0"/>
              <a:t>l	</a:t>
            </a:r>
            <a:r>
              <a:rPr spc="305" dirty="0"/>
              <a:t>Medi</a:t>
            </a:r>
            <a:r>
              <a:rPr dirty="0"/>
              <a:t>a	</a:t>
            </a:r>
            <a:r>
              <a:rPr spc="305" dirty="0"/>
              <a:t>an</a:t>
            </a:r>
            <a:r>
              <a:rPr dirty="0"/>
              <a:t>d	</a:t>
            </a:r>
            <a:r>
              <a:rPr spc="305" dirty="0"/>
              <a:t>Technolog</a:t>
            </a:r>
            <a:r>
              <a:rPr dirty="0"/>
              <a:t>y</a:t>
            </a:r>
            <a:r>
              <a:rPr spc="-135" dirty="0"/>
              <a:t> </a:t>
            </a:r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>
          <a:xfrm>
            <a:off x="502920" y="7228332"/>
            <a:ext cx="2313432" cy="38862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6/3/2015</a:t>
            </a:fld>
            <a:endParaRPr lang="en-US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>
          <a:xfrm>
            <a:off x="9626110" y="7305447"/>
            <a:ext cx="192404" cy="153034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 sz="1000" b="0" i="0">
                <a:solidFill>
                  <a:schemeClr val="tx1"/>
                </a:solidFill>
                <a:latin typeface="Century Gothic"/>
                <a:cs typeface="Century Gothic"/>
              </a:defRPr>
            </a:lvl1pPr>
          </a:lstStyle>
          <a:p>
            <a:pPr marL="25400">
              <a:lnSpc>
                <a:spcPct val="100000"/>
              </a:lnSpc>
            </a:pPr>
            <a:fld id="{81D60167-4931-47E6-BA6A-407CBD079E47}" type="slidenum">
              <a:rPr dirty="0"/>
              <a:t>‹#›</a:t>
            </a:fld>
            <a:endParaRPr dirty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</p:sldLayoutIdLst>
  <p:txStyles>
    <p:titleStyle>
      <a:lvl1pPr>
        <a:defRPr>
          <a:latin typeface="+mj-lt"/>
          <a:ea typeface="+mj-ea"/>
          <a:cs typeface="+mj-cs"/>
        </a:defRPr>
      </a:lvl1pPr>
    </p:titleStyle>
    <p:body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bodyStyle>
    <p:other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1702561" y="2537211"/>
            <a:ext cx="7053580" cy="981075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ts val="4120"/>
              </a:lnSpc>
            </a:pPr>
            <a:r>
              <a:rPr sz="3600" b="1" spc="-160" dirty="0">
                <a:solidFill>
                  <a:srgbClr val="FF0B0B"/>
                </a:solidFill>
                <a:latin typeface="Tw Cen MT"/>
                <a:cs typeface="Tw Cen MT"/>
              </a:rPr>
              <a:t>MODUL</a:t>
            </a:r>
            <a:r>
              <a:rPr sz="3600" b="1" spc="-5" dirty="0">
                <a:solidFill>
                  <a:srgbClr val="FF0B0B"/>
                </a:solidFill>
                <a:latin typeface="Tw Cen MT"/>
                <a:cs typeface="Tw Cen MT"/>
              </a:rPr>
              <a:t>E</a:t>
            </a:r>
            <a:r>
              <a:rPr sz="3600" b="1" spc="-300" dirty="0">
                <a:solidFill>
                  <a:srgbClr val="FF0B0B"/>
                </a:solidFill>
                <a:latin typeface="Tw Cen MT"/>
                <a:cs typeface="Tw Cen MT"/>
              </a:rPr>
              <a:t> </a:t>
            </a:r>
            <a:r>
              <a:rPr sz="3600" b="1" spc="-5" dirty="0">
                <a:solidFill>
                  <a:srgbClr val="FF0B0B"/>
                </a:solidFill>
                <a:latin typeface="Tw Cen MT"/>
                <a:cs typeface="Tw Cen MT"/>
              </a:rPr>
              <a:t>1</a:t>
            </a:r>
            <a:r>
              <a:rPr sz="3600" b="1" spc="-310" dirty="0">
                <a:solidFill>
                  <a:srgbClr val="FF0B0B"/>
                </a:solidFill>
                <a:latin typeface="Tw Cen MT"/>
                <a:cs typeface="Tw Cen MT"/>
              </a:rPr>
              <a:t> </a:t>
            </a:r>
            <a:r>
              <a:rPr sz="3600" b="1" spc="-5" dirty="0">
                <a:solidFill>
                  <a:srgbClr val="4C4C4C"/>
                </a:solidFill>
                <a:latin typeface="Tw Cen MT"/>
                <a:cs typeface="Tw Cen MT"/>
              </a:rPr>
              <a:t>|</a:t>
            </a:r>
            <a:r>
              <a:rPr sz="3600" b="1" spc="-300" dirty="0">
                <a:solidFill>
                  <a:srgbClr val="4C4C4C"/>
                </a:solidFill>
                <a:latin typeface="Tw Cen MT"/>
                <a:cs typeface="Tw Cen MT"/>
              </a:rPr>
              <a:t> </a:t>
            </a:r>
            <a:r>
              <a:rPr sz="3600" b="1" spc="-10" dirty="0">
                <a:solidFill>
                  <a:srgbClr val="4C4C4C"/>
                </a:solidFill>
                <a:latin typeface="Tw Cen MT"/>
                <a:cs typeface="Tw Cen MT"/>
              </a:rPr>
              <a:t>WH</a:t>
            </a:r>
            <a:r>
              <a:rPr sz="3600" b="1" spc="-5" dirty="0">
                <a:solidFill>
                  <a:srgbClr val="4C4C4C"/>
                </a:solidFill>
                <a:latin typeface="Tw Cen MT"/>
                <a:cs typeface="Tw Cen MT"/>
              </a:rPr>
              <a:t>Y </a:t>
            </a:r>
            <a:r>
              <a:rPr sz="3600" b="1" dirty="0">
                <a:solidFill>
                  <a:srgbClr val="4C4C4C"/>
                </a:solidFill>
                <a:latin typeface="Tw Cen MT"/>
                <a:cs typeface="Tw Cen MT"/>
              </a:rPr>
              <a:t>DO</a:t>
            </a:r>
            <a:r>
              <a:rPr sz="3600" b="1" spc="-5" dirty="0">
                <a:solidFill>
                  <a:srgbClr val="4C4C4C"/>
                </a:solidFill>
                <a:latin typeface="Tw Cen MT"/>
                <a:cs typeface="Tw Cen MT"/>
              </a:rPr>
              <a:t> SOCIA</a:t>
            </a:r>
            <a:r>
              <a:rPr sz="3600" b="1" dirty="0">
                <a:solidFill>
                  <a:srgbClr val="4C4C4C"/>
                </a:solidFill>
                <a:latin typeface="Tw Cen MT"/>
                <a:cs typeface="Tw Cen MT"/>
              </a:rPr>
              <a:t>L </a:t>
            </a:r>
            <a:r>
              <a:rPr sz="3600" b="1" spc="-10" dirty="0">
                <a:solidFill>
                  <a:srgbClr val="4C4C4C"/>
                </a:solidFill>
                <a:latin typeface="Tw Cen MT"/>
                <a:cs typeface="Tw Cen MT"/>
              </a:rPr>
              <a:t>MEDIA</a:t>
            </a:r>
            <a:endParaRPr sz="3600">
              <a:latin typeface="Tw Cen MT"/>
              <a:cs typeface="Tw Cen MT"/>
            </a:endParaRPr>
          </a:p>
          <a:p>
            <a:pPr marL="2282190">
              <a:lnSpc>
                <a:spcPts val="4120"/>
              </a:lnSpc>
            </a:pPr>
            <a:r>
              <a:rPr sz="3600" b="1" dirty="0">
                <a:solidFill>
                  <a:srgbClr val="4C4C4C"/>
                </a:solidFill>
                <a:latin typeface="Tw Cen MT"/>
                <a:cs typeface="Tw Cen MT"/>
              </a:rPr>
              <a:t>METRICS M</a:t>
            </a:r>
            <a:r>
              <a:rPr sz="3600" b="1" spc="-220" dirty="0">
                <a:solidFill>
                  <a:srgbClr val="4C4C4C"/>
                </a:solidFill>
                <a:latin typeface="Tw Cen MT"/>
                <a:cs typeface="Tw Cen MT"/>
              </a:rPr>
              <a:t>A</a:t>
            </a:r>
            <a:r>
              <a:rPr sz="3600" b="1" dirty="0">
                <a:solidFill>
                  <a:srgbClr val="4C4C4C"/>
                </a:solidFill>
                <a:latin typeface="Tw Cen MT"/>
                <a:cs typeface="Tw Cen MT"/>
              </a:rPr>
              <a:t>TTER?</a:t>
            </a:r>
            <a:endParaRPr sz="3600">
              <a:latin typeface="Tw Cen MT"/>
              <a:cs typeface="Tw Cen MT"/>
            </a:endParaRPr>
          </a:p>
        </p:txBody>
      </p:sp>
      <p:sp>
        <p:nvSpPr>
          <p:cNvPr id="3" name="object 3"/>
          <p:cNvSpPr/>
          <p:nvPr/>
        </p:nvSpPr>
        <p:spPr>
          <a:xfrm>
            <a:off x="380" y="0"/>
            <a:ext cx="1828800" cy="2171700"/>
          </a:xfrm>
          <a:custGeom>
            <a:avLst/>
            <a:gdLst/>
            <a:ahLst/>
            <a:cxnLst/>
            <a:rect l="l" t="t" r="r" b="b"/>
            <a:pathLst>
              <a:path w="1828800" h="2171700">
                <a:moveTo>
                  <a:pt x="0" y="0"/>
                </a:moveTo>
                <a:lnTo>
                  <a:pt x="0" y="2171700"/>
                </a:lnTo>
                <a:lnTo>
                  <a:pt x="1828419" y="2171700"/>
                </a:lnTo>
                <a:lnTo>
                  <a:pt x="1828419" y="0"/>
                </a:lnTo>
                <a:lnTo>
                  <a:pt x="0" y="0"/>
                </a:lnTo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4" name="object 4"/>
          <p:cNvSpPr/>
          <p:nvPr/>
        </p:nvSpPr>
        <p:spPr>
          <a:xfrm>
            <a:off x="4444" y="0"/>
            <a:ext cx="0" cy="2171700"/>
          </a:xfrm>
          <a:custGeom>
            <a:avLst/>
            <a:gdLst/>
            <a:ahLst/>
            <a:cxnLst/>
            <a:rect l="l" t="t" r="r" b="b"/>
            <a:pathLst>
              <a:path h="2171700">
                <a:moveTo>
                  <a:pt x="0" y="0"/>
                </a:moveTo>
                <a:lnTo>
                  <a:pt x="0" y="2171700"/>
                </a:lnTo>
              </a:path>
            </a:pathLst>
          </a:custGeom>
          <a:ln w="8890">
            <a:solidFill>
              <a:srgbClr val="FFFFFF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5" name="object 5"/>
          <p:cNvSpPr/>
          <p:nvPr/>
        </p:nvSpPr>
        <p:spPr>
          <a:xfrm>
            <a:off x="8889" y="4572"/>
            <a:ext cx="1809750" cy="0"/>
          </a:xfrm>
          <a:custGeom>
            <a:avLst/>
            <a:gdLst/>
            <a:ahLst/>
            <a:cxnLst/>
            <a:rect l="l" t="t" r="r" b="b"/>
            <a:pathLst>
              <a:path w="1809750">
                <a:moveTo>
                  <a:pt x="0" y="0"/>
                </a:moveTo>
                <a:lnTo>
                  <a:pt x="1809750" y="0"/>
                </a:lnTo>
              </a:path>
            </a:pathLst>
          </a:custGeom>
          <a:ln w="9144">
            <a:solidFill>
              <a:srgbClr val="FFFFFF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6" name="object 6"/>
          <p:cNvSpPr/>
          <p:nvPr/>
        </p:nvSpPr>
        <p:spPr>
          <a:xfrm>
            <a:off x="1823720" y="0"/>
            <a:ext cx="0" cy="2171700"/>
          </a:xfrm>
          <a:custGeom>
            <a:avLst/>
            <a:gdLst/>
            <a:ahLst/>
            <a:cxnLst/>
            <a:rect l="l" t="t" r="r" b="b"/>
            <a:pathLst>
              <a:path h="2171700">
                <a:moveTo>
                  <a:pt x="0" y="0"/>
                </a:moveTo>
                <a:lnTo>
                  <a:pt x="0" y="2171700"/>
                </a:lnTo>
              </a:path>
            </a:pathLst>
          </a:custGeom>
          <a:ln w="10159">
            <a:solidFill>
              <a:srgbClr val="FFFFFF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7" name="object 7"/>
          <p:cNvSpPr/>
          <p:nvPr/>
        </p:nvSpPr>
        <p:spPr>
          <a:xfrm>
            <a:off x="9144" y="2166747"/>
            <a:ext cx="1809750" cy="0"/>
          </a:xfrm>
          <a:custGeom>
            <a:avLst/>
            <a:gdLst/>
            <a:ahLst/>
            <a:cxnLst/>
            <a:rect l="l" t="t" r="r" b="b"/>
            <a:pathLst>
              <a:path w="1809750">
                <a:moveTo>
                  <a:pt x="0" y="0"/>
                </a:moveTo>
                <a:lnTo>
                  <a:pt x="1809750" y="0"/>
                </a:lnTo>
              </a:path>
            </a:pathLst>
          </a:custGeom>
          <a:ln w="9905">
            <a:solidFill>
              <a:srgbClr val="FFFFFF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8" name="object 8"/>
          <p:cNvSpPr txBox="1">
            <a:spLocks noGrp="1"/>
          </p:cNvSpPr>
          <p:nvPr>
            <p:ph type="ftr" sz="quarter" idx="5"/>
          </p:nvPr>
        </p:nvSpPr>
        <p:spPr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  <a:tabLst>
                <a:tab pos="601345" algn="l"/>
                <a:tab pos="1153160" algn="l"/>
                <a:tab pos="1424940" algn="l"/>
                <a:tab pos="2343150" algn="l"/>
                <a:tab pos="3274060" algn="l"/>
                <a:tab pos="3890010" algn="l"/>
              </a:tabLst>
            </a:pPr>
            <a:r>
              <a:rPr spc="305" dirty="0"/>
              <a:t>SM</a:t>
            </a:r>
            <a:r>
              <a:rPr dirty="0"/>
              <a:t>T	</a:t>
            </a:r>
            <a:r>
              <a:rPr spc="305" dirty="0"/>
              <a:t>11</a:t>
            </a:r>
            <a:r>
              <a:rPr dirty="0"/>
              <a:t>0	|	</a:t>
            </a:r>
            <a:r>
              <a:rPr spc="305" dirty="0"/>
              <a:t>Socia</a:t>
            </a:r>
            <a:r>
              <a:rPr dirty="0"/>
              <a:t>l	</a:t>
            </a:r>
            <a:r>
              <a:rPr spc="305" dirty="0"/>
              <a:t>Medi</a:t>
            </a:r>
            <a:r>
              <a:rPr dirty="0"/>
              <a:t>a	</a:t>
            </a:r>
            <a:r>
              <a:rPr spc="305" dirty="0"/>
              <a:t>an</a:t>
            </a:r>
            <a:r>
              <a:rPr dirty="0"/>
              <a:t>d	</a:t>
            </a:r>
            <a:r>
              <a:rPr spc="305" dirty="0"/>
              <a:t>Technolog</a:t>
            </a:r>
            <a:r>
              <a:rPr dirty="0"/>
              <a:t>y</a:t>
            </a:r>
            <a:r>
              <a:rPr spc="-135" dirty="0"/>
              <a:t> </a:t>
            </a:r>
          </a:p>
        </p:txBody>
      </p:sp>
      <p:sp>
        <p:nvSpPr>
          <p:cNvPr id="9" name="object 9"/>
          <p:cNvSpPr txBox="1">
            <a:spLocks noGrp="1"/>
          </p:cNvSpPr>
          <p:nvPr>
            <p:ph type="sldNum" sz="quarter" idx="7"/>
          </p:nvPr>
        </p:nvSpPr>
        <p:spPr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25400">
              <a:lnSpc>
                <a:spcPct val="100000"/>
              </a:lnSpc>
            </a:pPr>
            <a:r>
              <a:rPr dirty="0"/>
              <a:t>78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762000" y="762000"/>
            <a:ext cx="655067" cy="1107996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lang="en-US" sz="7200" b="1" spc="-5" dirty="0">
                <a:solidFill>
                  <a:srgbClr val="FFFFFF"/>
                </a:solidFill>
                <a:latin typeface="Tw Cen MT"/>
                <a:cs typeface="Tw Cen MT"/>
              </a:rPr>
              <a:t>1</a:t>
            </a:r>
            <a:endParaRPr sz="7200" dirty="0">
              <a:latin typeface="Tw Cen MT"/>
              <a:cs typeface="Tw Cen MT"/>
            </a:endParaRPr>
          </a:p>
        </p:txBody>
      </p:sp>
      <p:sp>
        <p:nvSpPr>
          <p:cNvPr id="5" name="object 5"/>
          <p:cNvSpPr txBox="1">
            <a:spLocks noGrp="1"/>
          </p:cNvSpPr>
          <p:nvPr>
            <p:ph type="ftr" sz="quarter" idx="5"/>
          </p:nvPr>
        </p:nvSpPr>
        <p:spPr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  <a:tabLst>
                <a:tab pos="601345" algn="l"/>
                <a:tab pos="1153160" algn="l"/>
                <a:tab pos="1424940" algn="l"/>
                <a:tab pos="2343150" algn="l"/>
                <a:tab pos="3274060" algn="l"/>
                <a:tab pos="3890010" algn="l"/>
              </a:tabLst>
            </a:pPr>
            <a:r>
              <a:rPr spc="305" dirty="0"/>
              <a:t>SM</a:t>
            </a:r>
            <a:r>
              <a:rPr dirty="0"/>
              <a:t>T	</a:t>
            </a:r>
            <a:r>
              <a:rPr spc="305" dirty="0"/>
              <a:t>11</a:t>
            </a:r>
            <a:r>
              <a:rPr dirty="0"/>
              <a:t>0	|	</a:t>
            </a:r>
            <a:r>
              <a:rPr spc="305" dirty="0"/>
              <a:t>Socia</a:t>
            </a:r>
            <a:r>
              <a:rPr dirty="0"/>
              <a:t>l	</a:t>
            </a:r>
            <a:r>
              <a:rPr spc="305" dirty="0"/>
              <a:t>Medi</a:t>
            </a:r>
            <a:r>
              <a:rPr dirty="0"/>
              <a:t>a	</a:t>
            </a:r>
            <a:r>
              <a:rPr spc="305" dirty="0"/>
              <a:t>an</a:t>
            </a:r>
            <a:r>
              <a:rPr dirty="0"/>
              <a:t>d	</a:t>
            </a:r>
            <a:r>
              <a:rPr spc="305" dirty="0"/>
              <a:t>Technolog</a:t>
            </a:r>
            <a:r>
              <a:rPr dirty="0"/>
              <a:t>y</a:t>
            </a:r>
            <a:r>
              <a:rPr spc="-135" dirty="0"/>
              <a:t> </a:t>
            </a:r>
          </a:p>
        </p:txBody>
      </p:sp>
      <p:sp>
        <p:nvSpPr>
          <p:cNvPr id="6" name="object 6"/>
          <p:cNvSpPr txBox="1">
            <a:spLocks noGrp="1"/>
          </p:cNvSpPr>
          <p:nvPr>
            <p:ph type="sldNum" sz="quarter" idx="7"/>
          </p:nvPr>
        </p:nvSpPr>
        <p:spPr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25400">
              <a:lnSpc>
                <a:spcPct val="100000"/>
              </a:lnSpc>
            </a:pPr>
            <a:r>
              <a:rPr dirty="0"/>
              <a:t>79</a:t>
            </a:r>
          </a:p>
        </p:txBody>
      </p:sp>
      <p:sp>
        <p:nvSpPr>
          <p:cNvPr id="3" name="object 3"/>
          <p:cNvSpPr txBox="1">
            <a:spLocks noGrp="1"/>
          </p:cNvSpPr>
          <p:nvPr>
            <p:ph type="title"/>
          </p:nvPr>
        </p:nvSpPr>
        <p:spPr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6708140">
              <a:lnSpc>
                <a:spcPct val="100000"/>
              </a:lnSpc>
            </a:pPr>
            <a:r>
              <a:rPr dirty="0"/>
              <a:t>O</a:t>
            </a:r>
            <a:r>
              <a:rPr spc="-30" dirty="0"/>
              <a:t>v</a:t>
            </a:r>
            <a:r>
              <a:rPr dirty="0"/>
              <a:t>e</a:t>
            </a:r>
            <a:r>
              <a:rPr spc="45" dirty="0"/>
              <a:t>r</a:t>
            </a:r>
            <a:r>
              <a:rPr dirty="0"/>
              <a:t>vi</a:t>
            </a:r>
            <a:r>
              <a:rPr spc="-55" dirty="0"/>
              <a:t>e</a:t>
            </a:r>
            <a:r>
              <a:rPr dirty="0"/>
              <a:t>w</a:t>
            </a:r>
          </a:p>
        </p:txBody>
      </p:sp>
      <p:sp>
        <p:nvSpPr>
          <p:cNvPr id="4" name="object 4"/>
          <p:cNvSpPr txBox="1"/>
          <p:nvPr/>
        </p:nvSpPr>
        <p:spPr>
          <a:xfrm>
            <a:off x="2195488" y="1738112"/>
            <a:ext cx="5246370" cy="4457631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2372995">
              <a:lnSpc>
                <a:spcPct val="100000"/>
              </a:lnSpc>
            </a:pPr>
            <a:r>
              <a:rPr sz="2400" b="1" u="heavy" dirty="0">
                <a:latin typeface="Century Gothic"/>
                <a:cs typeface="Century Gothic"/>
              </a:rPr>
              <a:t>Module 1</a:t>
            </a:r>
            <a:endParaRPr sz="2400" dirty="0">
              <a:latin typeface="Century Gothic"/>
              <a:cs typeface="Century Gothic"/>
            </a:endParaRPr>
          </a:p>
          <a:p>
            <a:pPr>
              <a:lnSpc>
                <a:spcPct val="100000"/>
              </a:lnSpc>
              <a:spcBef>
                <a:spcPts val="39"/>
              </a:spcBef>
            </a:pPr>
            <a:endParaRPr sz="2150" dirty="0">
              <a:latin typeface="Times New Roman"/>
              <a:cs typeface="Times New Roman"/>
            </a:endParaRPr>
          </a:p>
          <a:p>
            <a:pPr marL="12700">
              <a:lnSpc>
                <a:spcPct val="100000"/>
              </a:lnSpc>
              <a:tabLst>
                <a:tab pos="439420" algn="l"/>
              </a:tabLst>
            </a:pPr>
            <a:r>
              <a:rPr lang="en-US" sz="2000" b="1" spc="-5" dirty="0" smtClean="0">
                <a:latin typeface="Century Gothic"/>
                <a:cs typeface="Century Gothic"/>
              </a:rPr>
              <a:t>1. </a:t>
            </a:r>
            <a:r>
              <a:rPr sz="2000" b="1" spc="-5" dirty="0" smtClean="0">
                <a:latin typeface="Century Gothic"/>
                <a:cs typeface="Century Gothic"/>
              </a:rPr>
              <a:t>Overview </a:t>
            </a:r>
            <a:r>
              <a:rPr sz="2000" b="1" spc="-5" dirty="0">
                <a:latin typeface="Century Gothic"/>
                <a:cs typeface="Century Gothic"/>
              </a:rPr>
              <a:t>and Introduction</a:t>
            </a:r>
            <a:endParaRPr sz="2000" dirty="0">
              <a:latin typeface="Century Gothic"/>
              <a:cs typeface="Century Gothic"/>
            </a:endParaRPr>
          </a:p>
          <a:p>
            <a:pPr>
              <a:lnSpc>
                <a:spcPct val="100000"/>
              </a:lnSpc>
              <a:spcBef>
                <a:spcPts val="50"/>
              </a:spcBef>
            </a:pPr>
            <a:endParaRPr sz="1600" dirty="0">
              <a:latin typeface="Times New Roman"/>
              <a:cs typeface="Times New Roman"/>
            </a:endParaRPr>
          </a:p>
          <a:p>
            <a:pPr marL="12700">
              <a:lnSpc>
                <a:spcPct val="100000"/>
              </a:lnSpc>
              <a:tabLst>
                <a:tab pos="439420" algn="l"/>
              </a:tabLst>
            </a:pPr>
            <a:r>
              <a:rPr lang="en-US" sz="2000" b="1" spc="-5" dirty="0" smtClean="0">
                <a:latin typeface="Century Gothic"/>
                <a:cs typeface="Century Gothic"/>
              </a:rPr>
              <a:t>2. </a:t>
            </a:r>
            <a:r>
              <a:rPr sz="2000" b="1" spc="-5" dirty="0" smtClean="0">
                <a:latin typeface="Century Gothic"/>
                <a:cs typeface="Century Gothic"/>
              </a:rPr>
              <a:t>Understanding </a:t>
            </a:r>
            <a:r>
              <a:rPr sz="2000" b="1" spc="-5" dirty="0">
                <a:latin typeface="Century Gothic"/>
                <a:cs typeface="Century Gothic"/>
              </a:rPr>
              <a:t>Social Media Metrics</a:t>
            </a:r>
            <a:endParaRPr sz="2000" dirty="0">
              <a:latin typeface="Century Gothic"/>
              <a:cs typeface="Century Gothic"/>
            </a:endParaRPr>
          </a:p>
          <a:p>
            <a:pPr>
              <a:lnSpc>
                <a:spcPct val="100000"/>
              </a:lnSpc>
              <a:spcBef>
                <a:spcPts val="56"/>
              </a:spcBef>
            </a:pPr>
            <a:endParaRPr sz="1600" dirty="0">
              <a:latin typeface="Times New Roman"/>
              <a:cs typeface="Times New Roman"/>
            </a:endParaRPr>
          </a:p>
          <a:p>
            <a:pPr marL="12700">
              <a:lnSpc>
                <a:spcPct val="100000"/>
              </a:lnSpc>
              <a:tabLst>
                <a:tab pos="439420" algn="l"/>
              </a:tabLst>
            </a:pPr>
            <a:r>
              <a:rPr lang="en-US" sz="2000" b="1" spc="-5" dirty="0" smtClean="0">
                <a:latin typeface="Century Gothic"/>
                <a:cs typeface="Century Gothic"/>
              </a:rPr>
              <a:t>3. </a:t>
            </a:r>
            <a:r>
              <a:rPr sz="2000" b="1" spc="-5" dirty="0" smtClean="0">
                <a:latin typeface="Century Gothic"/>
                <a:cs typeface="Century Gothic"/>
              </a:rPr>
              <a:t>SMART</a:t>
            </a:r>
            <a:r>
              <a:rPr sz="2000" b="1" dirty="0" smtClean="0">
                <a:latin typeface="Century Gothic"/>
                <a:cs typeface="Century Gothic"/>
              </a:rPr>
              <a:t> </a:t>
            </a:r>
            <a:r>
              <a:rPr sz="2000" b="1" spc="-5" dirty="0">
                <a:latin typeface="Century Gothic"/>
                <a:cs typeface="Century Gothic"/>
              </a:rPr>
              <a:t>Goals</a:t>
            </a:r>
            <a:endParaRPr sz="2000" dirty="0">
              <a:latin typeface="Century Gothic"/>
              <a:cs typeface="Century Gothic"/>
            </a:endParaRPr>
          </a:p>
          <a:p>
            <a:pPr>
              <a:lnSpc>
                <a:spcPct val="100000"/>
              </a:lnSpc>
              <a:spcBef>
                <a:spcPts val="50"/>
              </a:spcBef>
            </a:pPr>
            <a:endParaRPr sz="1600" dirty="0">
              <a:latin typeface="Times New Roman"/>
              <a:cs typeface="Times New Roman"/>
            </a:endParaRPr>
          </a:p>
          <a:p>
            <a:pPr marL="12700">
              <a:lnSpc>
                <a:spcPct val="100000"/>
              </a:lnSpc>
              <a:tabLst>
                <a:tab pos="439420" algn="l"/>
              </a:tabLst>
            </a:pPr>
            <a:r>
              <a:rPr lang="en-US" sz="2000" b="1" spc="-5" dirty="0" smtClean="0">
                <a:latin typeface="Century Gothic"/>
                <a:cs typeface="Century Gothic"/>
              </a:rPr>
              <a:t>4. </a:t>
            </a:r>
            <a:r>
              <a:rPr sz="2000" b="1" spc="-5" dirty="0" smtClean="0">
                <a:latin typeface="Century Gothic"/>
                <a:cs typeface="Century Gothic"/>
              </a:rPr>
              <a:t>Social</a:t>
            </a:r>
            <a:r>
              <a:rPr sz="2000" b="1" dirty="0" smtClean="0">
                <a:latin typeface="Century Gothic"/>
                <a:cs typeface="Century Gothic"/>
              </a:rPr>
              <a:t> </a:t>
            </a:r>
            <a:r>
              <a:rPr sz="2000" b="1" spc="-5" dirty="0">
                <a:latin typeface="Century Gothic"/>
                <a:cs typeface="Century Gothic"/>
              </a:rPr>
              <a:t>Media</a:t>
            </a:r>
            <a:r>
              <a:rPr sz="2000" b="1" dirty="0">
                <a:latin typeface="Century Gothic"/>
                <a:cs typeface="Century Gothic"/>
              </a:rPr>
              <a:t> </a:t>
            </a:r>
            <a:r>
              <a:rPr sz="2000" b="1" spc="-5" dirty="0">
                <a:latin typeface="Century Gothic"/>
                <a:cs typeface="Century Gothic"/>
              </a:rPr>
              <a:t>Metrics</a:t>
            </a:r>
            <a:r>
              <a:rPr sz="2000" b="1" dirty="0">
                <a:latin typeface="Century Gothic"/>
                <a:cs typeface="Century Gothic"/>
              </a:rPr>
              <a:t> </a:t>
            </a:r>
            <a:r>
              <a:rPr sz="2000" b="1" spc="-5" dirty="0">
                <a:latin typeface="Century Gothic"/>
                <a:cs typeface="Century Gothic"/>
              </a:rPr>
              <a:t>For</a:t>
            </a:r>
            <a:r>
              <a:rPr sz="2000" b="1" dirty="0">
                <a:latin typeface="Century Gothic"/>
                <a:cs typeface="Century Gothic"/>
              </a:rPr>
              <a:t> </a:t>
            </a:r>
            <a:r>
              <a:rPr sz="2000" b="1" spc="-5" dirty="0">
                <a:latin typeface="Century Gothic"/>
                <a:cs typeface="Century Gothic"/>
              </a:rPr>
              <a:t>You</a:t>
            </a:r>
            <a:endParaRPr sz="2000" dirty="0">
              <a:latin typeface="Century Gothic"/>
              <a:cs typeface="Century Gothic"/>
            </a:endParaRPr>
          </a:p>
          <a:p>
            <a:pPr>
              <a:lnSpc>
                <a:spcPct val="100000"/>
              </a:lnSpc>
              <a:spcBef>
                <a:spcPts val="50"/>
              </a:spcBef>
            </a:pPr>
            <a:endParaRPr sz="1600" dirty="0">
              <a:latin typeface="Times New Roman"/>
              <a:cs typeface="Times New Roman"/>
            </a:endParaRPr>
          </a:p>
          <a:p>
            <a:pPr marL="12700" marR="5080">
              <a:lnSpc>
                <a:spcPct val="100000"/>
              </a:lnSpc>
              <a:tabLst>
                <a:tab pos="439420" algn="l"/>
              </a:tabLst>
            </a:pPr>
            <a:r>
              <a:rPr lang="en-US" sz="2000" b="1" spc="-5" dirty="0" smtClean="0">
                <a:latin typeface="Century Gothic"/>
                <a:cs typeface="Century Gothic"/>
              </a:rPr>
              <a:t>5. </a:t>
            </a:r>
            <a:r>
              <a:rPr sz="2000" b="1" spc="-5" dirty="0" smtClean="0">
                <a:latin typeface="Century Gothic"/>
                <a:cs typeface="Century Gothic"/>
              </a:rPr>
              <a:t>Module</a:t>
            </a:r>
            <a:r>
              <a:rPr sz="2000" b="1" dirty="0" smtClean="0">
                <a:latin typeface="Century Gothic"/>
                <a:cs typeface="Century Gothic"/>
              </a:rPr>
              <a:t> </a:t>
            </a:r>
            <a:r>
              <a:rPr sz="2000" b="1" spc="-5" dirty="0">
                <a:latin typeface="Century Gothic"/>
                <a:cs typeface="Century Gothic"/>
              </a:rPr>
              <a:t>1</a:t>
            </a:r>
            <a:r>
              <a:rPr sz="2000" b="1" dirty="0">
                <a:latin typeface="Century Gothic"/>
                <a:cs typeface="Century Gothic"/>
              </a:rPr>
              <a:t> </a:t>
            </a:r>
            <a:r>
              <a:rPr sz="2000" b="1" spc="-5" dirty="0">
                <a:latin typeface="Century Gothic"/>
                <a:cs typeface="Century Gothic"/>
              </a:rPr>
              <a:t>|</a:t>
            </a:r>
            <a:r>
              <a:rPr sz="2000" b="1" dirty="0">
                <a:latin typeface="Century Gothic"/>
                <a:cs typeface="Century Gothic"/>
              </a:rPr>
              <a:t> </a:t>
            </a:r>
            <a:r>
              <a:rPr sz="2000" b="1" spc="-5" dirty="0">
                <a:latin typeface="Century Gothic"/>
                <a:cs typeface="Century Gothic"/>
              </a:rPr>
              <a:t>Competency</a:t>
            </a:r>
            <a:r>
              <a:rPr sz="2000" b="1" dirty="0">
                <a:latin typeface="Century Gothic"/>
                <a:cs typeface="Century Gothic"/>
              </a:rPr>
              <a:t> </a:t>
            </a:r>
            <a:r>
              <a:rPr sz="2000" b="1" spc="-5" dirty="0">
                <a:latin typeface="Century Gothic"/>
                <a:cs typeface="Century Gothic"/>
              </a:rPr>
              <a:t>Assessment</a:t>
            </a:r>
            <a:r>
              <a:rPr sz="2000" b="1" dirty="0">
                <a:latin typeface="Century Gothic"/>
                <a:cs typeface="Century Gothic"/>
              </a:rPr>
              <a:t> </a:t>
            </a:r>
            <a:r>
              <a:rPr sz="2000" b="1" spc="-5" dirty="0">
                <a:latin typeface="Century Gothic"/>
                <a:cs typeface="Century Gothic"/>
              </a:rPr>
              <a:t>| Wordle</a:t>
            </a:r>
            <a:r>
              <a:rPr sz="2000" b="1" dirty="0">
                <a:latin typeface="Century Gothic"/>
                <a:cs typeface="Century Gothic"/>
              </a:rPr>
              <a:t> </a:t>
            </a:r>
            <a:r>
              <a:rPr sz="2000" b="1" spc="-5" dirty="0">
                <a:latin typeface="Century Gothic"/>
                <a:cs typeface="Century Gothic"/>
              </a:rPr>
              <a:t>for</a:t>
            </a:r>
            <a:r>
              <a:rPr sz="2000" b="1" dirty="0">
                <a:latin typeface="Century Gothic"/>
                <a:cs typeface="Century Gothic"/>
              </a:rPr>
              <a:t> </a:t>
            </a:r>
            <a:r>
              <a:rPr sz="2000" b="1" spc="-5" dirty="0">
                <a:latin typeface="Century Gothic"/>
                <a:cs typeface="Century Gothic"/>
              </a:rPr>
              <a:t>Metrics</a:t>
            </a:r>
            <a:endParaRPr sz="2000" dirty="0">
              <a:latin typeface="Century Gothic"/>
              <a:cs typeface="Century Gothic"/>
            </a:endParaRPr>
          </a:p>
          <a:p>
            <a:pPr>
              <a:lnSpc>
                <a:spcPct val="100000"/>
              </a:lnSpc>
              <a:spcBef>
                <a:spcPts val="50"/>
              </a:spcBef>
            </a:pPr>
            <a:endParaRPr sz="1600" dirty="0">
              <a:latin typeface="Times New Roman"/>
              <a:cs typeface="Times New Roman"/>
            </a:endParaRPr>
          </a:p>
          <a:p>
            <a:pPr marL="12700" marR="5080">
              <a:lnSpc>
                <a:spcPct val="100000"/>
              </a:lnSpc>
              <a:tabLst>
                <a:tab pos="439420" algn="l"/>
              </a:tabLst>
            </a:pPr>
            <a:r>
              <a:rPr lang="en-US" sz="2000" b="1" spc="-5" dirty="0" smtClean="0">
                <a:latin typeface="Century Gothic"/>
                <a:cs typeface="Century Gothic"/>
              </a:rPr>
              <a:t>6. </a:t>
            </a:r>
            <a:r>
              <a:rPr sz="2000" b="1" spc="-5" dirty="0" smtClean="0">
                <a:latin typeface="Century Gothic"/>
                <a:cs typeface="Century Gothic"/>
              </a:rPr>
              <a:t>Module</a:t>
            </a:r>
            <a:r>
              <a:rPr sz="2000" b="1" dirty="0" smtClean="0">
                <a:latin typeface="Century Gothic"/>
                <a:cs typeface="Century Gothic"/>
              </a:rPr>
              <a:t> </a:t>
            </a:r>
            <a:r>
              <a:rPr sz="2000" b="1" spc="-5" dirty="0">
                <a:latin typeface="Century Gothic"/>
                <a:cs typeface="Century Gothic"/>
              </a:rPr>
              <a:t>1</a:t>
            </a:r>
            <a:r>
              <a:rPr sz="2000" b="1" dirty="0">
                <a:latin typeface="Century Gothic"/>
                <a:cs typeface="Century Gothic"/>
              </a:rPr>
              <a:t> </a:t>
            </a:r>
            <a:r>
              <a:rPr sz="2000" b="1" spc="-5" dirty="0">
                <a:latin typeface="Century Gothic"/>
                <a:cs typeface="Century Gothic"/>
              </a:rPr>
              <a:t>|</a:t>
            </a:r>
            <a:r>
              <a:rPr sz="2000" b="1" dirty="0">
                <a:latin typeface="Century Gothic"/>
                <a:cs typeface="Century Gothic"/>
              </a:rPr>
              <a:t> </a:t>
            </a:r>
            <a:r>
              <a:rPr sz="2000" b="1" spc="-5" dirty="0">
                <a:latin typeface="Century Gothic"/>
                <a:cs typeface="Century Gothic"/>
              </a:rPr>
              <a:t>Competency</a:t>
            </a:r>
            <a:r>
              <a:rPr sz="2000" b="1" dirty="0">
                <a:latin typeface="Century Gothic"/>
                <a:cs typeface="Century Gothic"/>
              </a:rPr>
              <a:t> </a:t>
            </a:r>
            <a:r>
              <a:rPr sz="2000" b="1" spc="-5" dirty="0">
                <a:latin typeface="Century Gothic"/>
                <a:cs typeface="Century Gothic"/>
              </a:rPr>
              <a:t>Assessment</a:t>
            </a:r>
            <a:r>
              <a:rPr sz="2000" b="1" dirty="0">
                <a:latin typeface="Century Gothic"/>
                <a:cs typeface="Century Gothic"/>
              </a:rPr>
              <a:t> </a:t>
            </a:r>
            <a:r>
              <a:rPr sz="2000" b="1" spc="-5" dirty="0">
                <a:latin typeface="Century Gothic"/>
                <a:cs typeface="Century Gothic"/>
              </a:rPr>
              <a:t>| Metrics</a:t>
            </a:r>
            <a:r>
              <a:rPr sz="2000" b="1" dirty="0">
                <a:latin typeface="Century Gothic"/>
                <a:cs typeface="Century Gothic"/>
              </a:rPr>
              <a:t> </a:t>
            </a:r>
            <a:r>
              <a:rPr sz="2000" b="1" spc="-5" dirty="0">
                <a:latin typeface="Century Gothic"/>
                <a:cs typeface="Century Gothic"/>
              </a:rPr>
              <a:t>Spreadsheet</a:t>
            </a:r>
            <a:endParaRPr sz="2000" dirty="0">
              <a:latin typeface="Century Gothic"/>
              <a:cs typeface="Century Gothic"/>
            </a:endParaRP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object 6"/>
          <p:cNvSpPr txBox="1">
            <a:spLocks noGrp="1"/>
          </p:cNvSpPr>
          <p:nvPr>
            <p:ph type="ftr" sz="quarter" idx="5"/>
          </p:nvPr>
        </p:nvSpPr>
        <p:spPr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  <a:tabLst>
                <a:tab pos="601345" algn="l"/>
                <a:tab pos="1153160" algn="l"/>
                <a:tab pos="1424940" algn="l"/>
                <a:tab pos="2343150" algn="l"/>
                <a:tab pos="3274060" algn="l"/>
                <a:tab pos="3890010" algn="l"/>
              </a:tabLst>
            </a:pPr>
            <a:r>
              <a:rPr spc="305" dirty="0"/>
              <a:t>SM</a:t>
            </a:r>
            <a:r>
              <a:rPr dirty="0"/>
              <a:t>T	</a:t>
            </a:r>
            <a:r>
              <a:rPr spc="305" dirty="0"/>
              <a:t>11</a:t>
            </a:r>
            <a:r>
              <a:rPr dirty="0"/>
              <a:t>0	|	</a:t>
            </a:r>
            <a:r>
              <a:rPr spc="305" dirty="0"/>
              <a:t>Socia</a:t>
            </a:r>
            <a:r>
              <a:rPr dirty="0"/>
              <a:t>l	</a:t>
            </a:r>
            <a:r>
              <a:rPr spc="305" dirty="0"/>
              <a:t>Medi</a:t>
            </a:r>
            <a:r>
              <a:rPr dirty="0"/>
              <a:t>a	</a:t>
            </a:r>
            <a:r>
              <a:rPr spc="305" dirty="0"/>
              <a:t>an</a:t>
            </a:r>
            <a:r>
              <a:rPr dirty="0"/>
              <a:t>d	</a:t>
            </a:r>
            <a:r>
              <a:rPr spc="305" dirty="0"/>
              <a:t>Technolog</a:t>
            </a:r>
            <a:r>
              <a:rPr dirty="0"/>
              <a:t>y</a:t>
            </a:r>
            <a:r>
              <a:rPr spc="-135" dirty="0"/>
              <a:t> </a:t>
            </a:r>
          </a:p>
        </p:txBody>
      </p:sp>
      <p:sp>
        <p:nvSpPr>
          <p:cNvPr id="7" name="object 7"/>
          <p:cNvSpPr txBox="1"/>
          <p:nvPr/>
        </p:nvSpPr>
        <p:spPr>
          <a:xfrm>
            <a:off x="9638810" y="7305447"/>
            <a:ext cx="167005" cy="153035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1000" dirty="0">
                <a:latin typeface="Century Gothic"/>
                <a:cs typeface="Century Gothic"/>
              </a:rPr>
              <a:t>80</a:t>
            </a:r>
            <a:endParaRPr sz="1000">
              <a:latin typeface="Century Gothic"/>
              <a:cs typeface="Century Gothic"/>
            </a:endParaRPr>
          </a:p>
        </p:txBody>
      </p:sp>
      <p:sp>
        <p:nvSpPr>
          <p:cNvPr id="3" name="object 3"/>
          <p:cNvSpPr txBox="1">
            <a:spLocks noGrp="1"/>
          </p:cNvSpPr>
          <p:nvPr>
            <p:ph type="title"/>
          </p:nvPr>
        </p:nvSpPr>
        <p:spPr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6414770">
              <a:lnSpc>
                <a:spcPct val="100000"/>
              </a:lnSpc>
            </a:pPr>
            <a:r>
              <a:rPr dirty="0"/>
              <a:t>Introduction</a:t>
            </a:r>
          </a:p>
        </p:txBody>
      </p:sp>
      <p:sp>
        <p:nvSpPr>
          <p:cNvPr id="4" name="object 4"/>
          <p:cNvSpPr txBox="1"/>
          <p:nvPr/>
        </p:nvSpPr>
        <p:spPr>
          <a:xfrm>
            <a:off x="1788667" y="1168958"/>
            <a:ext cx="7305040" cy="1486535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 marR="5080">
              <a:lnSpc>
                <a:spcPct val="102099"/>
              </a:lnSpc>
            </a:pPr>
            <a:r>
              <a:rPr sz="1400" spc="-10" dirty="0">
                <a:latin typeface="Century Gothic"/>
                <a:cs typeface="Century Gothic"/>
              </a:rPr>
              <a:t>Soc</a:t>
            </a:r>
            <a:r>
              <a:rPr sz="1400" dirty="0">
                <a:latin typeface="Century Gothic"/>
                <a:cs typeface="Century Gothic"/>
              </a:rPr>
              <a:t>i</a:t>
            </a:r>
            <a:r>
              <a:rPr sz="1400" spc="-10" dirty="0">
                <a:latin typeface="Century Gothic"/>
                <a:cs typeface="Century Gothic"/>
              </a:rPr>
              <a:t>a</a:t>
            </a:r>
            <a:r>
              <a:rPr sz="1400" spc="-5" dirty="0">
                <a:latin typeface="Century Gothic"/>
                <a:cs typeface="Century Gothic"/>
              </a:rPr>
              <a:t>l</a:t>
            </a:r>
            <a:r>
              <a:rPr sz="1400" dirty="0">
                <a:latin typeface="Century Gothic"/>
                <a:cs typeface="Century Gothic"/>
              </a:rPr>
              <a:t> </a:t>
            </a:r>
            <a:r>
              <a:rPr sz="1400" spc="-10" dirty="0">
                <a:latin typeface="Century Gothic"/>
                <a:cs typeface="Century Gothic"/>
              </a:rPr>
              <a:t>med</a:t>
            </a:r>
            <a:r>
              <a:rPr sz="1400" dirty="0">
                <a:latin typeface="Century Gothic"/>
                <a:cs typeface="Century Gothic"/>
              </a:rPr>
              <a:t>i</a:t>
            </a:r>
            <a:r>
              <a:rPr sz="1400" spc="-5" dirty="0">
                <a:latin typeface="Century Gothic"/>
                <a:cs typeface="Century Gothic"/>
              </a:rPr>
              <a:t>a</a:t>
            </a:r>
            <a:r>
              <a:rPr sz="1400" dirty="0">
                <a:latin typeface="Century Gothic"/>
                <a:cs typeface="Century Gothic"/>
              </a:rPr>
              <a:t> </a:t>
            </a:r>
            <a:r>
              <a:rPr sz="1400" spc="-10" dirty="0">
                <a:latin typeface="Century Gothic"/>
                <a:cs typeface="Century Gothic"/>
              </a:rPr>
              <a:t>metr</a:t>
            </a:r>
            <a:r>
              <a:rPr sz="1400" dirty="0">
                <a:latin typeface="Century Gothic"/>
                <a:cs typeface="Century Gothic"/>
              </a:rPr>
              <a:t>i</a:t>
            </a:r>
            <a:r>
              <a:rPr sz="1400" spc="-5" dirty="0">
                <a:latin typeface="Century Gothic"/>
                <a:cs typeface="Century Gothic"/>
              </a:rPr>
              <a:t>cs</a:t>
            </a:r>
            <a:r>
              <a:rPr sz="1400" dirty="0">
                <a:latin typeface="Century Gothic"/>
                <a:cs typeface="Century Gothic"/>
              </a:rPr>
              <a:t> </a:t>
            </a:r>
            <a:r>
              <a:rPr sz="1400" spc="-10" dirty="0">
                <a:latin typeface="Century Gothic"/>
                <a:cs typeface="Century Gothic"/>
              </a:rPr>
              <a:t>o</a:t>
            </a:r>
            <a:r>
              <a:rPr sz="1400" spc="-5" dirty="0">
                <a:latin typeface="Century Gothic"/>
                <a:cs typeface="Century Gothic"/>
              </a:rPr>
              <a:t>r</a:t>
            </a:r>
            <a:r>
              <a:rPr sz="1400" dirty="0">
                <a:latin typeface="Century Gothic"/>
                <a:cs typeface="Century Gothic"/>
              </a:rPr>
              <a:t> </a:t>
            </a:r>
            <a:r>
              <a:rPr sz="1400" spc="-15" dirty="0">
                <a:latin typeface="Century Gothic"/>
                <a:cs typeface="Century Gothic"/>
              </a:rPr>
              <a:t>s</a:t>
            </a:r>
            <a:r>
              <a:rPr sz="1400" spc="-5" dirty="0">
                <a:latin typeface="Century Gothic"/>
                <a:cs typeface="Century Gothic"/>
              </a:rPr>
              <a:t>o</a:t>
            </a:r>
            <a:r>
              <a:rPr sz="1400" spc="-10" dirty="0">
                <a:latin typeface="Century Gothic"/>
                <a:cs typeface="Century Gothic"/>
              </a:rPr>
              <a:t>c</a:t>
            </a:r>
            <a:r>
              <a:rPr sz="1400" dirty="0">
                <a:latin typeface="Century Gothic"/>
                <a:cs typeface="Century Gothic"/>
              </a:rPr>
              <a:t>i</a:t>
            </a:r>
            <a:r>
              <a:rPr sz="1400" spc="-10" dirty="0">
                <a:latin typeface="Century Gothic"/>
                <a:cs typeface="Century Gothic"/>
              </a:rPr>
              <a:t>a</a:t>
            </a:r>
            <a:r>
              <a:rPr sz="1400" spc="-5" dirty="0">
                <a:latin typeface="Century Gothic"/>
                <a:cs typeface="Century Gothic"/>
              </a:rPr>
              <a:t>l</a:t>
            </a:r>
            <a:r>
              <a:rPr sz="1400" dirty="0">
                <a:latin typeface="Century Gothic"/>
                <a:cs typeface="Century Gothic"/>
              </a:rPr>
              <a:t> </a:t>
            </a:r>
            <a:r>
              <a:rPr sz="1400" spc="-10" dirty="0">
                <a:latin typeface="Century Gothic"/>
                <a:cs typeface="Century Gothic"/>
              </a:rPr>
              <a:t>med</a:t>
            </a:r>
            <a:r>
              <a:rPr sz="1400" dirty="0">
                <a:latin typeface="Century Gothic"/>
                <a:cs typeface="Century Gothic"/>
              </a:rPr>
              <a:t>i</a:t>
            </a:r>
            <a:r>
              <a:rPr sz="1400" spc="-5" dirty="0">
                <a:latin typeface="Century Gothic"/>
                <a:cs typeface="Century Gothic"/>
              </a:rPr>
              <a:t>a</a:t>
            </a:r>
            <a:r>
              <a:rPr sz="1400" dirty="0">
                <a:latin typeface="Century Gothic"/>
                <a:cs typeface="Century Gothic"/>
              </a:rPr>
              <a:t> </a:t>
            </a:r>
            <a:r>
              <a:rPr sz="1400" spc="-10" dirty="0">
                <a:latin typeface="Century Gothic"/>
                <a:cs typeface="Century Gothic"/>
              </a:rPr>
              <a:t>analy</a:t>
            </a:r>
            <a:r>
              <a:rPr sz="1400" spc="-15" dirty="0">
                <a:latin typeface="Century Gothic"/>
                <a:cs typeface="Century Gothic"/>
              </a:rPr>
              <a:t>t</a:t>
            </a:r>
            <a:r>
              <a:rPr sz="1400" dirty="0">
                <a:latin typeface="Century Gothic"/>
                <a:cs typeface="Century Gothic"/>
              </a:rPr>
              <a:t>i</a:t>
            </a:r>
            <a:r>
              <a:rPr sz="1400" spc="-5" dirty="0">
                <a:latin typeface="Century Gothic"/>
                <a:cs typeface="Century Gothic"/>
              </a:rPr>
              <a:t>cs</a:t>
            </a:r>
            <a:r>
              <a:rPr sz="1400" dirty="0">
                <a:latin typeface="Century Gothic"/>
                <a:cs typeface="Century Gothic"/>
              </a:rPr>
              <a:t> </a:t>
            </a:r>
            <a:r>
              <a:rPr sz="1400" spc="-10" dirty="0">
                <a:latin typeface="Century Gothic"/>
                <a:cs typeface="Century Gothic"/>
              </a:rPr>
              <a:t>matte</a:t>
            </a:r>
            <a:r>
              <a:rPr sz="1400" spc="-5" dirty="0">
                <a:latin typeface="Century Gothic"/>
                <a:cs typeface="Century Gothic"/>
              </a:rPr>
              <a:t>r</a:t>
            </a:r>
            <a:r>
              <a:rPr sz="1400" dirty="0">
                <a:latin typeface="Century Gothic"/>
                <a:cs typeface="Century Gothic"/>
              </a:rPr>
              <a:t> </a:t>
            </a:r>
            <a:r>
              <a:rPr sz="1400" spc="-10" dirty="0">
                <a:latin typeface="Century Gothic"/>
                <a:cs typeface="Century Gothic"/>
              </a:rPr>
              <a:t>be</a:t>
            </a:r>
            <a:r>
              <a:rPr sz="1400" dirty="0">
                <a:latin typeface="Century Gothic"/>
                <a:cs typeface="Century Gothic"/>
              </a:rPr>
              <a:t>ca</a:t>
            </a:r>
            <a:r>
              <a:rPr sz="1400" spc="-10" dirty="0">
                <a:latin typeface="Century Gothic"/>
                <a:cs typeface="Century Gothic"/>
              </a:rPr>
              <a:t>us</a:t>
            </a:r>
            <a:r>
              <a:rPr sz="1400" spc="-5" dirty="0">
                <a:latin typeface="Century Gothic"/>
                <a:cs typeface="Century Gothic"/>
              </a:rPr>
              <a:t>e</a:t>
            </a:r>
            <a:r>
              <a:rPr sz="1400" dirty="0">
                <a:latin typeface="Century Gothic"/>
                <a:cs typeface="Century Gothic"/>
              </a:rPr>
              <a:t> </a:t>
            </a:r>
            <a:r>
              <a:rPr sz="1400" spc="-10" dirty="0">
                <a:latin typeface="Century Gothic"/>
                <a:cs typeface="Century Gothic"/>
              </a:rPr>
              <a:t>t</a:t>
            </a:r>
            <a:r>
              <a:rPr sz="1400" dirty="0">
                <a:latin typeface="Century Gothic"/>
                <a:cs typeface="Century Gothic"/>
              </a:rPr>
              <a:t>h</a:t>
            </a:r>
            <a:r>
              <a:rPr sz="1400" spc="-10" dirty="0">
                <a:latin typeface="Century Gothic"/>
                <a:cs typeface="Century Gothic"/>
              </a:rPr>
              <a:t>e</a:t>
            </a:r>
            <a:r>
              <a:rPr sz="1400" spc="-5" dirty="0">
                <a:latin typeface="Century Gothic"/>
                <a:cs typeface="Century Gothic"/>
              </a:rPr>
              <a:t>y</a:t>
            </a:r>
            <a:r>
              <a:rPr sz="1400" dirty="0">
                <a:latin typeface="Century Gothic"/>
                <a:cs typeface="Century Gothic"/>
              </a:rPr>
              <a:t> </a:t>
            </a:r>
            <a:r>
              <a:rPr sz="1400" spc="-10" dirty="0">
                <a:latin typeface="Century Gothic"/>
                <a:cs typeface="Century Gothic"/>
              </a:rPr>
              <a:t>offe</a:t>
            </a:r>
            <a:r>
              <a:rPr sz="1400" spc="-5" dirty="0">
                <a:latin typeface="Century Gothic"/>
                <a:cs typeface="Century Gothic"/>
              </a:rPr>
              <a:t>r</a:t>
            </a:r>
            <a:r>
              <a:rPr sz="1400" dirty="0">
                <a:latin typeface="Century Gothic"/>
                <a:cs typeface="Century Gothic"/>
              </a:rPr>
              <a:t> i</a:t>
            </a:r>
            <a:r>
              <a:rPr sz="1400" spc="-10" dirty="0">
                <a:latin typeface="Century Gothic"/>
                <a:cs typeface="Century Gothic"/>
              </a:rPr>
              <a:t>nsights  </a:t>
            </a:r>
            <a:r>
              <a:rPr sz="1400" dirty="0">
                <a:latin typeface="Century Gothic"/>
                <a:cs typeface="Century Gothic"/>
              </a:rPr>
              <a:t>i</a:t>
            </a:r>
            <a:r>
              <a:rPr sz="1400" spc="-10" dirty="0">
                <a:latin typeface="Century Gothic"/>
                <a:cs typeface="Century Gothic"/>
              </a:rPr>
              <a:t>nt</a:t>
            </a:r>
            <a:r>
              <a:rPr sz="1400" spc="-5" dirty="0">
                <a:latin typeface="Century Gothic"/>
                <a:cs typeface="Century Gothic"/>
              </a:rPr>
              <a:t>o</a:t>
            </a:r>
            <a:r>
              <a:rPr sz="1400" dirty="0">
                <a:latin typeface="Century Gothic"/>
                <a:cs typeface="Century Gothic"/>
              </a:rPr>
              <a:t> </a:t>
            </a:r>
            <a:r>
              <a:rPr sz="1400" spc="-10" dirty="0">
                <a:latin typeface="Century Gothic"/>
                <a:cs typeface="Century Gothic"/>
              </a:rPr>
              <a:t>ho</a:t>
            </a:r>
            <a:r>
              <a:rPr sz="1400" spc="-5" dirty="0">
                <a:latin typeface="Century Gothic"/>
                <a:cs typeface="Century Gothic"/>
              </a:rPr>
              <a:t>w</a:t>
            </a:r>
            <a:r>
              <a:rPr sz="1400" dirty="0">
                <a:latin typeface="Century Gothic"/>
                <a:cs typeface="Century Gothic"/>
              </a:rPr>
              <a:t> </a:t>
            </a:r>
            <a:r>
              <a:rPr sz="1400" spc="-10" dirty="0">
                <a:latin typeface="Century Gothic"/>
                <a:cs typeface="Century Gothic"/>
              </a:rPr>
              <a:t>you</a:t>
            </a:r>
            <a:r>
              <a:rPr sz="1400" spc="-5" dirty="0">
                <a:latin typeface="Century Gothic"/>
                <a:cs typeface="Century Gothic"/>
              </a:rPr>
              <a:t>r</a:t>
            </a:r>
            <a:r>
              <a:rPr sz="1400" dirty="0">
                <a:latin typeface="Century Gothic"/>
                <a:cs typeface="Century Gothic"/>
              </a:rPr>
              <a:t> </a:t>
            </a:r>
            <a:r>
              <a:rPr sz="1400" spc="-10" dirty="0">
                <a:latin typeface="Century Gothic"/>
                <a:cs typeface="Century Gothic"/>
              </a:rPr>
              <a:t>bus</a:t>
            </a:r>
            <a:r>
              <a:rPr sz="1400" dirty="0">
                <a:latin typeface="Century Gothic"/>
                <a:cs typeface="Century Gothic"/>
              </a:rPr>
              <a:t>i</a:t>
            </a:r>
            <a:r>
              <a:rPr sz="1400" spc="-10" dirty="0">
                <a:latin typeface="Century Gothic"/>
                <a:cs typeface="Century Gothic"/>
              </a:rPr>
              <a:t>nes</a:t>
            </a:r>
            <a:r>
              <a:rPr sz="1400" spc="-5" dirty="0">
                <a:latin typeface="Century Gothic"/>
                <a:cs typeface="Century Gothic"/>
              </a:rPr>
              <a:t>s</a:t>
            </a:r>
            <a:r>
              <a:rPr sz="1400" dirty="0">
                <a:latin typeface="Century Gothic"/>
                <a:cs typeface="Century Gothic"/>
              </a:rPr>
              <a:t> i</a:t>
            </a:r>
            <a:r>
              <a:rPr sz="1400" spc="-5" dirty="0">
                <a:latin typeface="Century Gothic"/>
                <a:cs typeface="Century Gothic"/>
              </a:rPr>
              <a:t>s </a:t>
            </a:r>
            <a:r>
              <a:rPr sz="1400" spc="-10" dirty="0">
                <a:latin typeface="Century Gothic"/>
                <a:cs typeface="Century Gothic"/>
              </a:rPr>
              <a:t>perce</a:t>
            </a:r>
            <a:r>
              <a:rPr sz="1400" dirty="0">
                <a:latin typeface="Century Gothic"/>
                <a:cs typeface="Century Gothic"/>
              </a:rPr>
              <a:t>i</a:t>
            </a:r>
            <a:r>
              <a:rPr sz="1400" spc="-10" dirty="0">
                <a:latin typeface="Century Gothic"/>
                <a:cs typeface="Century Gothic"/>
              </a:rPr>
              <a:t>ve</a:t>
            </a:r>
            <a:r>
              <a:rPr sz="1400" spc="-5" dirty="0">
                <a:latin typeface="Century Gothic"/>
                <a:cs typeface="Century Gothic"/>
              </a:rPr>
              <a:t>d</a:t>
            </a:r>
            <a:r>
              <a:rPr sz="1400" spc="10" dirty="0">
                <a:latin typeface="Century Gothic"/>
                <a:cs typeface="Century Gothic"/>
              </a:rPr>
              <a:t> </a:t>
            </a:r>
            <a:r>
              <a:rPr sz="1400" spc="-10" dirty="0">
                <a:latin typeface="Century Gothic"/>
                <a:cs typeface="Century Gothic"/>
              </a:rPr>
              <a:t>b</a:t>
            </a:r>
            <a:r>
              <a:rPr sz="1400" spc="-5" dirty="0">
                <a:latin typeface="Century Gothic"/>
                <a:cs typeface="Century Gothic"/>
              </a:rPr>
              <a:t>y</a:t>
            </a:r>
            <a:r>
              <a:rPr sz="1400" dirty="0">
                <a:latin typeface="Century Gothic"/>
                <a:cs typeface="Century Gothic"/>
              </a:rPr>
              <a:t> </a:t>
            </a:r>
            <a:r>
              <a:rPr sz="1400" spc="-10" dirty="0">
                <a:latin typeface="Century Gothic"/>
                <a:cs typeface="Century Gothic"/>
              </a:rPr>
              <a:t>you</a:t>
            </a:r>
            <a:r>
              <a:rPr sz="1400" spc="-5" dirty="0">
                <a:latin typeface="Century Gothic"/>
                <a:cs typeface="Century Gothic"/>
              </a:rPr>
              <a:t>r</a:t>
            </a:r>
            <a:r>
              <a:rPr sz="1400" spc="-10" dirty="0">
                <a:latin typeface="Century Gothic"/>
                <a:cs typeface="Century Gothic"/>
              </a:rPr>
              <a:t> </a:t>
            </a:r>
            <a:r>
              <a:rPr sz="1400" spc="-5" dirty="0">
                <a:latin typeface="Century Gothic"/>
                <a:cs typeface="Century Gothic"/>
              </a:rPr>
              <a:t>customers. Never</a:t>
            </a:r>
            <a:r>
              <a:rPr sz="1400" dirty="0">
                <a:latin typeface="Century Gothic"/>
                <a:cs typeface="Century Gothic"/>
              </a:rPr>
              <a:t> </a:t>
            </a:r>
            <a:r>
              <a:rPr sz="1400" spc="-5" dirty="0">
                <a:latin typeface="Century Gothic"/>
                <a:cs typeface="Century Gothic"/>
              </a:rPr>
              <a:t>befo</a:t>
            </a:r>
            <a:r>
              <a:rPr sz="1400" spc="-10" dirty="0">
                <a:latin typeface="Century Gothic"/>
                <a:cs typeface="Century Gothic"/>
              </a:rPr>
              <a:t>r</a:t>
            </a:r>
            <a:r>
              <a:rPr sz="1400" spc="-5" dirty="0">
                <a:latin typeface="Century Gothic"/>
                <a:cs typeface="Century Gothic"/>
              </a:rPr>
              <a:t>e</a:t>
            </a:r>
            <a:r>
              <a:rPr sz="1400" spc="5" dirty="0">
                <a:latin typeface="Century Gothic"/>
                <a:cs typeface="Century Gothic"/>
              </a:rPr>
              <a:t> </a:t>
            </a:r>
            <a:r>
              <a:rPr sz="1400" spc="-10" dirty="0">
                <a:latin typeface="Century Gothic"/>
                <a:cs typeface="Century Gothic"/>
              </a:rPr>
              <a:t>hav</a:t>
            </a:r>
            <a:r>
              <a:rPr sz="1400" spc="-5" dirty="0">
                <a:latin typeface="Century Gothic"/>
                <a:cs typeface="Century Gothic"/>
              </a:rPr>
              <a:t>e</a:t>
            </a:r>
            <a:r>
              <a:rPr sz="1400" spc="5" dirty="0">
                <a:latin typeface="Century Gothic"/>
                <a:cs typeface="Century Gothic"/>
              </a:rPr>
              <a:t> </a:t>
            </a:r>
            <a:r>
              <a:rPr sz="1400" spc="-10" dirty="0">
                <a:latin typeface="Century Gothic"/>
                <a:cs typeface="Century Gothic"/>
              </a:rPr>
              <a:t>bus</a:t>
            </a:r>
            <a:r>
              <a:rPr sz="1400" dirty="0">
                <a:latin typeface="Century Gothic"/>
                <a:cs typeface="Century Gothic"/>
              </a:rPr>
              <a:t>i</a:t>
            </a:r>
            <a:r>
              <a:rPr sz="1400" spc="-10" dirty="0">
                <a:latin typeface="Century Gothic"/>
                <a:cs typeface="Century Gothic"/>
              </a:rPr>
              <a:t>nesses bee</a:t>
            </a:r>
            <a:r>
              <a:rPr sz="1400" spc="-5" dirty="0">
                <a:latin typeface="Century Gothic"/>
                <a:cs typeface="Century Gothic"/>
              </a:rPr>
              <a:t>n</a:t>
            </a:r>
            <a:r>
              <a:rPr sz="1400" dirty="0">
                <a:latin typeface="Century Gothic"/>
                <a:cs typeface="Century Gothic"/>
              </a:rPr>
              <a:t> </a:t>
            </a:r>
            <a:r>
              <a:rPr sz="1400" spc="-10" dirty="0">
                <a:latin typeface="Century Gothic"/>
                <a:cs typeface="Century Gothic"/>
              </a:rPr>
              <a:t>a</a:t>
            </a:r>
            <a:r>
              <a:rPr sz="1400" dirty="0">
                <a:latin typeface="Century Gothic"/>
                <a:cs typeface="Century Gothic"/>
              </a:rPr>
              <a:t>b</a:t>
            </a:r>
            <a:r>
              <a:rPr sz="1400" spc="-10" dirty="0">
                <a:latin typeface="Century Gothic"/>
                <a:cs typeface="Century Gothic"/>
              </a:rPr>
              <a:t>l</a:t>
            </a:r>
            <a:r>
              <a:rPr sz="1400" spc="-5" dirty="0">
                <a:latin typeface="Century Gothic"/>
                <a:cs typeface="Century Gothic"/>
              </a:rPr>
              <a:t>e</a:t>
            </a:r>
            <a:r>
              <a:rPr sz="1400" dirty="0">
                <a:latin typeface="Century Gothic"/>
                <a:cs typeface="Century Gothic"/>
              </a:rPr>
              <a:t> </a:t>
            </a:r>
            <a:r>
              <a:rPr sz="1400" spc="-10" dirty="0">
                <a:latin typeface="Century Gothic"/>
                <a:cs typeface="Century Gothic"/>
              </a:rPr>
              <a:t>t</a:t>
            </a:r>
            <a:r>
              <a:rPr sz="1400" spc="-5" dirty="0">
                <a:latin typeface="Century Gothic"/>
                <a:cs typeface="Century Gothic"/>
              </a:rPr>
              <a:t>o</a:t>
            </a:r>
            <a:r>
              <a:rPr sz="1400" dirty="0">
                <a:latin typeface="Century Gothic"/>
                <a:cs typeface="Century Gothic"/>
              </a:rPr>
              <a:t> </a:t>
            </a:r>
            <a:r>
              <a:rPr sz="1400" spc="-10" dirty="0">
                <a:latin typeface="Century Gothic"/>
                <a:cs typeface="Century Gothic"/>
              </a:rPr>
              <a:t>gathe</a:t>
            </a:r>
            <a:r>
              <a:rPr sz="1400" spc="-5" dirty="0">
                <a:latin typeface="Century Gothic"/>
                <a:cs typeface="Century Gothic"/>
              </a:rPr>
              <a:t>r</a:t>
            </a:r>
            <a:r>
              <a:rPr sz="1400" dirty="0">
                <a:latin typeface="Century Gothic"/>
                <a:cs typeface="Century Gothic"/>
              </a:rPr>
              <a:t> i</a:t>
            </a:r>
            <a:r>
              <a:rPr sz="1400" spc="-10" dirty="0">
                <a:latin typeface="Century Gothic"/>
                <a:cs typeface="Century Gothic"/>
              </a:rPr>
              <a:t>nformat</a:t>
            </a:r>
            <a:r>
              <a:rPr sz="1400" dirty="0">
                <a:latin typeface="Century Gothic"/>
                <a:cs typeface="Century Gothic"/>
              </a:rPr>
              <a:t>i</a:t>
            </a:r>
            <a:r>
              <a:rPr sz="1400" spc="-5" dirty="0">
                <a:latin typeface="Century Gothic"/>
                <a:cs typeface="Century Gothic"/>
              </a:rPr>
              <a:t>on</a:t>
            </a:r>
            <a:r>
              <a:rPr sz="1400" dirty="0">
                <a:latin typeface="Century Gothic"/>
                <a:cs typeface="Century Gothic"/>
              </a:rPr>
              <a:t> </a:t>
            </a:r>
            <a:r>
              <a:rPr sz="1400" spc="-10" dirty="0">
                <a:latin typeface="Century Gothic"/>
                <a:cs typeface="Century Gothic"/>
              </a:rPr>
              <a:t>i</a:t>
            </a:r>
            <a:r>
              <a:rPr sz="1400" spc="-5" dirty="0">
                <a:latin typeface="Century Gothic"/>
                <a:cs typeface="Century Gothic"/>
              </a:rPr>
              <a:t>n</a:t>
            </a:r>
            <a:r>
              <a:rPr sz="1400" dirty="0">
                <a:latin typeface="Century Gothic"/>
                <a:cs typeface="Century Gothic"/>
              </a:rPr>
              <a:t> </a:t>
            </a:r>
            <a:r>
              <a:rPr sz="1400" spc="-10" dirty="0">
                <a:latin typeface="Century Gothic"/>
                <a:cs typeface="Century Gothic"/>
              </a:rPr>
              <a:t>th</a:t>
            </a:r>
            <a:r>
              <a:rPr sz="1400" spc="-5" dirty="0">
                <a:latin typeface="Century Gothic"/>
                <a:cs typeface="Century Gothic"/>
              </a:rPr>
              <a:t>e</a:t>
            </a:r>
            <a:r>
              <a:rPr sz="1400" dirty="0">
                <a:latin typeface="Century Gothic"/>
                <a:cs typeface="Century Gothic"/>
              </a:rPr>
              <a:t> </a:t>
            </a:r>
            <a:r>
              <a:rPr sz="1400" spc="-10" dirty="0">
                <a:latin typeface="Century Gothic"/>
                <a:cs typeface="Century Gothic"/>
              </a:rPr>
              <a:t>quant</a:t>
            </a:r>
            <a:r>
              <a:rPr sz="1400" dirty="0">
                <a:latin typeface="Century Gothic"/>
                <a:cs typeface="Century Gothic"/>
              </a:rPr>
              <a:t>i</a:t>
            </a:r>
            <a:r>
              <a:rPr sz="1400" spc="-10" dirty="0">
                <a:latin typeface="Century Gothic"/>
                <a:cs typeface="Century Gothic"/>
              </a:rPr>
              <a:t>t</a:t>
            </a:r>
            <a:r>
              <a:rPr sz="1400" spc="-5" dirty="0">
                <a:latin typeface="Century Gothic"/>
                <a:cs typeface="Century Gothic"/>
              </a:rPr>
              <a:t>y</a:t>
            </a:r>
            <a:r>
              <a:rPr sz="1400" dirty="0">
                <a:latin typeface="Century Gothic"/>
                <a:cs typeface="Century Gothic"/>
              </a:rPr>
              <a:t> </a:t>
            </a:r>
            <a:r>
              <a:rPr sz="1400" spc="-10" dirty="0">
                <a:latin typeface="Century Gothic"/>
                <a:cs typeface="Century Gothic"/>
              </a:rPr>
              <a:t>an</a:t>
            </a:r>
            <a:r>
              <a:rPr sz="1400" spc="-5" dirty="0">
                <a:latin typeface="Century Gothic"/>
                <a:cs typeface="Century Gothic"/>
              </a:rPr>
              <a:t>d</a:t>
            </a:r>
            <a:r>
              <a:rPr sz="1400" dirty="0">
                <a:latin typeface="Century Gothic"/>
                <a:cs typeface="Century Gothic"/>
              </a:rPr>
              <a:t> </a:t>
            </a:r>
            <a:r>
              <a:rPr sz="1400" spc="-10" dirty="0">
                <a:latin typeface="Century Gothic"/>
                <a:cs typeface="Century Gothic"/>
              </a:rPr>
              <a:t>qual</a:t>
            </a:r>
            <a:r>
              <a:rPr sz="1400" dirty="0">
                <a:latin typeface="Century Gothic"/>
                <a:cs typeface="Century Gothic"/>
              </a:rPr>
              <a:t>i</a:t>
            </a:r>
            <a:r>
              <a:rPr sz="1400" spc="-5" dirty="0">
                <a:latin typeface="Century Gothic"/>
                <a:cs typeface="Century Gothic"/>
              </a:rPr>
              <a:t>ty</a:t>
            </a:r>
            <a:r>
              <a:rPr sz="1400" dirty="0">
                <a:latin typeface="Century Gothic"/>
                <a:cs typeface="Century Gothic"/>
              </a:rPr>
              <a:t> </a:t>
            </a:r>
            <a:r>
              <a:rPr sz="1400" spc="-10" dirty="0">
                <a:latin typeface="Century Gothic"/>
                <a:cs typeface="Century Gothic"/>
              </a:rPr>
              <a:t>ava</a:t>
            </a:r>
            <a:r>
              <a:rPr sz="1400" dirty="0">
                <a:latin typeface="Century Gothic"/>
                <a:cs typeface="Century Gothic"/>
              </a:rPr>
              <a:t>i</a:t>
            </a:r>
            <a:r>
              <a:rPr sz="1400" spc="-10" dirty="0">
                <a:latin typeface="Century Gothic"/>
                <a:cs typeface="Century Gothic"/>
              </a:rPr>
              <a:t>labl</a:t>
            </a:r>
            <a:r>
              <a:rPr sz="1400" spc="-5" dirty="0">
                <a:latin typeface="Century Gothic"/>
                <a:cs typeface="Century Gothic"/>
              </a:rPr>
              <a:t>e</a:t>
            </a:r>
            <a:r>
              <a:rPr sz="1400" dirty="0">
                <a:latin typeface="Century Gothic"/>
                <a:cs typeface="Century Gothic"/>
              </a:rPr>
              <a:t> </a:t>
            </a:r>
            <a:r>
              <a:rPr sz="1400" spc="-10" dirty="0">
                <a:latin typeface="Century Gothic"/>
                <a:cs typeface="Century Gothic"/>
              </a:rPr>
              <a:t>toda</a:t>
            </a:r>
            <a:r>
              <a:rPr sz="1400" dirty="0">
                <a:latin typeface="Century Gothic"/>
                <a:cs typeface="Century Gothic"/>
              </a:rPr>
              <a:t>y</a:t>
            </a:r>
            <a:r>
              <a:rPr sz="1400" spc="-5" dirty="0">
                <a:latin typeface="Century Gothic"/>
                <a:cs typeface="Century Gothic"/>
              </a:rPr>
              <a:t>.</a:t>
            </a:r>
            <a:endParaRPr sz="1400">
              <a:latin typeface="Century Gothic"/>
              <a:cs typeface="Century Gothic"/>
            </a:endParaRPr>
          </a:p>
          <a:p>
            <a:pPr marL="12700" marR="151130">
              <a:lnSpc>
                <a:spcPct val="102099"/>
              </a:lnSpc>
            </a:pPr>
            <a:r>
              <a:rPr sz="1400" spc="-10" dirty="0">
                <a:latin typeface="Century Gothic"/>
                <a:cs typeface="Century Gothic"/>
              </a:rPr>
              <a:t>Reveal</a:t>
            </a:r>
            <a:r>
              <a:rPr sz="1400" dirty="0">
                <a:latin typeface="Century Gothic"/>
                <a:cs typeface="Century Gothic"/>
              </a:rPr>
              <a:t>i</a:t>
            </a:r>
            <a:r>
              <a:rPr sz="1400" spc="-15" dirty="0">
                <a:latin typeface="Century Gothic"/>
                <a:cs typeface="Century Gothic"/>
              </a:rPr>
              <a:t>n</a:t>
            </a:r>
            <a:r>
              <a:rPr sz="1400" spc="-5" dirty="0">
                <a:latin typeface="Century Gothic"/>
                <a:cs typeface="Century Gothic"/>
              </a:rPr>
              <a:t>g</a:t>
            </a:r>
            <a:r>
              <a:rPr sz="1400" dirty="0">
                <a:latin typeface="Century Gothic"/>
                <a:cs typeface="Century Gothic"/>
              </a:rPr>
              <a:t> </a:t>
            </a:r>
            <a:r>
              <a:rPr sz="1400" spc="-10" dirty="0">
                <a:latin typeface="Century Gothic"/>
                <a:cs typeface="Century Gothic"/>
              </a:rPr>
              <a:t>patte</a:t>
            </a:r>
            <a:r>
              <a:rPr sz="1400" dirty="0">
                <a:latin typeface="Century Gothic"/>
                <a:cs typeface="Century Gothic"/>
              </a:rPr>
              <a:t>r</a:t>
            </a:r>
            <a:r>
              <a:rPr sz="1400" spc="-10" dirty="0">
                <a:latin typeface="Century Gothic"/>
                <a:cs typeface="Century Gothic"/>
              </a:rPr>
              <a:t>n</a:t>
            </a:r>
            <a:r>
              <a:rPr sz="1400" spc="-5" dirty="0">
                <a:latin typeface="Century Gothic"/>
                <a:cs typeface="Century Gothic"/>
              </a:rPr>
              <a:t>s</a:t>
            </a:r>
            <a:r>
              <a:rPr sz="1400" dirty="0">
                <a:latin typeface="Century Gothic"/>
                <a:cs typeface="Century Gothic"/>
              </a:rPr>
              <a:t> </a:t>
            </a:r>
            <a:r>
              <a:rPr sz="1400" spc="-10" dirty="0">
                <a:latin typeface="Century Gothic"/>
                <a:cs typeface="Century Gothic"/>
              </a:rPr>
              <a:t>hel</a:t>
            </a:r>
            <a:r>
              <a:rPr sz="1400" dirty="0">
                <a:latin typeface="Century Gothic"/>
                <a:cs typeface="Century Gothic"/>
              </a:rPr>
              <a:t>p</a:t>
            </a:r>
            <a:r>
              <a:rPr sz="1400" spc="-5" dirty="0">
                <a:latin typeface="Century Gothic"/>
                <a:cs typeface="Century Gothic"/>
              </a:rPr>
              <a:t>s</a:t>
            </a:r>
            <a:r>
              <a:rPr sz="1400" dirty="0">
                <a:latin typeface="Century Gothic"/>
                <a:cs typeface="Century Gothic"/>
              </a:rPr>
              <a:t> </a:t>
            </a:r>
            <a:r>
              <a:rPr sz="1400" spc="-10" dirty="0">
                <a:latin typeface="Century Gothic"/>
                <a:cs typeface="Century Gothic"/>
              </a:rPr>
              <a:t>market</a:t>
            </a:r>
            <a:r>
              <a:rPr sz="1400" dirty="0">
                <a:latin typeface="Century Gothic"/>
                <a:cs typeface="Century Gothic"/>
              </a:rPr>
              <a:t>i</a:t>
            </a:r>
            <a:r>
              <a:rPr sz="1400" spc="-10" dirty="0">
                <a:latin typeface="Century Gothic"/>
                <a:cs typeface="Century Gothic"/>
              </a:rPr>
              <a:t>n</a:t>
            </a:r>
            <a:r>
              <a:rPr sz="1400" spc="-5" dirty="0">
                <a:latin typeface="Century Gothic"/>
                <a:cs typeface="Century Gothic"/>
              </a:rPr>
              <a:t>g</a:t>
            </a:r>
            <a:r>
              <a:rPr sz="1400" dirty="0">
                <a:latin typeface="Century Gothic"/>
                <a:cs typeface="Century Gothic"/>
              </a:rPr>
              <a:t> </a:t>
            </a:r>
            <a:r>
              <a:rPr sz="1400" spc="-10" dirty="0">
                <a:latin typeface="Century Gothic"/>
                <a:cs typeface="Century Gothic"/>
              </a:rPr>
              <a:t>profe</a:t>
            </a:r>
            <a:r>
              <a:rPr sz="1400" spc="-5" dirty="0">
                <a:latin typeface="Century Gothic"/>
                <a:cs typeface="Century Gothic"/>
              </a:rPr>
              <a:t>ssionals</a:t>
            </a:r>
            <a:r>
              <a:rPr sz="1400" dirty="0">
                <a:latin typeface="Century Gothic"/>
                <a:cs typeface="Century Gothic"/>
              </a:rPr>
              <a:t> </a:t>
            </a:r>
            <a:r>
              <a:rPr sz="1400" spc="-5" dirty="0">
                <a:latin typeface="Century Gothic"/>
                <a:cs typeface="Century Gothic"/>
              </a:rPr>
              <a:t>create</a:t>
            </a:r>
            <a:r>
              <a:rPr sz="1400" dirty="0">
                <a:latin typeface="Century Gothic"/>
                <a:cs typeface="Century Gothic"/>
              </a:rPr>
              <a:t> </a:t>
            </a:r>
            <a:r>
              <a:rPr sz="1400" spc="-5" dirty="0">
                <a:latin typeface="Century Gothic"/>
                <a:cs typeface="Century Gothic"/>
              </a:rPr>
              <a:t>marketing</a:t>
            </a:r>
            <a:r>
              <a:rPr sz="1400" dirty="0">
                <a:latin typeface="Century Gothic"/>
                <a:cs typeface="Century Gothic"/>
              </a:rPr>
              <a:t> </a:t>
            </a:r>
            <a:r>
              <a:rPr sz="1400" spc="-5" dirty="0">
                <a:latin typeface="Century Gothic"/>
                <a:cs typeface="Century Gothic"/>
              </a:rPr>
              <a:t>messaging</a:t>
            </a:r>
            <a:r>
              <a:rPr sz="1400" dirty="0">
                <a:latin typeface="Century Gothic"/>
                <a:cs typeface="Century Gothic"/>
              </a:rPr>
              <a:t> </a:t>
            </a:r>
            <a:r>
              <a:rPr sz="1400" spc="-5" dirty="0">
                <a:latin typeface="Century Gothic"/>
                <a:cs typeface="Century Gothic"/>
              </a:rPr>
              <a:t>and strateg</a:t>
            </a:r>
            <a:r>
              <a:rPr sz="1400" dirty="0">
                <a:latin typeface="Century Gothic"/>
                <a:cs typeface="Century Gothic"/>
              </a:rPr>
              <a:t>i</a:t>
            </a:r>
            <a:r>
              <a:rPr sz="1400" spc="-5" dirty="0">
                <a:latin typeface="Century Gothic"/>
                <a:cs typeface="Century Gothic"/>
              </a:rPr>
              <a:t>c</a:t>
            </a:r>
            <a:r>
              <a:rPr sz="1400" dirty="0">
                <a:latin typeface="Century Gothic"/>
                <a:cs typeface="Century Gothic"/>
              </a:rPr>
              <a:t> </a:t>
            </a:r>
            <a:r>
              <a:rPr sz="1400" spc="-5" dirty="0">
                <a:latin typeface="Century Gothic"/>
                <a:cs typeface="Century Gothic"/>
              </a:rPr>
              <a:t>course</a:t>
            </a:r>
            <a:r>
              <a:rPr sz="1400" dirty="0">
                <a:latin typeface="Century Gothic"/>
                <a:cs typeface="Century Gothic"/>
              </a:rPr>
              <a:t> </a:t>
            </a:r>
            <a:r>
              <a:rPr sz="1400" spc="-5" dirty="0">
                <a:latin typeface="Century Gothic"/>
                <a:cs typeface="Century Gothic"/>
              </a:rPr>
              <a:t>corrections</a:t>
            </a:r>
            <a:r>
              <a:rPr sz="1400" dirty="0">
                <a:latin typeface="Century Gothic"/>
                <a:cs typeface="Century Gothic"/>
              </a:rPr>
              <a:t> i</a:t>
            </a:r>
            <a:r>
              <a:rPr sz="1400" spc="-5" dirty="0">
                <a:latin typeface="Century Gothic"/>
                <a:cs typeface="Century Gothic"/>
              </a:rPr>
              <a:t>n</a:t>
            </a:r>
            <a:r>
              <a:rPr sz="1400" dirty="0">
                <a:latin typeface="Century Gothic"/>
                <a:cs typeface="Century Gothic"/>
              </a:rPr>
              <a:t> </a:t>
            </a:r>
            <a:r>
              <a:rPr sz="1400" spc="-5" dirty="0">
                <a:latin typeface="Century Gothic"/>
                <a:cs typeface="Century Gothic"/>
              </a:rPr>
              <a:t>the</a:t>
            </a:r>
            <a:r>
              <a:rPr sz="1400" dirty="0">
                <a:latin typeface="Century Gothic"/>
                <a:cs typeface="Century Gothic"/>
              </a:rPr>
              <a:t>i</a:t>
            </a:r>
            <a:r>
              <a:rPr sz="1400" spc="-5" dirty="0">
                <a:latin typeface="Century Gothic"/>
                <a:cs typeface="Century Gothic"/>
              </a:rPr>
              <a:t>r</a:t>
            </a:r>
            <a:r>
              <a:rPr sz="1400" dirty="0">
                <a:latin typeface="Century Gothic"/>
                <a:cs typeface="Century Gothic"/>
              </a:rPr>
              <a:t> </a:t>
            </a:r>
            <a:r>
              <a:rPr sz="1400" spc="-5" dirty="0">
                <a:latin typeface="Century Gothic"/>
                <a:cs typeface="Century Gothic"/>
              </a:rPr>
              <a:t>marke</a:t>
            </a:r>
            <a:r>
              <a:rPr sz="1400" spc="-20" dirty="0">
                <a:latin typeface="Century Gothic"/>
                <a:cs typeface="Century Gothic"/>
              </a:rPr>
              <a:t>t</a:t>
            </a:r>
            <a:r>
              <a:rPr sz="1400" spc="-5" dirty="0">
                <a:latin typeface="Century Gothic"/>
                <a:cs typeface="Century Gothic"/>
              </a:rPr>
              <a:t>i</a:t>
            </a:r>
            <a:r>
              <a:rPr sz="1400" spc="-10" dirty="0">
                <a:latin typeface="Century Gothic"/>
                <a:cs typeface="Century Gothic"/>
              </a:rPr>
              <a:t>n</a:t>
            </a:r>
            <a:r>
              <a:rPr sz="1400" spc="-5" dirty="0">
                <a:latin typeface="Century Gothic"/>
                <a:cs typeface="Century Gothic"/>
              </a:rPr>
              <a:t>g</a:t>
            </a:r>
            <a:r>
              <a:rPr sz="1400" spc="5" dirty="0">
                <a:latin typeface="Century Gothic"/>
                <a:cs typeface="Century Gothic"/>
              </a:rPr>
              <a:t> </a:t>
            </a:r>
            <a:r>
              <a:rPr sz="1400" spc="-5" dirty="0">
                <a:latin typeface="Century Gothic"/>
                <a:cs typeface="Century Gothic"/>
              </a:rPr>
              <a:t>pl</a:t>
            </a:r>
            <a:r>
              <a:rPr sz="1400" spc="-10" dirty="0">
                <a:latin typeface="Century Gothic"/>
                <a:cs typeface="Century Gothic"/>
              </a:rPr>
              <a:t>an</a:t>
            </a:r>
            <a:r>
              <a:rPr sz="1400" spc="-5" dirty="0">
                <a:latin typeface="Century Gothic"/>
                <a:cs typeface="Century Gothic"/>
              </a:rPr>
              <a:t>s.</a:t>
            </a:r>
            <a:r>
              <a:rPr sz="1400" spc="-10" dirty="0">
                <a:latin typeface="Century Gothic"/>
                <a:cs typeface="Century Gothic"/>
              </a:rPr>
              <a:t> </a:t>
            </a:r>
            <a:r>
              <a:rPr sz="1400" spc="-5" dirty="0">
                <a:latin typeface="Century Gothic"/>
                <a:cs typeface="Century Gothic"/>
              </a:rPr>
              <a:t>T</a:t>
            </a:r>
            <a:r>
              <a:rPr sz="1400" spc="-10" dirty="0">
                <a:latin typeface="Century Gothic"/>
                <a:cs typeface="Century Gothic"/>
              </a:rPr>
              <a:t>h</a:t>
            </a:r>
            <a:r>
              <a:rPr sz="1400" spc="-5" dirty="0">
                <a:latin typeface="Century Gothic"/>
                <a:cs typeface="Century Gothic"/>
              </a:rPr>
              <a:t>e i</a:t>
            </a:r>
            <a:r>
              <a:rPr sz="1400" spc="-10" dirty="0">
                <a:latin typeface="Century Gothic"/>
                <a:cs typeface="Century Gothic"/>
              </a:rPr>
              <a:t>nf</a:t>
            </a:r>
            <a:r>
              <a:rPr sz="1400" spc="-5" dirty="0">
                <a:latin typeface="Century Gothic"/>
                <a:cs typeface="Century Gothic"/>
              </a:rPr>
              <a:t>o</a:t>
            </a:r>
            <a:r>
              <a:rPr sz="1400" spc="-10" dirty="0">
                <a:latin typeface="Century Gothic"/>
                <a:cs typeface="Century Gothic"/>
              </a:rPr>
              <a:t>r</a:t>
            </a:r>
            <a:r>
              <a:rPr sz="1400" spc="-5" dirty="0">
                <a:latin typeface="Century Gothic"/>
                <a:cs typeface="Century Gothic"/>
              </a:rPr>
              <a:t>m</a:t>
            </a:r>
            <a:r>
              <a:rPr sz="1400" spc="-10" dirty="0">
                <a:latin typeface="Century Gothic"/>
                <a:cs typeface="Century Gothic"/>
              </a:rPr>
              <a:t>a</a:t>
            </a:r>
            <a:r>
              <a:rPr sz="1400" spc="-5" dirty="0">
                <a:latin typeface="Century Gothic"/>
                <a:cs typeface="Century Gothic"/>
              </a:rPr>
              <a:t>ti</a:t>
            </a:r>
            <a:r>
              <a:rPr sz="1400" spc="-10" dirty="0">
                <a:latin typeface="Century Gothic"/>
                <a:cs typeface="Century Gothic"/>
              </a:rPr>
              <a:t>o</a:t>
            </a:r>
            <a:r>
              <a:rPr sz="1400" spc="-5" dirty="0">
                <a:latin typeface="Century Gothic"/>
                <a:cs typeface="Century Gothic"/>
              </a:rPr>
              <a:t>n</a:t>
            </a:r>
            <a:r>
              <a:rPr sz="1400" dirty="0">
                <a:latin typeface="Century Gothic"/>
                <a:cs typeface="Century Gothic"/>
              </a:rPr>
              <a:t> </a:t>
            </a:r>
            <a:r>
              <a:rPr sz="1400" spc="-5" dirty="0">
                <a:latin typeface="Century Gothic"/>
                <a:cs typeface="Century Gothic"/>
              </a:rPr>
              <a:t>coll</a:t>
            </a:r>
            <a:r>
              <a:rPr sz="1400" spc="-10" dirty="0">
                <a:latin typeface="Century Gothic"/>
                <a:cs typeface="Century Gothic"/>
              </a:rPr>
              <a:t>e</a:t>
            </a:r>
            <a:r>
              <a:rPr sz="1400" spc="-5" dirty="0">
                <a:latin typeface="Century Gothic"/>
                <a:cs typeface="Century Gothic"/>
              </a:rPr>
              <a:t>ct</a:t>
            </a:r>
            <a:r>
              <a:rPr sz="1400" spc="-10" dirty="0">
                <a:latin typeface="Century Gothic"/>
                <a:cs typeface="Century Gothic"/>
              </a:rPr>
              <a:t>e</a:t>
            </a:r>
            <a:r>
              <a:rPr sz="1400" spc="-5" dirty="0">
                <a:latin typeface="Century Gothic"/>
                <a:cs typeface="Century Gothic"/>
              </a:rPr>
              <a:t>d</a:t>
            </a:r>
            <a:r>
              <a:rPr sz="1400" dirty="0">
                <a:latin typeface="Century Gothic"/>
                <a:cs typeface="Century Gothic"/>
              </a:rPr>
              <a:t> </a:t>
            </a:r>
            <a:r>
              <a:rPr sz="1400" spc="-5" dirty="0">
                <a:latin typeface="Century Gothic"/>
                <a:cs typeface="Century Gothic"/>
              </a:rPr>
              <a:t>is</a:t>
            </a:r>
            <a:endParaRPr sz="1400">
              <a:latin typeface="Century Gothic"/>
              <a:cs typeface="Century Gothic"/>
            </a:endParaRPr>
          </a:p>
          <a:p>
            <a:pPr marL="12700" marR="151130">
              <a:lnSpc>
                <a:spcPct val="102099"/>
              </a:lnSpc>
              <a:spcBef>
                <a:spcPts val="5"/>
              </a:spcBef>
            </a:pPr>
            <a:r>
              <a:rPr sz="1400" spc="-10" dirty="0">
                <a:latin typeface="Century Gothic"/>
                <a:cs typeface="Century Gothic"/>
              </a:rPr>
              <a:t>va</a:t>
            </a:r>
            <a:r>
              <a:rPr sz="1400" spc="-5" dirty="0">
                <a:latin typeface="Century Gothic"/>
                <a:cs typeface="Century Gothic"/>
              </a:rPr>
              <a:t>lu</a:t>
            </a:r>
            <a:r>
              <a:rPr sz="1400" spc="-10" dirty="0">
                <a:latin typeface="Century Gothic"/>
                <a:cs typeface="Century Gothic"/>
              </a:rPr>
              <a:t>a</a:t>
            </a:r>
            <a:r>
              <a:rPr sz="1400" spc="-5" dirty="0">
                <a:latin typeface="Century Gothic"/>
                <a:cs typeface="Century Gothic"/>
              </a:rPr>
              <a:t>ble</a:t>
            </a:r>
            <a:r>
              <a:rPr sz="1400" spc="5" dirty="0">
                <a:latin typeface="Century Gothic"/>
                <a:cs typeface="Century Gothic"/>
              </a:rPr>
              <a:t> </a:t>
            </a:r>
            <a:r>
              <a:rPr sz="1400" spc="-5" dirty="0">
                <a:latin typeface="Century Gothic"/>
                <a:cs typeface="Century Gothic"/>
              </a:rPr>
              <a:t>in</a:t>
            </a:r>
            <a:r>
              <a:rPr sz="1400" dirty="0">
                <a:latin typeface="Century Gothic"/>
                <a:cs typeface="Century Gothic"/>
              </a:rPr>
              <a:t> </a:t>
            </a:r>
            <a:r>
              <a:rPr sz="1400" spc="-5" dirty="0">
                <a:latin typeface="Century Gothic"/>
                <a:cs typeface="Century Gothic"/>
              </a:rPr>
              <a:t>d</a:t>
            </a:r>
            <a:r>
              <a:rPr sz="1400" spc="-10" dirty="0">
                <a:latin typeface="Century Gothic"/>
                <a:cs typeface="Century Gothic"/>
              </a:rPr>
              <a:t>e</a:t>
            </a:r>
            <a:r>
              <a:rPr sz="1400" spc="-5" dirty="0">
                <a:latin typeface="Century Gothic"/>
                <a:cs typeface="Century Gothic"/>
              </a:rPr>
              <a:t>t</a:t>
            </a:r>
            <a:r>
              <a:rPr sz="1400" spc="-10" dirty="0">
                <a:latin typeface="Century Gothic"/>
                <a:cs typeface="Century Gothic"/>
              </a:rPr>
              <a:t>e</a:t>
            </a:r>
            <a:r>
              <a:rPr sz="1400" spc="-5" dirty="0">
                <a:latin typeface="Century Gothic"/>
                <a:cs typeface="Century Gothic"/>
              </a:rPr>
              <a:t>rmi</a:t>
            </a:r>
            <a:r>
              <a:rPr sz="1400" spc="-15" dirty="0">
                <a:latin typeface="Century Gothic"/>
                <a:cs typeface="Century Gothic"/>
              </a:rPr>
              <a:t>n</a:t>
            </a:r>
            <a:r>
              <a:rPr sz="1400" spc="-5" dirty="0">
                <a:latin typeface="Century Gothic"/>
                <a:cs typeface="Century Gothic"/>
              </a:rPr>
              <a:t>i</a:t>
            </a:r>
            <a:r>
              <a:rPr sz="1400" spc="-10" dirty="0">
                <a:latin typeface="Century Gothic"/>
                <a:cs typeface="Century Gothic"/>
              </a:rPr>
              <a:t>n</a:t>
            </a:r>
            <a:r>
              <a:rPr sz="1400" spc="-5" dirty="0">
                <a:latin typeface="Century Gothic"/>
                <a:cs typeface="Century Gothic"/>
              </a:rPr>
              <a:t>g your</a:t>
            </a:r>
            <a:r>
              <a:rPr sz="1400" dirty="0">
                <a:latin typeface="Century Gothic"/>
                <a:cs typeface="Century Gothic"/>
              </a:rPr>
              <a:t> </a:t>
            </a:r>
            <a:r>
              <a:rPr sz="1400" spc="-5" dirty="0">
                <a:latin typeface="Century Gothic"/>
                <a:cs typeface="Century Gothic"/>
              </a:rPr>
              <a:t>cu</a:t>
            </a:r>
            <a:r>
              <a:rPr sz="1400" spc="-10" dirty="0">
                <a:latin typeface="Century Gothic"/>
                <a:cs typeface="Century Gothic"/>
              </a:rPr>
              <a:t>rren</a:t>
            </a:r>
            <a:r>
              <a:rPr sz="1400" spc="-5" dirty="0">
                <a:latin typeface="Century Gothic"/>
                <a:cs typeface="Century Gothic"/>
              </a:rPr>
              <a:t>t</a:t>
            </a:r>
            <a:r>
              <a:rPr sz="1400" dirty="0">
                <a:latin typeface="Century Gothic"/>
                <a:cs typeface="Century Gothic"/>
              </a:rPr>
              <a:t> </a:t>
            </a:r>
            <a:r>
              <a:rPr sz="1400" spc="-5" dirty="0">
                <a:latin typeface="Century Gothic"/>
                <a:cs typeface="Century Gothic"/>
              </a:rPr>
              <a:t>cu</a:t>
            </a:r>
            <a:r>
              <a:rPr sz="1400" spc="-10" dirty="0">
                <a:latin typeface="Century Gothic"/>
                <a:cs typeface="Century Gothic"/>
              </a:rPr>
              <a:t>st</a:t>
            </a:r>
            <a:r>
              <a:rPr sz="1400" spc="-5" dirty="0">
                <a:latin typeface="Century Gothic"/>
                <a:cs typeface="Century Gothic"/>
              </a:rPr>
              <a:t>omers,</a:t>
            </a:r>
            <a:r>
              <a:rPr sz="1400" dirty="0">
                <a:latin typeface="Century Gothic"/>
                <a:cs typeface="Century Gothic"/>
              </a:rPr>
              <a:t> </a:t>
            </a:r>
            <a:r>
              <a:rPr sz="1400" spc="-5" dirty="0">
                <a:latin typeface="Century Gothic"/>
                <a:cs typeface="Century Gothic"/>
              </a:rPr>
              <a:t>and</a:t>
            </a:r>
            <a:r>
              <a:rPr sz="1400" dirty="0">
                <a:latin typeface="Century Gothic"/>
                <a:cs typeface="Century Gothic"/>
              </a:rPr>
              <a:t> </a:t>
            </a:r>
            <a:r>
              <a:rPr sz="1400" spc="-5" dirty="0">
                <a:latin typeface="Century Gothic"/>
                <a:cs typeface="Century Gothic"/>
              </a:rPr>
              <a:t>prospective</a:t>
            </a:r>
            <a:r>
              <a:rPr sz="1400" dirty="0">
                <a:latin typeface="Century Gothic"/>
                <a:cs typeface="Century Gothic"/>
              </a:rPr>
              <a:t> </a:t>
            </a:r>
            <a:r>
              <a:rPr sz="1400" spc="-5" dirty="0">
                <a:latin typeface="Century Gothic"/>
                <a:cs typeface="Century Gothic"/>
              </a:rPr>
              <a:t>customers</a:t>
            </a:r>
            <a:r>
              <a:rPr sz="1400" dirty="0">
                <a:latin typeface="Century Gothic"/>
                <a:cs typeface="Century Gothic"/>
              </a:rPr>
              <a:t> </a:t>
            </a:r>
            <a:r>
              <a:rPr sz="1400" spc="-5" dirty="0">
                <a:latin typeface="Century Gothic"/>
                <a:cs typeface="Century Gothic"/>
              </a:rPr>
              <a:t>buying habits,</a:t>
            </a:r>
            <a:r>
              <a:rPr sz="1400" dirty="0">
                <a:latin typeface="Century Gothic"/>
                <a:cs typeface="Century Gothic"/>
              </a:rPr>
              <a:t> </a:t>
            </a:r>
            <a:r>
              <a:rPr sz="1400" spc="-5" dirty="0">
                <a:latin typeface="Century Gothic"/>
                <a:cs typeface="Century Gothic"/>
              </a:rPr>
              <a:t>li</a:t>
            </a:r>
            <a:r>
              <a:rPr sz="1400" spc="-15" dirty="0">
                <a:latin typeface="Century Gothic"/>
                <a:cs typeface="Century Gothic"/>
              </a:rPr>
              <a:t>k</a:t>
            </a:r>
            <a:r>
              <a:rPr sz="1400" spc="-10" dirty="0">
                <a:latin typeface="Century Gothic"/>
                <a:cs typeface="Century Gothic"/>
              </a:rPr>
              <a:t>e</a:t>
            </a:r>
            <a:r>
              <a:rPr sz="1400" spc="-5" dirty="0">
                <a:latin typeface="Century Gothic"/>
                <a:cs typeface="Century Gothic"/>
              </a:rPr>
              <a:t>s,</a:t>
            </a:r>
            <a:r>
              <a:rPr sz="1400" dirty="0">
                <a:latin typeface="Century Gothic"/>
                <a:cs typeface="Century Gothic"/>
              </a:rPr>
              <a:t> </a:t>
            </a:r>
            <a:r>
              <a:rPr sz="1400" spc="-5" dirty="0">
                <a:latin typeface="Century Gothic"/>
                <a:cs typeface="Century Gothic"/>
              </a:rPr>
              <a:t>and</a:t>
            </a:r>
            <a:r>
              <a:rPr sz="1400" spc="5" dirty="0">
                <a:latin typeface="Century Gothic"/>
                <a:cs typeface="Century Gothic"/>
              </a:rPr>
              <a:t> </a:t>
            </a:r>
            <a:r>
              <a:rPr sz="1400" spc="-5" dirty="0">
                <a:latin typeface="Century Gothic"/>
                <a:cs typeface="Century Gothic"/>
              </a:rPr>
              <a:t>dislikes.</a:t>
            </a:r>
            <a:endParaRPr sz="1400">
              <a:latin typeface="Century Gothic"/>
              <a:cs typeface="Century Gothic"/>
            </a:endParaRPr>
          </a:p>
        </p:txBody>
      </p:sp>
      <p:sp>
        <p:nvSpPr>
          <p:cNvPr id="5" name="object 5"/>
          <p:cNvSpPr txBox="1"/>
          <p:nvPr/>
        </p:nvSpPr>
        <p:spPr>
          <a:xfrm>
            <a:off x="1788667" y="2900524"/>
            <a:ext cx="7489825" cy="3471545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 marR="148590">
              <a:lnSpc>
                <a:spcPct val="102099"/>
              </a:lnSpc>
            </a:pPr>
            <a:r>
              <a:rPr sz="1400" spc="-5" dirty="0">
                <a:latin typeface="Century Gothic"/>
                <a:cs typeface="Century Gothic"/>
              </a:rPr>
              <a:t>Although the s</a:t>
            </a:r>
            <a:r>
              <a:rPr sz="1400" dirty="0">
                <a:latin typeface="Century Gothic"/>
                <a:cs typeface="Century Gothic"/>
              </a:rPr>
              <a:t>h</a:t>
            </a:r>
            <a:r>
              <a:rPr sz="1400" spc="-5" dirty="0">
                <a:latin typeface="Century Gothic"/>
                <a:cs typeface="Century Gothic"/>
              </a:rPr>
              <a:t>ear</a:t>
            </a:r>
            <a:r>
              <a:rPr sz="1400" dirty="0">
                <a:latin typeface="Century Gothic"/>
                <a:cs typeface="Century Gothic"/>
              </a:rPr>
              <a:t> </a:t>
            </a:r>
            <a:r>
              <a:rPr sz="1400" spc="-5" dirty="0">
                <a:latin typeface="Century Gothic"/>
                <a:cs typeface="Century Gothic"/>
              </a:rPr>
              <a:t>volume</a:t>
            </a:r>
            <a:r>
              <a:rPr sz="1400" dirty="0">
                <a:latin typeface="Century Gothic"/>
                <a:cs typeface="Century Gothic"/>
              </a:rPr>
              <a:t> </a:t>
            </a:r>
            <a:r>
              <a:rPr sz="1400" spc="-5" dirty="0">
                <a:latin typeface="Century Gothic"/>
                <a:cs typeface="Century Gothic"/>
              </a:rPr>
              <a:t>of</a:t>
            </a:r>
            <a:r>
              <a:rPr sz="1400" dirty="0">
                <a:latin typeface="Century Gothic"/>
                <a:cs typeface="Century Gothic"/>
              </a:rPr>
              <a:t> </a:t>
            </a:r>
            <a:r>
              <a:rPr sz="1400" spc="-5" dirty="0">
                <a:latin typeface="Century Gothic"/>
                <a:cs typeface="Century Gothic"/>
              </a:rPr>
              <a:t>data</a:t>
            </a:r>
            <a:r>
              <a:rPr sz="1400" dirty="0">
                <a:latin typeface="Century Gothic"/>
                <a:cs typeface="Century Gothic"/>
              </a:rPr>
              <a:t> </a:t>
            </a:r>
            <a:r>
              <a:rPr sz="1400" spc="-5" dirty="0">
                <a:latin typeface="Century Gothic"/>
                <a:cs typeface="Century Gothic"/>
              </a:rPr>
              <a:t>may</a:t>
            </a:r>
            <a:r>
              <a:rPr sz="1400" spc="5" dirty="0">
                <a:latin typeface="Century Gothic"/>
                <a:cs typeface="Century Gothic"/>
              </a:rPr>
              <a:t> </a:t>
            </a:r>
            <a:r>
              <a:rPr sz="1400" spc="-5" dirty="0">
                <a:latin typeface="Century Gothic"/>
                <a:cs typeface="Century Gothic"/>
              </a:rPr>
              <a:t>be</a:t>
            </a:r>
            <a:r>
              <a:rPr sz="1400" dirty="0">
                <a:latin typeface="Century Gothic"/>
                <a:cs typeface="Century Gothic"/>
              </a:rPr>
              <a:t> </a:t>
            </a:r>
            <a:r>
              <a:rPr sz="1400" spc="-5" dirty="0">
                <a:latin typeface="Century Gothic"/>
                <a:cs typeface="Century Gothic"/>
              </a:rPr>
              <a:t>ove</a:t>
            </a:r>
            <a:r>
              <a:rPr sz="1400" dirty="0">
                <a:latin typeface="Century Gothic"/>
                <a:cs typeface="Century Gothic"/>
              </a:rPr>
              <a:t>r</a:t>
            </a:r>
            <a:r>
              <a:rPr sz="1400" spc="-5" dirty="0">
                <a:latin typeface="Century Gothic"/>
                <a:cs typeface="Century Gothic"/>
              </a:rPr>
              <a:t>whelm</a:t>
            </a:r>
            <a:r>
              <a:rPr sz="1400" dirty="0">
                <a:latin typeface="Century Gothic"/>
                <a:cs typeface="Century Gothic"/>
              </a:rPr>
              <a:t>i</a:t>
            </a:r>
            <a:r>
              <a:rPr sz="1400" spc="-5" dirty="0">
                <a:latin typeface="Century Gothic"/>
                <a:cs typeface="Century Gothic"/>
              </a:rPr>
              <a:t>ng,</a:t>
            </a:r>
            <a:r>
              <a:rPr sz="1400" dirty="0">
                <a:latin typeface="Century Gothic"/>
                <a:cs typeface="Century Gothic"/>
              </a:rPr>
              <a:t> i</a:t>
            </a:r>
            <a:r>
              <a:rPr sz="1400" spc="-5" dirty="0">
                <a:latin typeface="Century Gothic"/>
                <a:cs typeface="Century Gothic"/>
              </a:rPr>
              <a:t>t</a:t>
            </a:r>
            <a:r>
              <a:rPr sz="1400" dirty="0">
                <a:latin typeface="Century Gothic"/>
                <a:cs typeface="Century Gothic"/>
              </a:rPr>
              <a:t> i</a:t>
            </a:r>
            <a:r>
              <a:rPr sz="1400" spc="-5" dirty="0">
                <a:latin typeface="Century Gothic"/>
                <a:cs typeface="Century Gothic"/>
              </a:rPr>
              <a:t>s</a:t>
            </a:r>
            <a:r>
              <a:rPr sz="1400" spc="-10" dirty="0">
                <a:latin typeface="Century Gothic"/>
                <a:cs typeface="Century Gothic"/>
              </a:rPr>
              <a:t> </a:t>
            </a:r>
            <a:r>
              <a:rPr sz="1400" spc="-5" dirty="0">
                <a:latin typeface="Century Gothic"/>
                <a:cs typeface="Century Gothic"/>
              </a:rPr>
              <a:t>this</a:t>
            </a:r>
            <a:r>
              <a:rPr sz="1400" dirty="0">
                <a:latin typeface="Century Gothic"/>
                <a:cs typeface="Century Gothic"/>
              </a:rPr>
              <a:t> </a:t>
            </a:r>
            <a:r>
              <a:rPr sz="1400" spc="-5" dirty="0">
                <a:latin typeface="Century Gothic"/>
                <a:cs typeface="Century Gothic"/>
              </a:rPr>
              <a:t>sa</a:t>
            </a:r>
            <a:r>
              <a:rPr sz="1400" dirty="0">
                <a:latin typeface="Century Gothic"/>
                <a:cs typeface="Century Gothic"/>
              </a:rPr>
              <a:t>m</a:t>
            </a:r>
            <a:r>
              <a:rPr sz="1400" spc="-5" dirty="0">
                <a:latin typeface="Century Gothic"/>
                <a:cs typeface="Century Gothic"/>
              </a:rPr>
              <a:t>e </a:t>
            </a:r>
            <a:r>
              <a:rPr sz="1400" dirty="0">
                <a:latin typeface="Century Gothic"/>
                <a:cs typeface="Century Gothic"/>
              </a:rPr>
              <a:t>v</a:t>
            </a:r>
            <a:r>
              <a:rPr sz="1400" spc="-5" dirty="0">
                <a:latin typeface="Century Gothic"/>
                <a:cs typeface="Century Gothic"/>
              </a:rPr>
              <a:t>olume</a:t>
            </a:r>
            <a:r>
              <a:rPr sz="1400" dirty="0">
                <a:latin typeface="Century Gothic"/>
                <a:cs typeface="Century Gothic"/>
              </a:rPr>
              <a:t> </a:t>
            </a:r>
            <a:r>
              <a:rPr sz="1400" spc="-5" dirty="0">
                <a:latin typeface="Century Gothic"/>
                <a:cs typeface="Century Gothic"/>
              </a:rPr>
              <a:t>that </a:t>
            </a:r>
            <a:r>
              <a:rPr sz="1400" spc="-10" dirty="0">
                <a:latin typeface="Century Gothic"/>
                <a:cs typeface="Century Gothic"/>
              </a:rPr>
              <a:t>crea</a:t>
            </a:r>
            <a:r>
              <a:rPr sz="1400" dirty="0">
                <a:latin typeface="Century Gothic"/>
                <a:cs typeface="Century Gothic"/>
              </a:rPr>
              <a:t>t</a:t>
            </a:r>
            <a:r>
              <a:rPr sz="1400" spc="-10" dirty="0">
                <a:latin typeface="Century Gothic"/>
                <a:cs typeface="Century Gothic"/>
              </a:rPr>
              <a:t>e</a:t>
            </a:r>
            <a:r>
              <a:rPr sz="1400" spc="-5" dirty="0">
                <a:latin typeface="Century Gothic"/>
                <a:cs typeface="Century Gothic"/>
              </a:rPr>
              <a:t>s</a:t>
            </a:r>
            <a:r>
              <a:rPr sz="1400" dirty="0">
                <a:latin typeface="Century Gothic"/>
                <a:cs typeface="Century Gothic"/>
              </a:rPr>
              <a:t> t</a:t>
            </a:r>
            <a:r>
              <a:rPr sz="1400" spc="-10" dirty="0">
                <a:latin typeface="Century Gothic"/>
                <a:cs typeface="Century Gothic"/>
              </a:rPr>
              <a:t>h</a:t>
            </a:r>
            <a:r>
              <a:rPr sz="1400" spc="-5" dirty="0">
                <a:latin typeface="Century Gothic"/>
                <a:cs typeface="Century Gothic"/>
              </a:rPr>
              <a:t>e</a:t>
            </a:r>
            <a:r>
              <a:rPr sz="1400" dirty="0">
                <a:latin typeface="Century Gothic"/>
                <a:cs typeface="Century Gothic"/>
              </a:rPr>
              <a:t> </a:t>
            </a:r>
            <a:r>
              <a:rPr sz="1400" spc="-10" dirty="0">
                <a:latin typeface="Century Gothic"/>
                <a:cs typeface="Century Gothic"/>
              </a:rPr>
              <a:t>valu</a:t>
            </a:r>
            <a:r>
              <a:rPr sz="1400" spc="-5" dirty="0">
                <a:latin typeface="Century Gothic"/>
                <a:cs typeface="Century Gothic"/>
              </a:rPr>
              <a:t>e</a:t>
            </a:r>
            <a:r>
              <a:rPr sz="1400" dirty="0">
                <a:latin typeface="Century Gothic"/>
                <a:cs typeface="Century Gothic"/>
              </a:rPr>
              <a:t> </a:t>
            </a:r>
            <a:r>
              <a:rPr sz="1400" spc="-10" dirty="0">
                <a:latin typeface="Century Gothic"/>
                <a:cs typeface="Century Gothic"/>
              </a:rPr>
              <a:t>fo</a:t>
            </a:r>
            <a:r>
              <a:rPr sz="1400" spc="-5" dirty="0">
                <a:latin typeface="Century Gothic"/>
                <a:cs typeface="Century Gothic"/>
              </a:rPr>
              <a:t>r</a:t>
            </a:r>
            <a:r>
              <a:rPr sz="1400" dirty="0">
                <a:latin typeface="Century Gothic"/>
                <a:cs typeface="Century Gothic"/>
              </a:rPr>
              <a:t> </a:t>
            </a:r>
            <a:r>
              <a:rPr sz="1400" spc="-5" dirty="0">
                <a:latin typeface="Century Gothic"/>
                <a:cs typeface="Century Gothic"/>
              </a:rPr>
              <a:t>a</a:t>
            </a:r>
            <a:r>
              <a:rPr sz="1400" dirty="0">
                <a:latin typeface="Century Gothic"/>
                <a:cs typeface="Century Gothic"/>
              </a:rPr>
              <a:t> </a:t>
            </a:r>
            <a:r>
              <a:rPr sz="1400" spc="-10" dirty="0">
                <a:latin typeface="Century Gothic"/>
                <a:cs typeface="Century Gothic"/>
              </a:rPr>
              <a:t>Soc</a:t>
            </a:r>
            <a:r>
              <a:rPr sz="1400" dirty="0">
                <a:latin typeface="Century Gothic"/>
                <a:cs typeface="Century Gothic"/>
              </a:rPr>
              <a:t>i</a:t>
            </a:r>
            <a:r>
              <a:rPr sz="1400" spc="-10" dirty="0">
                <a:latin typeface="Century Gothic"/>
                <a:cs typeface="Century Gothic"/>
              </a:rPr>
              <a:t>a</a:t>
            </a:r>
            <a:r>
              <a:rPr sz="1400" spc="-5" dirty="0">
                <a:latin typeface="Century Gothic"/>
                <a:cs typeface="Century Gothic"/>
              </a:rPr>
              <a:t>l</a:t>
            </a:r>
            <a:r>
              <a:rPr sz="1400" dirty="0">
                <a:latin typeface="Century Gothic"/>
                <a:cs typeface="Century Gothic"/>
              </a:rPr>
              <a:t> </a:t>
            </a:r>
            <a:r>
              <a:rPr sz="1400" spc="-10" dirty="0">
                <a:latin typeface="Century Gothic"/>
                <a:cs typeface="Century Gothic"/>
              </a:rPr>
              <a:t>Med</a:t>
            </a:r>
            <a:r>
              <a:rPr sz="1400" dirty="0">
                <a:latin typeface="Century Gothic"/>
                <a:cs typeface="Century Gothic"/>
              </a:rPr>
              <a:t>i</a:t>
            </a:r>
            <a:r>
              <a:rPr sz="1400" spc="-5" dirty="0">
                <a:latin typeface="Century Gothic"/>
                <a:cs typeface="Century Gothic"/>
              </a:rPr>
              <a:t>a</a:t>
            </a:r>
            <a:r>
              <a:rPr sz="1400" dirty="0">
                <a:latin typeface="Century Gothic"/>
                <a:cs typeface="Century Gothic"/>
              </a:rPr>
              <a:t> </a:t>
            </a:r>
            <a:r>
              <a:rPr sz="1400" spc="-10" dirty="0">
                <a:latin typeface="Century Gothic"/>
                <a:cs typeface="Century Gothic"/>
              </a:rPr>
              <a:t>Spe</a:t>
            </a:r>
            <a:r>
              <a:rPr sz="1400" spc="-15" dirty="0">
                <a:latin typeface="Century Gothic"/>
                <a:cs typeface="Century Gothic"/>
              </a:rPr>
              <a:t>c</a:t>
            </a:r>
            <a:r>
              <a:rPr sz="1400" spc="-5" dirty="0">
                <a:latin typeface="Century Gothic"/>
                <a:cs typeface="Century Gothic"/>
              </a:rPr>
              <a:t>ialist.</a:t>
            </a:r>
            <a:r>
              <a:rPr sz="1400" spc="-10" dirty="0">
                <a:latin typeface="Century Gothic"/>
                <a:cs typeface="Century Gothic"/>
              </a:rPr>
              <a:t> </a:t>
            </a:r>
            <a:r>
              <a:rPr sz="1400" spc="-5" dirty="0">
                <a:latin typeface="Century Gothic"/>
                <a:cs typeface="Century Gothic"/>
              </a:rPr>
              <a:t>Being</a:t>
            </a:r>
            <a:r>
              <a:rPr sz="1400" dirty="0">
                <a:latin typeface="Century Gothic"/>
                <a:cs typeface="Century Gothic"/>
              </a:rPr>
              <a:t> </a:t>
            </a:r>
            <a:r>
              <a:rPr sz="1400" spc="-5" dirty="0">
                <a:latin typeface="Century Gothic"/>
                <a:cs typeface="Century Gothic"/>
              </a:rPr>
              <a:t>able</a:t>
            </a:r>
            <a:r>
              <a:rPr sz="1400" dirty="0">
                <a:latin typeface="Century Gothic"/>
                <a:cs typeface="Century Gothic"/>
              </a:rPr>
              <a:t> </a:t>
            </a:r>
            <a:r>
              <a:rPr sz="1400" spc="-5" dirty="0">
                <a:latin typeface="Century Gothic"/>
                <a:cs typeface="Century Gothic"/>
              </a:rPr>
              <a:t>to</a:t>
            </a:r>
            <a:r>
              <a:rPr sz="1400" dirty="0">
                <a:latin typeface="Century Gothic"/>
                <a:cs typeface="Century Gothic"/>
              </a:rPr>
              <a:t> </a:t>
            </a:r>
            <a:r>
              <a:rPr sz="1400" spc="-5" dirty="0">
                <a:latin typeface="Century Gothic"/>
                <a:cs typeface="Century Gothic"/>
              </a:rPr>
              <a:t>decimate</a:t>
            </a:r>
            <a:r>
              <a:rPr sz="1400" dirty="0">
                <a:latin typeface="Century Gothic"/>
                <a:cs typeface="Century Gothic"/>
              </a:rPr>
              <a:t> </a:t>
            </a:r>
            <a:r>
              <a:rPr sz="1400" spc="-5" dirty="0">
                <a:latin typeface="Century Gothic"/>
                <a:cs typeface="Century Gothic"/>
              </a:rPr>
              <a:t>the </a:t>
            </a:r>
            <a:r>
              <a:rPr sz="1400" dirty="0">
                <a:latin typeface="Century Gothic"/>
                <a:cs typeface="Century Gothic"/>
              </a:rPr>
              <a:t>i</a:t>
            </a:r>
            <a:r>
              <a:rPr sz="1400" spc="-10" dirty="0">
                <a:latin typeface="Century Gothic"/>
                <a:cs typeface="Century Gothic"/>
              </a:rPr>
              <a:t>n</a:t>
            </a:r>
            <a:r>
              <a:rPr sz="1400" spc="-5" dirty="0">
                <a:latin typeface="Century Gothic"/>
                <a:cs typeface="Century Gothic"/>
              </a:rPr>
              <a:t>formation</a:t>
            </a:r>
            <a:r>
              <a:rPr sz="1400" dirty="0">
                <a:latin typeface="Century Gothic"/>
                <a:cs typeface="Century Gothic"/>
              </a:rPr>
              <a:t> </a:t>
            </a:r>
            <a:r>
              <a:rPr sz="1400" spc="-5" dirty="0">
                <a:latin typeface="Century Gothic"/>
                <a:cs typeface="Century Gothic"/>
              </a:rPr>
              <a:t>and</a:t>
            </a:r>
            <a:r>
              <a:rPr sz="1400" dirty="0">
                <a:latin typeface="Century Gothic"/>
                <a:cs typeface="Century Gothic"/>
              </a:rPr>
              <a:t> </a:t>
            </a:r>
            <a:r>
              <a:rPr sz="1400" spc="-5" dirty="0">
                <a:latin typeface="Century Gothic"/>
                <a:cs typeface="Century Gothic"/>
              </a:rPr>
              <a:t>use</a:t>
            </a:r>
            <a:r>
              <a:rPr sz="1400" dirty="0">
                <a:latin typeface="Century Gothic"/>
                <a:cs typeface="Century Gothic"/>
              </a:rPr>
              <a:t> i</a:t>
            </a:r>
            <a:r>
              <a:rPr sz="1400" spc="-5" dirty="0">
                <a:latin typeface="Century Gothic"/>
                <a:cs typeface="Century Gothic"/>
              </a:rPr>
              <a:t>t</a:t>
            </a:r>
            <a:r>
              <a:rPr sz="1400" dirty="0">
                <a:latin typeface="Century Gothic"/>
                <a:cs typeface="Century Gothic"/>
              </a:rPr>
              <a:t> </a:t>
            </a:r>
            <a:r>
              <a:rPr sz="1400" spc="-5" dirty="0">
                <a:latin typeface="Century Gothic"/>
                <a:cs typeface="Century Gothic"/>
              </a:rPr>
              <a:t>as</a:t>
            </a:r>
            <a:r>
              <a:rPr sz="1400" dirty="0">
                <a:latin typeface="Century Gothic"/>
                <a:cs typeface="Century Gothic"/>
              </a:rPr>
              <a:t> </a:t>
            </a:r>
            <a:r>
              <a:rPr sz="1400" spc="-5" dirty="0">
                <a:latin typeface="Century Gothic"/>
                <a:cs typeface="Century Gothic"/>
              </a:rPr>
              <a:t>part</a:t>
            </a:r>
            <a:r>
              <a:rPr sz="1400" dirty="0">
                <a:latin typeface="Century Gothic"/>
                <a:cs typeface="Century Gothic"/>
              </a:rPr>
              <a:t> </a:t>
            </a:r>
            <a:r>
              <a:rPr sz="1400" spc="-5" dirty="0">
                <a:latin typeface="Century Gothic"/>
                <a:cs typeface="Century Gothic"/>
              </a:rPr>
              <a:t>of</a:t>
            </a:r>
            <a:r>
              <a:rPr sz="1400" dirty="0">
                <a:latin typeface="Century Gothic"/>
                <a:cs typeface="Century Gothic"/>
              </a:rPr>
              <a:t> </a:t>
            </a:r>
            <a:r>
              <a:rPr sz="1400" spc="-5" dirty="0">
                <a:latin typeface="Century Gothic"/>
                <a:cs typeface="Century Gothic"/>
              </a:rPr>
              <a:t>your</a:t>
            </a:r>
            <a:r>
              <a:rPr sz="1400" dirty="0">
                <a:latin typeface="Century Gothic"/>
                <a:cs typeface="Century Gothic"/>
              </a:rPr>
              <a:t> </a:t>
            </a:r>
            <a:r>
              <a:rPr sz="1400" spc="-5" dirty="0">
                <a:latin typeface="Century Gothic"/>
                <a:cs typeface="Century Gothic"/>
              </a:rPr>
              <a:t>soc</a:t>
            </a:r>
            <a:r>
              <a:rPr sz="1400" spc="-15" dirty="0">
                <a:latin typeface="Century Gothic"/>
                <a:cs typeface="Century Gothic"/>
              </a:rPr>
              <a:t>i</a:t>
            </a:r>
            <a:r>
              <a:rPr sz="1400" spc="-10" dirty="0">
                <a:latin typeface="Century Gothic"/>
                <a:cs typeface="Century Gothic"/>
              </a:rPr>
              <a:t>a</a:t>
            </a:r>
            <a:r>
              <a:rPr sz="1400" spc="-5" dirty="0">
                <a:latin typeface="Century Gothic"/>
                <a:cs typeface="Century Gothic"/>
              </a:rPr>
              <a:t>l</a:t>
            </a:r>
            <a:r>
              <a:rPr sz="1400" dirty="0">
                <a:latin typeface="Century Gothic"/>
                <a:cs typeface="Century Gothic"/>
              </a:rPr>
              <a:t> </a:t>
            </a:r>
            <a:r>
              <a:rPr sz="1400" spc="-10" dirty="0">
                <a:latin typeface="Century Gothic"/>
                <a:cs typeface="Century Gothic"/>
              </a:rPr>
              <a:t>market</a:t>
            </a:r>
            <a:r>
              <a:rPr sz="1400" dirty="0">
                <a:latin typeface="Century Gothic"/>
                <a:cs typeface="Century Gothic"/>
              </a:rPr>
              <a:t>i</a:t>
            </a:r>
            <a:r>
              <a:rPr sz="1400" spc="-10" dirty="0">
                <a:latin typeface="Century Gothic"/>
                <a:cs typeface="Century Gothic"/>
              </a:rPr>
              <a:t>n</a:t>
            </a:r>
            <a:r>
              <a:rPr sz="1400" spc="-5" dirty="0">
                <a:latin typeface="Century Gothic"/>
                <a:cs typeface="Century Gothic"/>
              </a:rPr>
              <a:t>g</a:t>
            </a:r>
            <a:r>
              <a:rPr sz="1400" dirty="0">
                <a:latin typeface="Century Gothic"/>
                <a:cs typeface="Century Gothic"/>
              </a:rPr>
              <a:t> </a:t>
            </a:r>
            <a:r>
              <a:rPr sz="1400" spc="-10" dirty="0">
                <a:latin typeface="Century Gothic"/>
                <a:cs typeface="Century Gothic"/>
              </a:rPr>
              <a:t>processe</a:t>
            </a:r>
            <a:r>
              <a:rPr sz="1400" spc="-5" dirty="0">
                <a:latin typeface="Century Gothic"/>
                <a:cs typeface="Century Gothic"/>
              </a:rPr>
              <a:t>s</a:t>
            </a:r>
            <a:r>
              <a:rPr sz="1400" dirty="0">
                <a:latin typeface="Century Gothic"/>
                <a:cs typeface="Century Gothic"/>
              </a:rPr>
              <a:t> </a:t>
            </a:r>
            <a:r>
              <a:rPr sz="1400" spc="-10" dirty="0">
                <a:latin typeface="Century Gothic"/>
                <a:cs typeface="Century Gothic"/>
              </a:rPr>
              <a:t>w</a:t>
            </a:r>
            <a:r>
              <a:rPr sz="1400" dirty="0">
                <a:latin typeface="Century Gothic"/>
                <a:cs typeface="Century Gothic"/>
              </a:rPr>
              <a:t>i</a:t>
            </a:r>
            <a:r>
              <a:rPr sz="1400" spc="-10" dirty="0">
                <a:latin typeface="Century Gothic"/>
                <a:cs typeface="Century Gothic"/>
              </a:rPr>
              <a:t>l</a:t>
            </a:r>
            <a:r>
              <a:rPr sz="1400" spc="-5" dirty="0">
                <a:latin typeface="Century Gothic"/>
                <a:cs typeface="Century Gothic"/>
              </a:rPr>
              <a:t>l</a:t>
            </a:r>
            <a:r>
              <a:rPr sz="1400" dirty="0">
                <a:latin typeface="Century Gothic"/>
                <a:cs typeface="Century Gothic"/>
              </a:rPr>
              <a:t> </a:t>
            </a:r>
            <a:r>
              <a:rPr sz="1400" spc="-10" dirty="0">
                <a:latin typeface="Century Gothic"/>
                <a:cs typeface="Century Gothic"/>
              </a:rPr>
              <a:t>g</a:t>
            </a:r>
            <a:r>
              <a:rPr sz="1400" dirty="0">
                <a:latin typeface="Century Gothic"/>
                <a:cs typeface="Century Gothic"/>
              </a:rPr>
              <a:t>i</a:t>
            </a:r>
            <a:r>
              <a:rPr sz="1400" spc="-10" dirty="0">
                <a:latin typeface="Century Gothic"/>
                <a:cs typeface="Century Gothic"/>
              </a:rPr>
              <a:t>v</a:t>
            </a:r>
            <a:r>
              <a:rPr sz="1400" spc="-5" dirty="0">
                <a:latin typeface="Century Gothic"/>
                <a:cs typeface="Century Gothic"/>
              </a:rPr>
              <a:t>e</a:t>
            </a:r>
            <a:r>
              <a:rPr sz="1400" dirty="0">
                <a:latin typeface="Century Gothic"/>
                <a:cs typeface="Century Gothic"/>
              </a:rPr>
              <a:t> </a:t>
            </a:r>
            <a:r>
              <a:rPr sz="1400" spc="-5" dirty="0">
                <a:latin typeface="Century Gothic"/>
                <a:cs typeface="Century Gothic"/>
              </a:rPr>
              <a:t>a</a:t>
            </a:r>
            <a:r>
              <a:rPr sz="1400" dirty="0">
                <a:latin typeface="Century Gothic"/>
                <a:cs typeface="Century Gothic"/>
              </a:rPr>
              <a:t> </a:t>
            </a:r>
            <a:r>
              <a:rPr sz="1400" spc="-10" dirty="0">
                <a:latin typeface="Century Gothic"/>
                <a:cs typeface="Century Gothic"/>
              </a:rPr>
              <a:t>bus</a:t>
            </a:r>
            <a:r>
              <a:rPr sz="1400" dirty="0">
                <a:latin typeface="Century Gothic"/>
                <a:cs typeface="Century Gothic"/>
              </a:rPr>
              <a:t>i</a:t>
            </a:r>
            <a:r>
              <a:rPr sz="1400" spc="-10" dirty="0">
                <a:latin typeface="Century Gothic"/>
                <a:cs typeface="Century Gothic"/>
              </a:rPr>
              <a:t>nes</a:t>
            </a:r>
            <a:r>
              <a:rPr sz="1400" spc="-5" dirty="0">
                <a:latin typeface="Century Gothic"/>
                <a:cs typeface="Century Gothic"/>
              </a:rPr>
              <a:t>s</a:t>
            </a:r>
            <a:r>
              <a:rPr sz="1400" dirty="0">
                <a:latin typeface="Century Gothic"/>
                <a:cs typeface="Century Gothic"/>
              </a:rPr>
              <a:t> </a:t>
            </a:r>
            <a:r>
              <a:rPr sz="1400" spc="-5" dirty="0">
                <a:latin typeface="Century Gothic"/>
                <a:cs typeface="Century Gothic"/>
              </a:rPr>
              <a:t>a competit</a:t>
            </a:r>
            <a:r>
              <a:rPr sz="1400" dirty="0">
                <a:latin typeface="Century Gothic"/>
                <a:cs typeface="Century Gothic"/>
              </a:rPr>
              <a:t>i</a:t>
            </a:r>
            <a:r>
              <a:rPr sz="1400" spc="-10" dirty="0">
                <a:latin typeface="Century Gothic"/>
                <a:cs typeface="Century Gothic"/>
              </a:rPr>
              <a:t>v</a:t>
            </a:r>
            <a:r>
              <a:rPr sz="1400" spc="-5" dirty="0">
                <a:latin typeface="Century Gothic"/>
                <a:cs typeface="Century Gothic"/>
              </a:rPr>
              <a:t>e</a:t>
            </a:r>
            <a:r>
              <a:rPr sz="1400" dirty="0">
                <a:latin typeface="Century Gothic"/>
                <a:cs typeface="Century Gothic"/>
              </a:rPr>
              <a:t> </a:t>
            </a:r>
            <a:r>
              <a:rPr sz="1400" spc="-5" dirty="0">
                <a:latin typeface="Century Gothic"/>
                <a:cs typeface="Century Gothic"/>
              </a:rPr>
              <a:t>advanta</a:t>
            </a:r>
            <a:r>
              <a:rPr sz="1400" dirty="0">
                <a:latin typeface="Century Gothic"/>
                <a:cs typeface="Century Gothic"/>
              </a:rPr>
              <a:t>g</a:t>
            </a:r>
            <a:r>
              <a:rPr sz="1400" spc="-5" dirty="0">
                <a:latin typeface="Century Gothic"/>
                <a:cs typeface="Century Gothic"/>
              </a:rPr>
              <a:t>e.</a:t>
            </a:r>
            <a:r>
              <a:rPr sz="1400" spc="-10" dirty="0">
                <a:latin typeface="Century Gothic"/>
                <a:cs typeface="Century Gothic"/>
              </a:rPr>
              <a:t> </a:t>
            </a:r>
            <a:r>
              <a:rPr sz="1400" spc="-5" dirty="0">
                <a:latin typeface="Century Gothic"/>
                <a:cs typeface="Century Gothic"/>
              </a:rPr>
              <a:t>In</a:t>
            </a:r>
            <a:r>
              <a:rPr sz="1400" dirty="0">
                <a:latin typeface="Century Gothic"/>
                <a:cs typeface="Century Gothic"/>
              </a:rPr>
              <a:t> </a:t>
            </a:r>
            <a:r>
              <a:rPr sz="1400" spc="-5" dirty="0">
                <a:latin typeface="Century Gothic"/>
                <a:cs typeface="Century Gothic"/>
              </a:rPr>
              <a:t>other</a:t>
            </a:r>
            <a:r>
              <a:rPr sz="1400" dirty="0">
                <a:latin typeface="Century Gothic"/>
                <a:cs typeface="Century Gothic"/>
              </a:rPr>
              <a:t> </a:t>
            </a:r>
            <a:r>
              <a:rPr sz="1400" spc="-5" dirty="0">
                <a:latin typeface="Century Gothic"/>
                <a:cs typeface="Century Gothic"/>
              </a:rPr>
              <a:t>words</a:t>
            </a:r>
            <a:r>
              <a:rPr sz="1400" dirty="0">
                <a:latin typeface="Century Gothic"/>
                <a:cs typeface="Century Gothic"/>
              </a:rPr>
              <a:t> </a:t>
            </a:r>
            <a:r>
              <a:rPr sz="1400" spc="-5" dirty="0">
                <a:latin typeface="Century Gothic"/>
                <a:cs typeface="Century Gothic"/>
              </a:rPr>
              <a:t>the</a:t>
            </a:r>
            <a:r>
              <a:rPr sz="1400" dirty="0">
                <a:latin typeface="Century Gothic"/>
                <a:cs typeface="Century Gothic"/>
              </a:rPr>
              <a:t> i</a:t>
            </a:r>
            <a:r>
              <a:rPr sz="1400" spc="-10" dirty="0">
                <a:latin typeface="Century Gothic"/>
                <a:cs typeface="Century Gothic"/>
              </a:rPr>
              <a:t>n</a:t>
            </a:r>
            <a:r>
              <a:rPr sz="1400" spc="-5" dirty="0">
                <a:latin typeface="Century Gothic"/>
                <a:cs typeface="Century Gothic"/>
              </a:rPr>
              <a:t>format</a:t>
            </a:r>
            <a:r>
              <a:rPr sz="1400" dirty="0">
                <a:latin typeface="Century Gothic"/>
                <a:cs typeface="Century Gothic"/>
              </a:rPr>
              <a:t>i</a:t>
            </a:r>
            <a:r>
              <a:rPr sz="1400" spc="-5" dirty="0">
                <a:latin typeface="Century Gothic"/>
                <a:cs typeface="Century Gothic"/>
              </a:rPr>
              <a:t>on</a:t>
            </a:r>
            <a:r>
              <a:rPr sz="1400" dirty="0">
                <a:latin typeface="Century Gothic"/>
                <a:cs typeface="Century Gothic"/>
              </a:rPr>
              <a:t> i</a:t>
            </a:r>
            <a:r>
              <a:rPr sz="1400" spc="-5" dirty="0">
                <a:latin typeface="Century Gothic"/>
                <a:cs typeface="Century Gothic"/>
              </a:rPr>
              <a:t>s there,</a:t>
            </a:r>
            <a:r>
              <a:rPr sz="1400" dirty="0">
                <a:latin typeface="Century Gothic"/>
                <a:cs typeface="Century Gothic"/>
              </a:rPr>
              <a:t> </a:t>
            </a:r>
            <a:r>
              <a:rPr sz="1400" spc="-5" dirty="0">
                <a:latin typeface="Century Gothic"/>
                <a:cs typeface="Century Gothic"/>
              </a:rPr>
              <a:t>the</a:t>
            </a:r>
            <a:r>
              <a:rPr sz="1400" dirty="0">
                <a:latin typeface="Century Gothic"/>
                <a:cs typeface="Century Gothic"/>
              </a:rPr>
              <a:t> </a:t>
            </a:r>
            <a:r>
              <a:rPr sz="1400" spc="-5" dirty="0">
                <a:latin typeface="Century Gothic"/>
                <a:cs typeface="Century Gothic"/>
              </a:rPr>
              <a:t>quest</a:t>
            </a:r>
            <a:r>
              <a:rPr sz="1400" dirty="0">
                <a:latin typeface="Century Gothic"/>
                <a:cs typeface="Century Gothic"/>
              </a:rPr>
              <a:t>i</a:t>
            </a:r>
            <a:r>
              <a:rPr sz="1400" spc="-5" dirty="0">
                <a:latin typeface="Century Gothic"/>
                <a:cs typeface="Century Gothic"/>
              </a:rPr>
              <a:t>on</a:t>
            </a:r>
            <a:r>
              <a:rPr sz="1400" dirty="0">
                <a:latin typeface="Century Gothic"/>
                <a:cs typeface="Century Gothic"/>
              </a:rPr>
              <a:t> i</a:t>
            </a:r>
            <a:r>
              <a:rPr sz="1400" spc="-5" dirty="0">
                <a:latin typeface="Century Gothic"/>
                <a:cs typeface="Century Gothic"/>
              </a:rPr>
              <a:t>s --</a:t>
            </a:r>
            <a:r>
              <a:rPr sz="1400" dirty="0">
                <a:latin typeface="Century Gothic"/>
                <a:cs typeface="Century Gothic"/>
              </a:rPr>
              <a:t> </a:t>
            </a:r>
            <a:r>
              <a:rPr sz="1400" spc="-5" dirty="0">
                <a:latin typeface="Century Gothic"/>
                <a:cs typeface="Century Gothic"/>
              </a:rPr>
              <a:t>are </a:t>
            </a:r>
            <a:r>
              <a:rPr sz="1400" spc="-10" dirty="0">
                <a:latin typeface="Century Gothic"/>
                <a:cs typeface="Century Gothic"/>
              </a:rPr>
              <a:t>yo</a:t>
            </a:r>
            <a:r>
              <a:rPr sz="1400" spc="-5" dirty="0">
                <a:latin typeface="Century Gothic"/>
                <a:cs typeface="Century Gothic"/>
              </a:rPr>
              <a:t>u</a:t>
            </a:r>
            <a:r>
              <a:rPr sz="1400" dirty="0">
                <a:latin typeface="Century Gothic"/>
                <a:cs typeface="Century Gothic"/>
              </a:rPr>
              <a:t> </a:t>
            </a:r>
            <a:r>
              <a:rPr sz="1400" spc="-10" dirty="0">
                <a:latin typeface="Century Gothic"/>
                <a:cs typeface="Century Gothic"/>
              </a:rPr>
              <a:t>l</a:t>
            </a:r>
            <a:r>
              <a:rPr sz="1400" dirty="0">
                <a:latin typeface="Century Gothic"/>
                <a:cs typeface="Century Gothic"/>
              </a:rPr>
              <a:t>i</a:t>
            </a:r>
            <a:r>
              <a:rPr sz="1400" spc="-10" dirty="0">
                <a:latin typeface="Century Gothic"/>
                <a:cs typeface="Century Gothic"/>
              </a:rPr>
              <a:t>sten</a:t>
            </a:r>
            <a:r>
              <a:rPr sz="1400" dirty="0">
                <a:latin typeface="Century Gothic"/>
                <a:cs typeface="Century Gothic"/>
              </a:rPr>
              <a:t>i</a:t>
            </a:r>
            <a:r>
              <a:rPr sz="1400" spc="-10" dirty="0">
                <a:latin typeface="Century Gothic"/>
                <a:cs typeface="Century Gothic"/>
              </a:rPr>
              <a:t>n</a:t>
            </a:r>
            <a:r>
              <a:rPr sz="1400" spc="-5" dirty="0">
                <a:latin typeface="Century Gothic"/>
                <a:cs typeface="Century Gothic"/>
              </a:rPr>
              <a:t>g</a:t>
            </a:r>
            <a:r>
              <a:rPr sz="1400" dirty="0">
                <a:latin typeface="Century Gothic"/>
                <a:cs typeface="Century Gothic"/>
              </a:rPr>
              <a:t> </a:t>
            </a:r>
            <a:r>
              <a:rPr sz="1400" spc="-10" dirty="0">
                <a:latin typeface="Century Gothic"/>
                <a:cs typeface="Century Gothic"/>
              </a:rPr>
              <a:t>an</a:t>
            </a:r>
            <a:r>
              <a:rPr sz="1400" spc="-5" dirty="0">
                <a:latin typeface="Century Gothic"/>
                <a:cs typeface="Century Gothic"/>
              </a:rPr>
              <a:t>d</a:t>
            </a:r>
            <a:r>
              <a:rPr sz="1400" dirty="0">
                <a:latin typeface="Century Gothic"/>
                <a:cs typeface="Century Gothic"/>
              </a:rPr>
              <a:t> </a:t>
            </a:r>
            <a:r>
              <a:rPr sz="1400" spc="-10" dirty="0">
                <a:latin typeface="Century Gothic"/>
                <a:cs typeface="Century Gothic"/>
              </a:rPr>
              <a:t>react</a:t>
            </a:r>
            <a:r>
              <a:rPr sz="1400" dirty="0">
                <a:latin typeface="Century Gothic"/>
                <a:cs typeface="Century Gothic"/>
              </a:rPr>
              <a:t>i</a:t>
            </a:r>
            <a:r>
              <a:rPr sz="1400" spc="-10" dirty="0">
                <a:latin typeface="Century Gothic"/>
                <a:cs typeface="Century Gothic"/>
              </a:rPr>
              <a:t>n</a:t>
            </a:r>
            <a:r>
              <a:rPr sz="1400" spc="-5" dirty="0">
                <a:latin typeface="Century Gothic"/>
                <a:cs typeface="Century Gothic"/>
              </a:rPr>
              <a:t>g</a:t>
            </a:r>
            <a:r>
              <a:rPr sz="1400" dirty="0">
                <a:latin typeface="Century Gothic"/>
                <a:cs typeface="Century Gothic"/>
              </a:rPr>
              <a:t> </a:t>
            </a:r>
            <a:r>
              <a:rPr sz="1400" spc="-10" dirty="0">
                <a:latin typeface="Century Gothic"/>
                <a:cs typeface="Century Gothic"/>
              </a:rPr>
              <a:t>t</a:t>
            </a:r>
            <a:r>
              <a:rPr sz="1400" spc="-5" dirty="0">
                <a:latin typeface="Century Gothic"/>
                <a:cs typeface="Century Gothic"/>
              </a:rPr>
              <a:t>o</a:t>
            </a:r>
            <a:r>
              <a:rPr sz="1400" dirty="0">
                <a:latin typeface="Century Gothic"/>
                <a:cs typeface="Century Gothic"/>
              </a:rPr>
              <a:t> </a:t>
            </a:r>
            <a:r>
              <a:rPr sz="1400" spc="-10" dirty="0">
                <a:latin typeface="Century Gothic"/>
                <a:cs typeface="Century Gothic"/>
              </a:rPr>
              <a:t>wha</a:t>
            </a:r>
            <a:r>
              <a:rPr sz="1400" spc="-5" dirty="0">
                <a:latin typeface="Century Gothic"/>
                <a:cs typeface="Century Gothic"/>
              </a:rPr>
              <a:t>t</a:t>
            </a:r>
            <a:r>
              <a:rPr sz="1400" dirty="0">
                <a:latin typeface="Century Gothic"/>
                <a:cs typeface="Century Gothic"/>
              </a:rPr>
              <a:t> i</a:t>
            </a:r>
            <a:r>
              <a:rPr sz="1400" spc="-5" dirty="0">
                <a:latin typeface="Century Gothic"/>
                <a:cs typeface="Century Gothic"/>
              </a:rPr>
              <a:t>t</a:t>
            </a:r>
            <a:r>
              <a:rPr sz="1400" spc="-10" dirty="0">
                <a:latin typeface="Century Gothic"/>
                <a:cs typeface="Century Gothic"/>
              </a:rPr>
              <a:t>’</a:t>
            </a:r>
            <a:r>
              <a:rPr sz="1400" spc="-5" dirty="0">
                <a:latin typeface="Century Gothic"/>
                <a:cs typeface="Century Gothic"/>
              </a:rPr>
              <a:t>s</a:t>
            </a:r>
            <a:r>
              <a:rPr sz="1400" dirty="0">
                <a:latin typeface="Century Gothic"/>
                <a:cs typeface="Century Gothic"/>
              </a:rPr>
              <a:t> </a:t>
            </a:r>
            <a:r>
              <a:rPr sz="1400" spc="-10" dirty="0">
                <a:latin typeface="Century Gothic"/>
                <a:cs typeface="Century Gothic"/>
              </a:rPr>
              <a:t>tell</a:t>
            </a:r>
            <a:r>
              <a:rPr sz="1400" dirty="0">
                <a:latin typeface="Century Gothic"/>
                <a:cs typeface="Century Gothic"/>
              </a:rPr>
              <a:t>i</a:t>
            </a:r>
            <a:r>
              <a:rPr sz="1400" spc="-15" dirty="0">
                <a:latin typeface="Century Gothic"/>
                <a:cs typeface="Century Gothic"/>
              </a:rPr>
              <a:t>n</a:t>
            </a:r>
            <a:r>
              <a:rPr sz="1400" spc="-5" dirty="0">
                <a:latin typeface="Century Gothic"/>
                <a:cs typeface="Century Gothic"/>
              </a:rPr>
              <a:t>g</a:t>
            </a:r>
            <a:r>
              <a:rPr sz="1400" dirty="0">
                <a:latin typeface="Century Gothic"/>
                <a:cs typeface="Century Gothic"/>
              </a:rPr>
              <a:t> </a:t>
            </a:r>
            <a:r>
              <a:rPr sz="1400" spc="-10" dirty="0">
                <a:latin typeface="Century Gothic"/>
                <a:cs typeface="Century Gothic"/>
              </a:rPr>
              <a:t>you?</a:t>
            </a:r>
            <a:endParaRPr sz="1400">
              <a:latin typeface="Century Gothic"/>
              <a:cs typeface="Century Gothic"/>
            </a:endParaRPr>
          </a:p>
          <a:p>
            <a:pPr>
              <a:lnSpc>
                <a:spcPct val="100000"/>
              </a:lnSpc>
              <a:spcBef>
                <a:spcPts val="49"/>
              </a:spcBef>
            </a:pPr>
            <a:endParaRPr sz="1450">
              <a:latin typeface="Times New Roman"/>
              <a:cs typeface="Times New Roman"/>
            </a:endParaRPr>
          </a:p>
          <a:p>
            <a:pPr marL="12700" marR="5080">
              <a:lnSpc>
                <a:spcPct val="102099"/>
              </a:lnSpc>
            </a:pPr>
            <a:r>
              <a:rPr sz="1400" spc="-5" dirty="0">
                <a:latin typeface="Century Gothic"/>
                <a:cs typeface="Century Gothic"/>
              </a:rPr>
              <a:t>As in many aspects of social med</a:t>
            </a:r>
            <a:r>
              <a:rPr sz="1400" dirty="0">
                <a:latin typeface="Century Gothic"/>
                <a:cs typeface="Century Gothic"/>
              </a:rPr>
              <a:t>i</a:t>
            </a:r>
            <a:r>
              <a:rPr sz="1400" spc="-5" dirty="0">
                <a:latin typeface="Century Gothic"/>
                <a:cs typeface="Century Gothic"/>
              </a:rPr>
              <a:t>a</a:t>
            </a:r>
            <a:r>
              <a:rPr sz="1400" dirty="0">
                <a:latin typeface="Century Gothic"/>
                <a:cs typeface="Century Gothic"/>
              </a:rPr>
              <a:t> </a:t>
            </a:r>
            <a:r>
              <a:rPr sz="1400" spc="-5" dirty="0">
                <a:latin typeface="Century Gothic"/>
                <a:cs typeface="Century Gothic"/>
              </a:rPr>
              <a:t>separat</a:t>
            </a:r>
            <a:r>
              <a:rPr sz="1400" dirty="0">
                <a:latin typeface="Century Gothic"/>
                <a:cs typeface="Century Gothic"/>
              </a:rPr>
              <a:t>i</a:t>
            </a:r>
            <a:r>
              <a:rPr sz="1400" spc="-5" dirty="0">
                <a:latin typeface="Century Gothic"/>
                <a:cs typeface="Century Gothic"/>
              </a:rPr>
              <a:t>ng</a:t>
            </a:r>
            <a:r>
              <a:rPr sz="1400" dirty="0">
                <a:latin typeface="Century Gothic"/>
                <a:cs typeface="Century Gothic"/>
              </a:rPr>
              <a:t> </a:t>
            </a:r>
            <a:r>
              <a:rPr sz="1400" spc="-5" dirty="0">
                <a:latin typeface="Century Gothic"/>
                <a:cs typeface="Century Gothic"/>
              </a:rPr>
              <a:t>the</a:t>
            </a:r>
            <a:r>
              <a:rPr sz="1400" dirty="0">
                <a:latin typeface="Century Gothic"/>
                <a:cs typeface="Century Gothic"/>
              </a:rPr>
              <a:t> i</a:t>
            </a:r>
            <a:r>
              <a:rPr sz="1400" spc="-10" dirty="0">
                <a:latin typeface="Century Gothic"/>
                <a:cs typeface="Century Gothic"/>
              </a:rPr>
              <a:t>n</a:t>
            </a:r>
            <a:r>
              <a:rPr sz="1400" spc="-5" dirty="0">
                <a:latin typeface="Century Gothic"/>
                <a:cs typeface="Century Gothic"/>
              </a:rPr>
              <a:t>formation</a:t>
            </a:r>
            <a:r>
              <a:rPr sz="1400" dirty="0">
                <a:latin typeface="Century Gothic"/>
                <a:cs typeface="Century Gothic"/>
              </a:rPr>
              <a:t> </a:t>
            </a:r>
            <a:r>
              <a:rPr sz="1400" spc="-5" dirty="0">
                <a:latin typeface="Century Gothic"/>
                <a:cs typeface="Century Gothic"/>
              </a:rPr>
              <a:t>that</a:t>
            </a:r>
            <a:r>
              <a:rPr sz="1400" dirty="0">
                <a:latin typeface="Century Gothic"/>
                <a:cs typeface="Century Gothic"/>
              </a:rPr>
              <a:t> </a:t>
            </a:r>
            <a:r>
              <a:rPr sz="1400" spc="-5" dirty="0">
                <a:latin typeface="Century Gothic"/>
                <a:cs typeface="Century Gothic"/>
              </a:rPr>
              <a:t>is</a:t>
            </a:r>
            <a:r>
              <a:rPr sz="1400" dirty="0">
                <a:latin typeface="Century Gothic"/>
                <a:cs typeface="Century Gothic"/>
              </a:rPr>
              <a:t> i</a:t>
            </a:r>
            <a:r>
              <a:rPr sz="1400" spc="-5" dirty="0">
                <a:latin typeface="Century Gothic"/>
                <a:cs typeface="Century Gothic"/>
              </a:rPr>
              <a:t>mportant</a:t>
            </a:r>
            <a:r>
              <a:rPr sz="1400" dirty="0">
                <a:latin typeface="Century Gothic"/>
                <a:cs typeface="Century Gothic"/>
              </a:rPr>
              <a:t> </a:t>
            </a:r>
            <a:r>
              <a:rPr sz="1400" spc="-5" dirty="0">
                <a:latin typeface="Century Gothic"/>
                <a:cs typeface="Century Gothic"/>
              </a:rPr>
              <a:t>to</a:t>
            </a:r>
            <a:r>
              <a:rPr sz="1400" dirty="0">
                <a:latin typeface="Century Gothic"/>
                <a:cs typeface="Century Gothic"/>
              </a:rPr>
              <a:t> </a:t>
            </a:r>
            <a:r>
              <a:rPr sz="1400" spc="-5" dirty="0">
                <a:latin typeface="Century Gothic"/>
                <a:cs typeface="Century Gothic"/>
              </a:rPr>
              <a:t>your </a:t>
            </a:r>
            <a:r>
              <a:rPr sz="1400" spc="-10" dirty="0">
                <a:latin typeface="Century Gothic"/>
                <a:cs typeface="Century Gothic"/>
              </a:rPr>
              <a:t>bus</a:t>
            </a:r>
            <a:r>
              <a:rPr sz="1400" dirty="0">
                <a:latin typeface="Century Gothic"/>
                <a:cs typeface="Century Gothic"/>
              </a:rPr>
              <a:t>i</a:t>
            </a:r>
            <a:r>
              <a:rPr sz="1400" spc="-10" dirty="0">
                <a:latin typeface="Century Gothic"/>
                <a:cs typeface="Century Gothic"/>
              </a:rPr>
              <a:t>nes</a:t>
            </a:r>
            <a:r>
              <a:rPr sz="1400" spc="-5" dirty="0">
                <a:latin typeface="Century Gothic"/>
                <a:cs typeface="Century Gothic"/>
              </a:rPr>
              <a:t>s</a:t>
            </a:r>
            <a:r>
              <a:rPr sz="1400" dirty="0">
                <a:latin typeface="Century Gothic"/>
                <a:cs typeface="Century Gothic"/>
              </a:rPr>
              <a:t> </a:t>
            </a:r>
            <a:r>
              <a:rPr sz="1400" spc="-10" dirty="0">
                <a:latin typeface="Century Gothic"/>
                <a:cs typeface="Century Gothic"/>
              </a:rPr>
              <a:t>goal</a:t>
            </a:r>
            <a:r>
              <a:rPr sz="1400" spc="-5" dirty="0">
                <a:latin typeface="Century Gothic"/>
                <a:cs typeface="Century Gothic"/>
              </a:rPr>
              <a:t>s</a:t>
            </a:r>
            <a:r>
              <a:rPr sz="1400" dirty="0">
                <a:latin typeface="Century Gothic"/>
                <a:cs typeface="Century Gothic"/>
              </a:rPr>
              <a:t> i</a:t>
            </a:r>
            <a:r>
              <a:rPr sz="1400" spc="-5" dirty="0">
                <a:latin typeface="Century Gothic"/>
                <a:cs typeface="Century Gothic"/>
              </a:rPr>
              <a:t>s</a:t>
            </a:r>
            <a:r>
              <a:rPr sz="1400" dirty="0">
                <a:latin typeface="Century Gothic"/>
                <a:cs typeface="Century Gothic"/>
              </a:rPr>
              <a:t> </a:t>
            </a:r>
            <a:r>
              <a:rPr sz="1400" spc="-10" dirty="0">
                <a:latin typeface="Century Gothic"/>
                <a:cs typeface="Century Gothic"/>
              </a:rPr>
              <a:t>th</a:t>
            </a:r>
            <a:r>
              <a:rPr sz="1400" spc="-5" dirty="0">
                <a:latin typeface="Century Gothic"/>
                <a:cs typeface="Century Gothic"/>
              </a:rPr>
              <a:t>e</a:t>
            </a:r>
            <a:r>
              <a:rPr sz="1400" dirty="0">
                <a:latin typeface="Century Gothic"/>
                <a:cs typeface="Century Gothic"/>
              </a:rPr>
              <a:t> </a:t>
            </a:r>
            <a:r>
              <a:rPr sz="1400" spc="-10" dirty="0">
                <a:latin typeface="Century Gothic"/>
                <a:cs typeface="Century Gothic"/>
              </a:rPr>
              <a:t>focus</a:t>
            </a:r>
            <a:r>
              <a:rPr sz="1400" spc="-5" dirty="0">
                <a:latin typeface="Century Gothic"/>
                <a:cs typeface="Century Gothic"/>
              </a:rPr>
              <a:t>.</a:t>
            </a:r>
            <a:r>
              <a:rPr sz="1400" dirty="0">
                <a:latin typeface="Century Gothic"/>
                <a:cs typeface="Century Gothic"/>
              </a:rPr>
              <a:t> </a:t>
            </a:r>
            <a:r>
              <a:rPr sz="1400" spc="-10" dirty="0">
                <a:latin typeface="Century Gothic"/>
                <a:cs typeface="Century Gothic"/>
              </a:rPr>
              <a:t>Th</a:t>
            </a:r>
            <a:r>
              <a:rPr sz="1400" dirty="0">
                <a:latin typeface="Century Gothic"/>
                <a:cs typeface="Century Gothic"/>
              </a:rPr>
              <a:t>i</a:t>
            </a:r>
            <a:r>
              <a:rPr sz="1400" spc="-5" dirty="0">
                <a:latin typeface="Century Gothic"/>
                <a:cs typeface="Century Gothic"/>
              </a:rPr>
              <a:t>s</a:t>
            </a:r>
            <a:r>
              <a:rPr sz="1400" dirty="0">
                <a:latin typeface="Century Gothic"/>
                <a:cs typeface="Century Gothic"/>
              </a:rPr>
              <a:t> </a:t>
            </a:r>
            <a:r>
              <a:rPr sz="1400" spc="-10" dirty="0">
                <a:latin typeface="Century Gothic"/>
                <a:cs typeface="Century Gothic"/>
              </a:rPr>
              <a:t>modul</a:t>
            </a:r>
            <a:r>
              <a:rPr sz="1400" spc="-5" dirty="0">
                <a:latin typeface="Century Gothic"/>
                <a:cs typeface="Century Gothic"/>
              </a:rPr>
              <a:t>e</a:t>
            </a:r>
            <a:r>
              <a:rPr sz="1400" dirty="0">
                <a:latin typeface="Century Gothic"/>
                <a:cs typeface="Century Gothic"/>
              </a:rPr>
              <a:t> </a:t>
            </a:r>
            <a:r>
              <a:rPr sz="1400" spc="-10" dirty="0">
                <a:latin typeface="Century Gothic"/>
                <a:cs typeface="Century Gothic"/>
              </a:rPr>
              <a:t>w</a:t>
            </a:r>
            <a:r>
              <a:rPr sz="1400" dirty="0">
                <a:latin typeface="Century Gothic"/>
                <a:cs typeface="Century Gothic"/>
              </a:rPr>
              <a:t>i</a:t>
            </a:r>
            <a:r>
              <a:rPr sz="1400" spc="-10" dirty="0">
                <a:latin typeface="Century Gothic"/>
                <a:cs typeface="Century Gothic"/>
              </a:rPr>
              <a:t>l</a:t>
            </a:r>
            <a:r>
              <a:rPr sz="1400" spc="-5" dirty="0">
                <a:latin typeface="Century Gothic"/>
                <a:cs typeface="Century Gothic"/>
              </a:rPr>
              <a:t>l</a:t>
            </a:r>
            <a:r>
              <a:rPr sz="1400" spc="-10" dirty="0">
                <a:latin typeface="Century Gothic"/>
                <a:cs typeface="Century Gothic"/>
              </a:rPr>
              <a:t> </a:t>
            </a:r>
            <a:r>
              <a:rPr sz="1400" spc="-5" dirty="0">
                <a:latin typeface="Century Gothic"/>
                <a:cs typeface="Century Gothic"/>
              </a:rPr>
              <a:t>help</a:t>
            </a:r>
            <a:r>
              <a:rPr sz="1400" dirty="0">
                <a:latin typeface="Century Gothic"/>
                <a:cs typeface="Century Gothic"/>
              </a:rPr>
              <a:t> </a:t>
            </a:r>
            <a:r>
              <a:rPr sz="1400" spc="-5" dirty="0">
                <a:latin typeface="Century Gothic"/>
                <a:cs typeface="Century Gothic"/>
              </a:rPr>
              <a:t>you</a:t>
            </a:r>
            <a:r>
              <a:rPr sz="1400" dirty="0">
                <a:latin typeface="Century Gothic"/>
                <a:cs typeface="Century Gothic"/>
              </a:rPr>
              <a:t> </a:t>
            </a:r>
            <a:r>
              <a:rPr sz="1400" spc="-5" dirty="0">
                <a:latin typeface="Century Gothic"/>
                <a:cs typeface="Century Gothic"/>
              </a:rPr>
              <a:t>understand social</a:t>
            </a:r>
            <a:r>
              <a:rPr sz="1400" dirty="0">
                <a:latin typeface="Century Gothic"/>
                <a:cs typeface="Century Gothic"/>
              </a:rPr>
              <a:t> </a:t>
            </a:r>
            <a:r>
              <a:rPr sz="1400" spc="-5" dirty="0">
                <a:latin typeface="Century Gothic"/>
                <a:cs typeface="Century Gothic"/>
              </a:rPr>
              <a:t>media metrics </a:t>
            </a:r>
            <a:r>
              <a:rPr sz="1400" spc="-10" dirty="0">
                <a:latin typeface="Century Gothic"/>
                <a:cs typeface="Century Gothic"/>
              </a:rPr>
              <a:t>an</a:t>
            </a:r>
            <a:r>
              <a:rPr sz="1400" spc="-5" dirty="0">
                <a:latin typeface="Century Gothic"/>
                <a:cs typeface="Century Gothic"/>
              </a:rPr>
              <a:t>d</a:t>
            </a:r>
            <a:r>
              <a:rPr sz="1400" spc="5" dirty="0">
                <a:latin typeface="Century Gothic"/>
                <a:cs typeface="Century Gothic"/>
              </a:rPr>
              <a:t> </a:t>
            </a:r>
            <a:r>
              <a:rPr sz="1400" spc="-5" dirty="0">
                <a:latin typeface="Century Gothic"/>
                <a:cs typeface="Century Gothic"/>
              </a:rPr>
              <a:t>d</a:t>
            </a:r>
            <a:r>
              <a:rPr sz="1400" spc="-10" dirty="0">
                <a:latin typeface="Century Gothic"/>
                <a:cs typeface="Century Gothic"/>
              </a:rPr>
              <a:t>e</a:t>
            </a:r>
            <a:r>
              <a:rPr sz="1400" spc="-5" dirty="0">
                <a:latin typeface="Century Gothic"/>
                <a:cs typeface="Century Gothic"/>
              </a:rPr>
              <a:t>t</a:t>
            </a:r>
            <a:r>
              <a:rPr sz="1400" spc="-10" dirty="0">
                <a:latin typeface="Century Gothic"/>
                <a:cs typeface="Century Gothic"/>
              </a:rPr>
              <a:t>er</a:t>
            </a:r>
            <a:r>
              <a:rPr sz="1400" spc="-5" dirty="0">
                <a:latin typeface="Century Gothic"/>
                <a:cs typeface="Century Gothic"/>
              </a:rPr>
              <a:t>mi</a:t>
            </a:r>
            <a:r>
              <a:rPr sz="1400" spc="-10" dirty="0">
                <a:latin typeface="Century Gothic"/>
                <a:cs typeface="Century Gothic"/>
              </a:rPr>
              <a:t>n</a:t>
            </a:r>
            <a:r>
              <a:rPr sz="1400" spc="-5" dirty="0">
                <a:latin typeface="Century Gothic"/>
                <a:cs typeface="Century Gothic"/>
              </a:rPr>
              <a:t>e w</a:t>
            </a:r>
            <a:r>
              <a:rPr sz="1400" spc="-10" dirty="0">
                <a:latin typeface="Century Gothic"/>
                <a:cs typeface="Century Gothic"/>
              </a:rPr>
              <a:t>ha</a:t>
            </a:r>
            <a:r>
              <a:rPr sz="1400" spc="-5" dirty="0">
                <a:latin typeface="Century Gothic"/>
                <a:cs typeface="Century Gothic"/>
              </a:rPr>
              <a:t>t</a:t>
            </a:r>
            <a:r>
              <a:rPr sz="1400" dirty="0">
                <a:latin typeface="Century Gothic"/>
                <a:cs typeface="Century Gothic"/>
              </a:rPr>
              <a:t> </a:t>
            </a:r>
            <a:r>
              <a:rPr sz="1400" spc="-5" dirty="0">
                <a:latin typeface="Century Gothic"/>
                <a:cs typeface="Century Gothic"/>
              </a:rPr>
              <a:t>po</a:t>
            </a:r>
            <a:r>
              <a:rPr sz="1400" spc="-10" dirty="0">
                <a:latin typeface="Century Gothic"/>
                <a:cs typeface="Century Gothic"/>
              </a:rPr>
              <a:t>r</a:t>
            </a:r>
            <a:r>
              <a:rPr sz="1400" spc="-5" dirty="0">
                <a:latin typeface="Century Gothic"/>
                <a:cs typeface="Century Gothic"/>
              </a:rPr>
              <a:t>tio</a:t>
            </a:r>
            <a:r>
              <a:rPr sz="1400" spc="-10" dirty="0">
                <a:latin typeface="Century Gothic"/>
                <a:cs typeface="Century Gothic"/>
              </a:rPr>
              <a:t>n</a:t>
            </a:r>
            <a:r>
              <a:rPr sz="1400" spc="-5" dirty="0">
                <a:latin typeface="Century Gothic"/>
                <a:cs typeface="Century Gothic"/>
              </a:rPr>
              <a:t>s of</a:t>
            </a:r>
            <a:r>
              <a:rPr sz="1400" dirty="0">
                <a:latin typeface="Century Gothic"/>
                <a:cs typeface="Century Gothic"/>
              </a:rPr>
              <a:t> </a:t>
            </a:r>
            <a:r>
              <a:rPr sz="1400" spc="-15" dirty="0">
                <a:latin typeface="Century Gothic"/>
                <a:cs typeface="Century Gothic"/>
              </a:rPr>
              <a:t>t</a:t>
            </a:r>
            <a:r>
              <a:rPr sz="1400" spc="-10" dirty="0">
                <a:latin typeface="Century Gothic"/>
                <a:cs typeface="Century Gothic"/>
              </a:rPr>
              <a:t>h</a:t>
            </a:r>
            <a:r>
              <a:rPr sz="1400" spc="-5" dirty="0">
                <a:latin typeface="Century Gothic"/>
                <a:cs typeface="Century Gothic"/>
              </a:rPr>
              <a:t>e m</a:t>
            </a:r>
            <a:r>
              <a:rPr sz="1400" spc="-10" dirty="0">
                <a:latin typeface="Century Gothic"/>
                <a:cs typeface="Century Gothic"/>
              </a:rPr>
              <a:t>e</a:t>
            </a:r>
            <a:r>
              <a:rPr sz="1400" spc="-5" dirty="0">
                <a:latin typeface="Century Gothic"/>
                <a:cs typeface="Century Gothic"/>
              </a:rPr>
              <a:t>t</a:t>
            </a:r>
            <a:r>
              <a:rPr sz="1400" spc="-10" dirty="0">
                <a:latin typeface="Century Gothic"/>
                <a:cs typeface="Century Gothic"/>
              </a:rPr>
              <a:t>r</a:t>
            </a:r>
            <a:r>
              <a:rPr sz="1400" spc="-5" dirty="0">
                <a:latin typeface="Century Gothic"/>
                <a:cs typeface="Century Gothic"/>
              </a:rPr>
              <a:t>ic</a:t>
            </a:r>
            <a:r>
              <a:rPr sz="1400" spc="5" dirty="0">
                <a:latin typeface="Century Gothic"/>
                <a:cs typeface="Century Gothic"/>
              </a:rPr>
              <a:t> </a:t>
            </a:r>
            <a:r>
              <a:rPr sz="1400" spc="-5" dirty="0">
                <a:latin typeface="Century Gothic"/>
                <a:cs typeface="Century Gothic"/>
              </a:rPr>
              <a:t>i</a:t>
            </a:r>
            <a:r>
              <a:rPr sz="1400" spc="-10" dirty="0">
                <a:latin typeface="Century Gothic"/>
                <a:cs typeface="Century Gothic"/>
              </a:rPr>
              <a:t>nf</a:t>
            </a:r>
            <a:r>
              <a:rPr sz="1400" spc="-5" dirty="0">
                <a:latin typeface="Century Gothic"/>
                <a:cs typeface="Century Gothic"/>
              </a:rPr>
              <a:t>o</a:t>
            </a:r>
            <a:r>
              <a:rPr sz="1400" spc="-10" dirty="0">
                <a:latin typeface="Century Gothic"/>
                <a:cs typeface="Century Gothic"/>
              </a:rPr>
              <a:t>r</a:t>
            </a:r>
            <a:r>
              <a:rPr sz="1400" spc="-5" dirty="0">
                <a:latin typeface="Century Gothic"/>
                <a:cs typeface="Century Gothic"/>
              </a:rPr>
              <a:t>m</a:t>
            </a:r>
            <a:r>
              <a:rPr sz="1400" spc="-10" dirty="0">
                <a:latin typeface="Century Gothic"/>
                <a:cs typeface="Century Gothic"/>
              </a:rPr>
              <a:t>a</a:t>
            </a:r>
            <a:r>
              <a:rPr sz="1400" spc="-5" dirty="0">
                <a:latin typeface="Century Gothic"/>
                <a:cs typeface="Century Gothic"/>
              </a:rPr>
              <a:t>tion</a:t>
            </a:r>
            <a:r>
              <a:rPr sz="1400" dirty="0">
                <a:latin typeface="Century Gothic"/>
                <a:cs typeface="Century Gothic"/>
              </a:rPr>
              <a:t> </a:t>
            </a:r>
            <a:r>
              <a:rPr sz="1400" spc="-5" dirty="0">
                <a:latin typeface="Century Gothic"/>
                <a:cs typeface="Century Gothic"/>
              </a:rPr>
              <a:t>is </a:t>
            </a:r>
            <a:r>
              <a:rPr sz="1400" spc="-10" dirty="0">
                <a:latin typeface="Century Gothic"/>
                <a:cs typeface="Century Gothic"/>
              </a:rPr>
              <a:t>o</a:t>
            </a:r>
            <a:r>
              <a:rPr sz="1400" spc="-5" dirty="0">
                <a:latin typeface="Century Gothic"/>
                <a:cs typeface="Century Gothic"/>
              </a:rPr>
              <a:t>f</a:t>
            </a:r>
            <a:r>
              <a:rPr sz="1400" dirty="0">
                <a:latin typeface="Century Gothic"/>
                <a:cs typeface="Century Gothic"/>
              </a:rPr>
              <a:t> </a:t>
            </a:r>
            <a:r>
              <a:rPr sz="1400" spc="-10" dirty="0">
                <a:latin typeface="Century Gothic"/>
                <a:cs typeface="Century Gothic"/>
              </a:rPr>
              <a:t>va</a:t>
            </a:r>
            <a:r>
              <a:rPr sz="1400" spc="-5" dirty="0">
                <a:latin typeface="Century Gothic"/>
                <a:cs typeface="Century Gothic"/>
              </a:rPr>
              <a:t>lue to</a:t>
            </a:r>
            <a:r>
              <a:rPr sz="1400" dirty="0">
                <a:latin typeface="Century Gothic"/>
                <a:cs typeface="Century Gothic"/>
              </a:rPr>
              <a:t> </a:t>
            </a:r>
            <a:r>
              <a:rPr sz="1400" spc="-5" dirty="0">
                <a:latin typeface="Century Gothic"/>
                <a:cs typeface="Century Gothic"/>
              </a:rPr>
              <a:t>you.</a:t>
            </a:r>
            <a:endParaRPr sz="1400">
              <a:latin typeface="Century Gothic"/>
              <a:cs typeface="Century Gothic"/>
            </a:endParaRPr>
          </a:p>
          <a:p>
            <a:pPr>
              <a:lnSpc>
                <a:spcPct val="100000"/>
              </a:lnSpc>
              <a:spcBef>
                <a:spcPts val="33"/>
              </a:spcBef>
            </a:pPr>
            <a:endParaRPr sz="1500">
              <a:latin typeface="Times New Roman"/>
              <a:cs typeface="Times New Roman"/>
            </a:endParaRPr>
          </a:p>
          <a:p>
            <a:pPr marL="12700">
              <a:lnSpc>
                <a:spcPct val="100000"/>
              </a:lnSpc>
            </a:pPr>
            <a:r>
              <a:rPr sz="1400" spc="-10" dirty="0">
                <a:latin typeface="Century Gothic"/>
                <a:cs typeface="Century Gothic"/>
              </a:rPr>
              <a:t>The</a:t>
            </a:r>
            <a:r>
              <a:rPr sz="1400" dirty="0">
                <a:latin typeface="Century Gothic"/>
                <a:cs typeface="Century Gothic"/>
              </a:rPr>
              <a:t>r</a:t>
            </a:r>
            <a:r>
              <a:rPr sz="1400" spc="-10" dirty="0">
                <a:latin typeface="Century Gothic"/>
                <a:cs typeface="Century Gothic"/>
              </a:rPr>
              <a:t>e'</a:t>
            </a:r>
            <a:r>
              <a:rPr sz="1400" dirty="0">
                <a:latin typeface="Century Gothic"/>
                <a:cs typeface="Century Gothic"/>
              </a:rPr>
              <a:t>r</a:t>
            </a:r>
            <a:r>
              <a:rPr sz="1400" spc="-5" dirty="0">
                <a:latin typeface="Century Gothic"/>
                <a:cs typeface="Century Gothic"/>
              </a:rPr>
              <a:t>e </a:t>
            </a:r>
            <a:r>
              <a:rPr sz="1400" spc="-10" dirty="0">
                <a:latin typeface="Century Gothic"/>
                <a:cs typeface="Century Gothic"/>
              </a:rPr>
              <a:t>ar</a:t>
            </a:r>
            <a:r>
              <a:rPr sz="1400" spc="-5" dirty="0">
                <a:latin typeface="Century Gothic"/>
                <a:cs typeface="Century Gothic"/>
              </a:rPr>
              <a:t>e</a:t>
            </a:r>
            <a:r>
              <a:rPr sz="1400" dirty="0">
                <a:latin typeface="Century Gothic"/>
                <a:cs typeface="Century Gothic"/>
              </a:rPr>
              <a:t> </a:t>
            </a:r>
            <a:r>
              <a:rPr sz="1400" spc="-5" dirty="0">
                <a:latin typeface="Century Gothic"/>
                <a:cs typeface="Century Gothic"/>
              </a:rPr>
              <a:t>5</a:t>
            </a:r>
            <a:r>
              <a:rPr sz="1400" dirty="0">
                <a:latin typeface="Century Gothic"/>
                <a:cs typeface="Century Gothic"/>
              </a:rPr>
              <a:t> </a:t>
            </a:r>
            <a:r>
              <a:rPr sz="1400" spc="-10" dirty="0">
                <a:latin typeface="Century Gothic"/>
                <a:cs typeface="Century Gothic"/>
              </a:rPr>
              <a:t>s</a:t>
            </a:r>
            <a:r>
              <a:rPr sz="1400" dirty="0">
                <a:latin typeface="Century Gothic"/>
                <a:cs typeface="Century Gothic"/>
              </a:rPr>
              <a:t>t</a:t>
            </a:r>
            <a:r>
              <a:rPr sz="1400" spc="-10" dirty="0">
                <a:latin typeface="Century Gothic"/>
                <a:cs typeface="Century Gothic"/>
              </a:rPr>
              <a:t>ep</a:t>
            </a:r>
            <a:r>
              <a:rPr sz="1400" spc="-5" dirty="0">
                <a:latin typeface="Century Gothic"/>
                <a:cs typeface="Century Gothic"/>
              </a:rPr>
              <a:t>s</a:t>
            </a:r>
            <a:r>
              <a:rPr sz="1400" dirty="0">
                <a:latin typeface="Century Gothic"/>
                <a:cs typeface="Century Gothic"/>
              </a:rPr>
              <a:t> i</a:t>
            </a:r>
            <a:r>
              <a:rPr sz="1400" spc="-5" dirty="0">
                <a:latin typeface="Century Gothic"/>
                <a:cs typeface="Century Gothic"/>
              </a:rPr>
              <a:t>n</a:t>
            </a:r>
            <a:r>
              <a:rPr sz="1400" dirty="0">
                <a:latin typeface="Century Gothic"/>
                <a:cs typeface="Century Gothic"/>
              </a:rPr>
              <a:t> </a:t>
            </a:r>
            <a:r>
              <a:rPr sz="1400" spc="-10" dirty="0">
                <a:latin typeface="Century Gothic"/>
                <a:cs typeface="Century Gothic"/>
              </a:rPr>
              <a:t>creat</a:t>
            </a:r>
            <a:r>
              <a:rPr sz="1400" dirty="0">
                <a:latin typeface="Century Gothic"/>
                <a:cs typeface="Century Gothic"/>
              </a:rPr>
              <a:t>i</a:t>
            </a:r>
            <a:r>
              <a:rPr sz="1400" spc="-10" dirty="0">
                <a:latin typeface="Century Gothic"/>
                <a:cs typeface="Century Gothic"/>
              </a:rPr>
              <a:t>n</a:t>
            </a:r>
            <a:r>
              <a:rPr sz="1400" spc="-5" dirty="0">
                <a:latin typeface="Century Gothic"/>
                <a:cs typeface="Century Gothic"/>
              </a:rPr>
              <a:t>g</a:t>
            </a:r>
            <a:r>
              <a:rPr sz="1400" dirty="0">
                <a:latin typeface="Century Gothic"/>
                <a:cs typeface="Century Gothic"/>
              </a:rPr>
              <a:t> </a:t>
            </a:r>
            <a:r>
              <a:rPr sz="1400" spc="-5" dirty="0">
                <a:latin typeface="Century Gothic"/>
                <a:cs typeface="Century Gothic"/>
              </a:rPr>
              <a:t>a</a:t>
            </a:r>
            <a:r>
              <a:rPr sz="1400" dirty="0">
                <a:latin typeface="Century Gothic"/>
                <a:cs typeface="Century Gothic"/>
              </a:rPr>
              <a:t>  </a:t>
            </a:r>
            <a:r>
              <a:rPr sz="1400" spc="-10" dirty="0">
                <a:latin typeface="Century Gothic"/>
                <a:cs typeface="Century Gothic"/>
              </a:rPr>
              <a:t>success</a:t>
            </a:r>
            <a:r>
              <a:rPr sz="1400" dirty="0">
                <a:latin typeface="Century Gothic"/>
                <a:cs typeface="Century Gothic"/>
              </a:rPr>
              <a:t>f</a:t>
            </a:r>
            <a:r>
              <a:rPr sz="1400" spc="-10" dirty="0">
                <a:latin typeface="Century Gothic"/>
                <a:cs typeface="Century Gothic"/>
              </a:rPr>
              <a:t>u</a:t>
            </a:r>
            <a:r>
              <a:rPr sz="1400" spc="-5" dirty="0">
                <a:latin typeface="Century Gothic"/>
                <a:cs typeface="Century Gothic"/>
              </a:rPr>
              <a:t>l</a:t>
            </a:r>
            <a:r>
              <a:rPr sz="1400" dirty="0">
                <a:latin typeface="Century Gothic"/>
                <a:cs typeface="Century Gothic"/>
              </a:rPr>
              <a:t> </a:t>
            </a:r>
            <a:r>
              <a:rPr sz="1400" spc="-10" dirty="0">
                <a:latin typeface="Century Gothic"/>
                <a:cs typeface="Century Gothic"/>
              </a:rPr>
              <a:t>Soc</a:t>
            </a:r>
            <a:r>
              <a:rPr sz="1400" dirty="0">
                <a:latin typeface="Century Gothic"/>
                <a:cs typeface="Century Gothic"/>
              </a:rPr>
              <a:t>i</a:t>
            </a:r>
            <a:r>
              <a:rPr sz="1400" spc="-10" dirty="0">
                <a:latin typeface="Century Gothic"/>
                <a:cs typeface="Century Gothic"/>
              </a:rPr>
              <a:t>a</a:t>
            </a:r>
            <a:r>
              <a:rPr sz="1400" spc="-5" dirty="0">
                <a:latin typeface="Century Gothic"/>
                <a:cs typeface="Century Gothic"/>
              </a:rPr>
              <a:t>l</a:t>
            </a:r>
            <a:r>
              <a:rPr sz="1400" dirty="0">
                <a:latin typeface="Century Gothic"/>
                <a:cs typeface="Century Gothic"/>
              </a:rPr>
              <a:t> </a:t>
            </a:r>
            <a:r>
              <a:rPr sz="1400" spc="-10" dirty="0">
                <a:latin typeface="Century Gothic"/>
                <a:cs typeface="Century Gothic"/>
              </a:rPr>
              <a:t>Med</a:t>
            </a:r>
            <a:r>
              <a:rPr sz="1400" dirty="0">
                <a:latin typeface="Century Gothic"/>
                <a:cs typeface="Century Gothic"/>
              </a:rPr>
              <a:t>i</a:t>
            </a:r>
            <a:r>
              <a:rPr sz="1400" spc="-5" dirty="0">
                <a:latin typeface="Century Gothic"/>
                <a:cs typeface="Century Gothic"/>
              </a:rPr>
              <a:t>a</a:t>
            </a:r>
            <a:r>
              <a:rPr sz="1400" dirty="0">
                <a:latin typeface="Century Gothic"/>
                <a:cs typeface="Century Gothic"/>
              </a:rPr>
              <a:t> </a:t>
            </a:r>
            <a:r>
              <a:rPr sz="1400" spc="-10" dirty="0">
                <a:latin typeface="Century Gothic"/>
                <a:cs typeface="Century Gothic"/>
              </a:rPr>
              <a:t>Market</a:t>
            </a:r>
            <a:r>
              <a:rPr sz="1400" dirty="0">
                <a:latin typeface="Century Gothic"/>
                <a:cs typeface="Century Gothic"/>
              </a:rPr>
              <a:t>i</a:t>
            </a:r>
            <a:r>
              <a:rPr sz="1400" spc="-10" dirty="0">
                <a:latin typeface="Century Gothic"/>
                <a:cs typeface="Century Gothic"/>
              </a:rPr>
              <a:t>n</a:t>
            </a:r>
            <a:r>
              <a:rPr sz="1400" spc="-5" dirty="0">
                <a:latin typeface="Century Gothic"/>
                <a:cs typeface="Century Gothic"/>
              </a:rPr>
              <a:t>g</a:t>
            </a:r>
            <a:r>
              <a:rPr sz="1400" dirty="0">
                <a:latin typeface="Century Gothic"/>
                <a:cs typeface="Century Gothic"/>
              </a:rPr>
              <a:t> </a:t>
            </a:r>
            <a:r>
              <a:rPr sz="1400" spc="-10" dirty="0">
                <a:latin typeface="Century Gothic"/>
                <a:cs typeface="Century Gothic"/>
              </a:rPr>
              <a:t>Metr</a:t>
            </a:r>
            <a:r>
              <a:rPr sz="1400" dirty="0">
                <a:latin typeface="Century Gothic"/>
                <a:cs typeface="Century Gothic"/>
              </a:rPr>
              <a:t>i</a:t>
            </a:r>
            <a:r>
              <a:rPr sz="1400" spc="-5" dirty="0">
                <a:latin typeface="Century Gothic"/>
                <a:cs typeface="Century Gothic"/>
              </a:rPr>
              <a:t>cs</a:t>
            </a:r>
            <a:r>
              <a:rPr sz="1400" dirty="0">
                <a:latin typeface="Century Gothic"/>
                <a:cs typeface="Century Gothic"/>
              </a:rPr>
              <a:t> </a:t>
            </a:r>
            <a:r>
              <a:rPr sz="1400" spc="-10" dirty="0">
                <a:latin typeface="Century Gothic"/>
                <a:cs typeface="Century Gothic"/>
              </a:rPr>
              <a:t>process:</a:t>
            </a:r>
            <a:endParaRPr sz="1400">
              <a:latin typeface="Century Gothic"/>
              <a:cs typeface="Century Gothic"/>
            </a:endParaRPr>
          </a:p>
          <a:p>
            <a:pPr marL="695960" indent="-221615">
              <a:lnSpc>
                <a:spcPct val="100000"/>
              </a:lnSpc>
              <a:spcBef>
                <a:spcPts val="30"/>
              </a:spcBef>
              <a:buAutoNum type="arabicPeriod"/>
              <a:tabLst>
                <a:tab pos="696595" algn="l"/>
              </a:tabLst>
            </a:pPr>
            <a:r>
              <a:rPr sz="1400" b="1" spc="-5" dirty="0">
                <a:latin typeface="Century Gothic"/>
                <a:cs typeface="Century Gothic"/>
              </a:rPr>
              <a:t>Determining 3-5 </a:t>
            </a:r>
            <a:r>
              <a:rPr sz="1400" b="1" dirty="0">
                <a:latin typeface="Century Gothic"/>
                <a:cs typeface="Century Gothic"/>
              </a:rPr>
              <a:t>s</a:t>
            </a:r>
            <a:r>
              <a:rPr sz="1400" b="1" spc="-5" dirty="0">
                <a:latin typeface="Century Gothic"/>
                <a:cs typeface="Century Gothic"/>
              </a:rPr>
              <a:t>ocial media cha</a:t>
            </a:r>
            <a:r>
              <a:rPr sz="1400" b="1" spc="0" dirty="0">
                <a:latin typeface="Century Gothic"/>
                <a:cs typeface="Century Gothic"/>
              </a:rPr>
              <a:t>n</a:t>
            </a:r>
            <a:r>
              <a:rPr sz="1400" b="1" spc="-5" dirty="0">
                <a:latin typeface="Century Gothic"/>
                <a:cs typeface="Century Gothic"/>
              </a:rPr>
              <a:t>nels relevant to your business.</a:t>
            </a:r>
            <a:endParaRPr sz="1400">
              <a:latin typeface="Century Gothic"/>
              <a:cs typeface="Century Gothic"/>
            </a:endParaRPr>
          </a:p>
          <a:p>
            <a:pPr marL="695960" indent="-221615">
              <a:lnSpc>
                <a:spcPct val="100000"/>
              </a:lnSpc>
              <a:spcBef>
                <a:spcPts val="35"/>
              </a:spcBef>
              <a:buAutoNum type="arabicPeriod"/>
              <a:tabLst>
                <a:tab pos="696595" algn="l"/>
              </a:tabLst>
            </a:pPr>
            <a:r>
              <a:rPr sz="1400" b="1" spc="-5" dirty="0">
                <a:latin typeface="Century Gothic"/>
                <a:cs typeface="Century Gothic"/>
              </a:rPr>
              <a:t>Creating a plan for managing including</a:t>
            </a:r>
            <a:r>
              <a:rPr sz="1400" b="1" dirty="0">
                <a:latin typeface="Century Gothic"/>
                <a:cs typeface="Century Gothic"/>
              </a:rPr>
              <a:t> </a:t>
            </a:r>
            <a:r>
              <a:rPr sz="1400" b="1" spc="-5" dirty="0">
                <a:latin typeface="Century Gothic"/>
                <a:cs typeface="Century Gothic"/>
              </a:rPr>
              <a:t>a</a:t>
            </a:r>
            <a:r>
              <a:rPr sz="1400" b="1" dirty="0">
                <a:latin typeface="Century Gothic"/>
                <a:cs typeface="Century Gothic"/>
              </a:rPr>
              <a:t> </a:t>
            </a:r>
            <a:r>
              <a:rPr sz="1400" b="1" spc="-5" dirty="0">
                <a:latin typeface="Century Gothic"/>
                <a:cs typeface="Century Gothic"/>
              </a:rPr>
              <a:t>detailed</a:t>
            </a:r>
            <a:r>
              <a:rPr sz="1400" b="1" dirty="0">
                <a:latin typeface="Century Gothic"/>
                <a:cs typeface="Century Gothic"/>
              </a:rPr>
              <a:t> </a:t>
            </a:r>
            <a:r>
              <a:rPr sz="1400" b="1" spc="-5" dirty="0">
                <a:latin typeface="Century Gothic"/>
                <a:cs typeface="Century Gothic"/>
              </a:rPr>
              <a:t>social</a:t>
            </a:r>
            <a:r>
              <a:rPr sz="1400" b="1" dirty="0">
                <a:latin typeface="Century Gothic"/>
                <a:cs typeface="Century Gothic"/>
              </a:rPr>
              <a:t> </a:t>
            </a:r>
            <a:r>
              <a:rPr sz="1400" b="1" spc="-5" dirty="0">
                <a:latin typeface="Century Gothic"/>
                <a:cs typeface="Century Gothic"/>
              </a:rPr>
              <a:t>media</a:t>
            </a:r>
            <a:r>
              <a:rPr sz="1400" b="1" dirty="0">
                <a:latin typeface="Century Gothic"/>
                <a:cs typeface="Century Gothic"/>
              </a:rPr>
              <a:t> </a:t>
            </a:r>
            <a:r>
              <a:rPr sz="1400" b="1" spc="-5" dirty="0">
                <a:latin typeface="Century Gothic"/>
                <a:cs typeface="Century Gothic"/>
              </a:rPr>
              <a:t>calendar.</a:t>
            </a:r>
            <a:endParaRPr sz="1400">
              <a:latin typeface="Century Gothic"/>
              <a:cs typeface="Century Gothic"/>
            </a:endParaRPr>
          </a:p>
          <a:p>
            <a:pPr marL="695960" indent="-221615">
              <a:lnSpc>
                <a:spcPct val="100000"/>
              </a:lnSpc>
              <a:spcBef>
                <a:spcPts val="35"/>
              </a:spcBef>
              <a:buAutoNum type="arabicPeriod"/>
              <a:tabLst>
                <a:tab pos="696595" algn="l"/>
              </a:tabLst>
            </a:pPr>
            <a:r>
              <a:rPr sz="1400" b="1" spc="-5" dirty="0">
                <a:latin typeface="Century Gothic"/>
                <a:cs typeface="Century Gothic"/>
              </a:rPr>
              <a:t>Executing</a:t>
            </a:r>
            <a:r>
              <a:rPr sz="1400" b="1" dirty="0">
                <a:latin typeface="Century Gothic"/>
                <a:cs typeface="Century Gothic"/>
              </a:rPr>
              <a:t> </a:t>
            </a:r>
            <a:r>
              <a:rPr sz="1400" b="1" spc="-5" dirty="0">
                <a:latin typeface="Century Gothic"/>
                <a:cs typeface="Century Gothic"/>
              </a:rPr>
              <a:t>of</a:t>
            </a:r>
            <a:r>
              <a:rPr sz="1400" b="1" dirty="0">
                <a:latin typeface="Century Gothic"/>
                <a:cs typeface="Century Gothic"/>
              </a:rPr>
              <a:t> </a:t>
            </a:r>
            <a:r>
              <a:rPr sz="1400" b="1" spc="-5" dirty="0">
                <a:latin typeface="Century Gothic"/>
                <a:cs typeface="Century Gothic"/>
              </a:rPr>
              <a:t>the</a:t>
            </a:r>
            <a:r>
              <a:rPr sz="1400" b="1" dirty="0">
                <a:latin typeface="Century Gothic"/>
                <a:cs typeface="Century Gothic"/>
              </a:rPr>
              <a:t> </a:t>
            </a:r>
            <a:r>
              <a:rPr sz="1400" b="1" spc="-5" dirty="0">
                <a:latin typeface="Century Gothic"/>
                <a:cs typeface="Century Gothic"/>
              </a:rPr>
              <a:t>plan.</a:t>
            </a:r>
            <a:r>
              <a:rPr sz="1400" b="1" dirty="0">
                <a:latin typeface="Century Gothic"/>
                <a:cs typeface="Century Gothic"/>
              </a:rPr>
              <a:t> </a:t>
            </a:r>
            <a:r>
              <a:rPr sz="1400" b="1" spc="-5" dirty="0">
                <a:latin typeface="Century Gothic"/>
                <a:cs typeface="Century Gothic"/>
              </a:rPr>
              <a:t>Who</a:t>
            </a:r>
            <a:r>
              <a:rPr sz="1400" b="1" dirty="0">
                <a:latin typeface="Century Gothic"/>
                <a:cs typeface="Century Gothic"/>
              </a:rPr>
              <a:t> </a:t>
            </a:r>
            <a:r>
              <a:rPr sz="1400" b="1" spc="-5" dirty="0">
                <a:latin typeface="Century Gothic"/>
                <a:cs typeface="Century Gothic"/>
              </a:rPr>
              <a:t>will</a:t>
            </a:r>
            <a:r>
              <a:rPr sz="1400" b="1" dirty="0">
                <a:latin typeface="Century Gothic"/>
                <a:cs typeface="Century Gothic"/>
              </a:rPr>
              <a:t> </a:t>
            </a:r>
            <a:r>
              <a:rPr sz="1400" b="1" spc="-5" dirty="0">
                <a:latin typeface="Century Gothic"/>
                <a:cs typeface="Century Gothic"/>
              </a:rPr>
              <a:t>be</a:t>
            </a:r>
            <a:r>
              <a:rPr sz="1400" b="1" dirty="0">
                <a:latin typeface="Century Gothic"/>
                <a:cs typeface="Century Gothic"/>
              </a:rPr>
              <a:t> </a:t>
            </a:r>
            <a:r>
              <a:rPr sz="1400" b="1" spc="-5" dirty="0">
                <a:latin typeface="Century Gothic"/>
                <a:cs typeface="Century Gothic"/>
              </a:rPr>
              <a:t>the</a:t>
            </a:r>
            <a:r>
              <a:rPr sz="1400" b="1" dirty="0">
                <a:latin typeface="Century Gothic"/>
                <a:cs typeface="Century Gothic"/>
              </a:rPr>
              <a:t> </a:t>
            </a:r>
            <a:r>
              <a:rPr sz="1400" b="1" spc="-5" dirty="0">
                <a:latin typeface="Century Gothic"/>
                <a:cs typeface="Century Gothic"/>
              </a:rPr>
              <a:t>champion?</a:t>
            </a:r>
            <a:endParaRPr sz="1400">
              <a:latin typeface="Century Gothic"/>
              <a:cs typeface="Century Gothic"/>
            </a:endParaRPr>
          </a:p>
          <a:p>
            <a:pPr marL="695960" indent="-221615">
              <a:lnSpc>
                <a:spcPct val="100000"/>
              </a:lnSpc>
              <a:spcBef>
                <a:spcPts val="35"/>
              </a:spcBef>
              <a:buAutoNum type="arabicPeriod"/>
              <a:tabLst>
                <a:tab pos="696595" algn="l"/>
              </a:tabLst>
            </a:pPr>
            <a:r>
              <a:rPr sz="1400" b="1" spc="-5" dirty="0">
                <a:latin typeface="Century Gothic"/>
                <a:cs typeface="Century Gothic"/>
              </a:rPr>
              <a:t>Measuring the results.</a:t>
            </a:r>
            <a:endParaRPr sz="1400">
              <a:latin typeface="Century Gothic"/>
              <a:cs typeface="Century Gothic"/>
            </a:endParaRPr>
          </a:p>
          <a:p>
            <a:pPr marL="695960" indent="-221615">
              <a:lnSpc>
                <a:spcPct val="100000"/>
              </a:lnSpc>
              <a:spcBef>
                <a:spcPts val="35"/>
              </a:spcBef>
              <a:buAutoNum type="arabicPeriod"/>
              <a:tabLst>
                <a:tab pos="696595" algn="l"/>
              </a:tabLst>
            </a:pPr>
            <a:r>
              <a:rPr sz="1400" b="1" spc="-5" dirty="0">
                <a:latin typeface="Century Gothic"/>
                <a:cs typeface="Century Gothic"/>
              </a:rPr>
              <a:t>Implementing course corrections</a:t>
            </a:r>
            <a:r>
              <a:rPr sz="1400" b="1" dirty="0">
                <a:latin typeface="Century Gothic"/>
                <a:cs typeface="Century Gothic"/>
              </a:rPr>
              <a:t> </a:t>
            </a:r>
            <a:r>
              <a:rPr sz="1400" b="1" spc="-5" dirty="0">
                <a:latin typeface="Century Gothic"/>
                <a:cs typeface="Century Gothic"/>
              </a:rPr>
              <a:t>after</a:t>
            </a:r>
            <a:r>
              <a:rPr sz="1400" b="1" dirty="0">
                <a:latin typeface="Century Gothic"/>
                <a:cs typeface="Century Gothic"/>
              </a:rPr>
              <a:t> </a:t>
            </a:r>
            <a:r>
              <a:rPr sz="1400" b="1" spc="-5" dirty="0">
                <a:latin typeface="Century Gothic"/>
                <a:cs typeface="Century Gothic"/>
              </a:rPr>
              <a:t>analyzing</a:t>
            </a:r>
            <a:r>
              <a:rPr sz="1400" b="1" dirty="0">
                <a:latin typeface="Century Gothic"/>
                <a:cs typeface="Century Gothic"/>
              </a:rPr>
              <a:t> </a:t>
            </a:r>
            <a:r>
              <a:rPr sz="1400" b="1" spc="-5" dirty="0">
                <a:latin typeface="Century Gothic"/>
                <a:cs typeface="Century Gothic"/>
              </a:rPr>
              <a:t>metrics.</a:t>
            </a:r>
            <a:endParaRPr sz="1400">
              <a:latin typeface="Century Gothic"/>
              <a:cs typeface="Century Gothic"/>
            </a:endParaRPr>
          </a:p>
        </p:txBody>
      </p:sp>
      <p:sp>
        <p:nvSpPr>
          <p:cNvPr id="9" name="object 2"/>
          <p:cNvSpPr txBox="1"/>
          <p:nvPr/>
        </p:nvSpPr>
        <p:spPr>
          <a:xfrm>
            <a:off x="762000" y="762000"/>
            <a:ext cx="655067" cy="1107996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lang="en-US" sz="7200" b="1" spc="-5" dirty="0">
                <a:solidFill>
                  <a:srgbClr val="FFFFFF"/>
                </a:solidFill>
                <a:latin typeface="Tw Cen MT"/>
                <a:cs typeface="Tw Cen MT"/>
              </a:rPr>
              <a:t>1</a:t>
            </a:r>
            <a:endParaRPr sz="7200" dirty="0">
              <a:latin typeface="Tw Cen MT"/>
              <a:cs typeface="Tw Cen MT"/>
            </a:endParaRP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object 6"/>
          <p:cNvSpPr txBox="1">
            <a:spLocks noGrp="1"/>
          </p:cNvSpPr>
          <p:nvPr>
            <p:ph type="ftr" sz="quarter" idx="5"/>
          </p:nvPr>
        </p:nvSpPr>
        <p:spPr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  <a:tabLst>
                <a:tab pos="601345" algn="l"/>
                <a:tab pos="1153160" algn="l"/>
                <a:tab pos="1424940" algn="l"/>
                <a:tab pos="2343150" algn="l"/>
                <a:tab pos="3274060" algn="l"/>
                <a:tab pos="3890010" algn="l"/>
              </a:tabLst>
            </a:pPr>
            <a:r>
              <a:rPr spc="305" dirty="0"/>
              <a:t>SM</a:t>
            </a:r>
            <a:r>
              <a:rPr dirty="0"/>
              <a:t>T	</a:t>
            </a:r>
            <a:r>
              <a:rPr spc="305" dirty="0"/>
              <a:t>11</a:t>
            </a:r>
            <a:r>
              <a:rPr dirty="0"/>
              <a:t>0	|	</a:t>
            </a:r>
            <a:r>
              <a:rPr spc="305" dirty="0"/>
              <a:t>Socia</a:t>
            </a:r>
            <a:r>
              <a:rPr dirty="0"/>
              <a:t>l	</a:t>
            </a:r>
            <a:r>
              <a:rPr spc="305" dirty="0"/>
              <a:t>Medi</a:t>
            </a:r>
            <a:r>
              <a:rPr dirty="0"/>
              <a:t>a	</a:t>
            </a:r>
            <a:r>
              <a:rPr spc="305" dirty="0"/>
              <a:t>an</a:t>
            </a:r>
            <a:r>
              <a:rPr dirty="0"/>
              <a:t>d	</a:t>
            </a:r>
            <a:r>
              <a:rPr spc="305" dirty="0"/>
              <a:t>Technolog</a:t>
            </a:r>
            <a:r>
              <a:rPr dirty="0"/>
              <a:t>y</a:t>
            </a:r>
            <a:r>
              <a:rPr spc="-135" dirty="0"/>
              <a:t> </a:t>
            </a:r>
          </a:p>
        </p:txBody>
      </p:sp>
      <p:sp>
        <p:nvSpPr>
          <p:cNvPr id="7" name="object 7"/>
          <p:cNvSpPr txBox="1">
            <a:spLocks noGrp="1"/>
          </p:cNvSpPr>
          <p:nvPr>
            <p:ph type="sldNum" sz="quarter" idx="7"/>
          </p:nvPr>
        </p:nvSpPr>
        <p:spPr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25400">
              <a:lnSpc>
                <a:spcPct val="100000"/>
              </a:lnSpc>
            </a:pPr>
            <a:r>
              <a:rPr dirty="0"/>
              <a:t>81</a:t>
            </a:r>
          </a:p>
        </p:txBody>
      </p:sp>
      <p:sp>
        <p:nvSpPr>
          <p:cNvPr id="3" name="object 3"/>
          <p:cNvSpPr txBox="1">
            <a:spLocks noGrp="1"/>
          </p:cNvSpPr>
          <p:nvPr>
            <p:ph type="title"/>
          </p:nvPr>
        </p:nvSpPr>
        <p:spPr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4655820">
              <a:lnSpc>
                <a:spcPct val="100000"/>
              </a:lnSpc>
            </a:pPr>
            <a:r>
              <a:rPr dirty="0"/>
              <a:t>Introduction</a:t>
            </a:r>
            <a:r>
              <a:rPr spc="-10" dirty="0"/>
              <a:t> </a:t>
            </a:r>
            <a:r>
              <a:rPr spc="-5" dirty="0"/>
              <a:t>(continued)</a:t>
            </a:r>
          </a:p>
        </p:txBody>
      </p:sp>
      <p:sp>
        <p:nvSpPr>
          <p:cNvPr id="4" name="object 4"/>
          <p:cNvSpPr txBox="1"/>
          <p:nvPr/>
        </p:nvSpPr>
        <p:spPr>
          <a:xfrm>
            <a:off x="1738376" y="1271066"/>
            <a:ext cx="6742430" cy="61341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 marR="5080">
              <a:lnSpc>
                <a:spcPct val="102099"/>
              </a:lnSpc>
            </a:pPr>
            <a:r>
              <a:rPr sz="1400" spc="-10" dirty="0">
                <a:latin typeface="Century Gothic"/>
                <a:cs typeface="Century Gothic"/>
              </a:rPr>
              <a:t>Th</a:t>
            </a:r>
            <a:r>
              <a:rPr sz="1400" spc="-5" dirty="0">
                <a:latin typeface="Century Gothic"/>
                <a:cs typeface="Century Gothic"/>
              </a:rPr>
              <a:t>is p</a:t>
            </a:r>
            <a:r>
              <a:rPr sz="1400" spc="-10" dirty="0">
                <a:latin typeface="Century Gothic"/>
                <a:cs typeface="Century Gothic"/>
              </a:rPr>
              <a:t>r</a:t>
            </a:r>
            <a:r>
              <a:rPr sz="1400" spc="-5" dirty="0">
                <a:latin typeface="Century Gothic"/>
                <a:cs typeface="Century Gothic"/>
              </a:rPr>
              <a:t>oc</a:t>
            </a:r>
            <a:r>
              <a:rPr sz="1400" spc="-10" dirty="0">
                <a:latin typeface="Century Gothic"/>
                <a:cs typeface="Century Gothic"/>
              </a:rPr>
              <a:t>e</a:t>
            </a:r>
            <a:r>
              <a:rPr sz="1400" spc="-5" dirty="0">
                <a:latin typeface="Century Gothic"/>
                <a:cs typeface="Century Gothic"/>
              </a:rPr>
              <a:t>ss wi</a:t>
            </a:r>
            <a:r>
              <a:rPr sz="1400" spc="-10" dirty="0">
                <a:latin typeface="Century Gothic"/>
                <a:cs typeface="Century Gothic"/>
              </a:rPr>
              <a:t>l</a:t>
            </a:r>
            <a:r>
              <a:rPr sz="1400" spc="-5" dirty="0">
                <a:latin typeface="Century Gothic"/>
                <a:cs typeface="Century Gothic"/>
              </a:rPr>
              <a:t>l</a:t>
            </a:r>
            <a:r>
              <a:rPr sz="1400" dirty="0">
                <a:latin typeface="Century Gothic"/>
                <a:cs typeface="Century Gothic"/>
              </a:rPr>
              <a:t> </a:t>
            </a:r>
            <a:r>
              <a:rPr sz="1400" spc="-5" dirty="0">
                <a:latin typeface="Century Gothic"/>
                <a:cs typeface="Century Gothic"/>
              </a:rPr>
              <a:t>c</a:t>
            </a:r>
            <a:r>
              <a:rPr sz="1400" spc="-15" dirty="0">
                <a:latin typeface="Century Gothic"/>
                <a:cs typeface="Century Gothic"/>
              </a:rPr>
              <a:t>r</a:t>
            </a:r>
            <a:r>
              <a:rPr sz="1400" spc="-10" dirty="0">
                <a:latin typeface="Century Gothic"/>
                <a:cs typeface="Century Gothic"/>
              </a:rPr>
              <a:t>ea</a:t>
            </a:r>
            <a:r>
              <a:rPr sz="1400" spc="-5" dirty="0">
                <a:latin typeface="Century Gothic"/>
                <a:cs typeface="Century Gothic"/>
              </a:rPr>
              <a:t>te </a:t>
            </a:r>
            <a:r>
              <a:rPr sz="1400" spc="-10" dirty="0">
                <a:latin typeface="Century Gothic"/>
                <a:cs typeface="Century Gothic"/>
              </a:rPr>
              <a:t>va</a:t>
            </a:r>
            <a:r>
              <a:rPr sz="1400" spc="-5" dirty="0">
                <a:latin typeface="Century Gothic"/>
                <a:cs typeface="Century Gothic"/>
              </a:rPr>
              <a:t>lu</a:t>
            </a:r>
            <a:r>
              <a:rPr sz="1400" spc="-10" dirty="0">
                <a:latin typeface="Century Gothic"/>
                <a:cs typeface="Century Gothic"/>
              </a:rPr>
              <a:t>a</a:t>
            </a:r>
            <a:r>
              <a:rPr sz="1400" spc="-5" dirty="0">
                <a:latin typeface="Century Gothic"/>
                <a:cs typeface="Century Gothic"/>
              </a:rPr>
              <a:t>ble i</a:t>
            </a:r>
            <a:r>
              <a:rPr sz="1400" spc="-10" dirty="0">
                <a:latin typeface="Century Gothic"/>
                <a:cs typeface="Century Gothic"/>
              </a:rPr>
              <a:t>nf</a:t>
            </a:r>
            <a:r>
              <a:rPr sz="1400" spc="-5" dirty="0">
                <a:latin typeface="Century Gothic"/>
                <a:cs typeface="Century Gothic"/>
              </a:rPr>
              <a:t>o</a:t>
            </a:r>
            <a:r>
              <a:rPr sz="1400" spc="-10" dirty="0">
                <a:latin typeface="Century Gothic"/>
                <a:cs typeface="Century Gothic"/>
              </a:rPr>
              <a:t>r</a:t>
            </a:r>
            <a:r>
              <a:rPr sz="1400" spc="-5" dirty="0">
                <a:latin typeface="Century Gothic"/>
                <a:cs typeface="Century Gothic"/>
              </a:rPr>
              <a:t>m</a:t>
            </a:r>
            <a:r>
              <a:rPr sz="1400" spc="-10" dirty="0">
                <a:latin typeface="Century Gothic"/>
                <a:cs typeface="Century Gothic"/>
              </a:rPr>
              <a:t>at</a:t>
            </a:r>
            <a:r>
              <a:rPr sz="1400" dirty="0">
                <a:latin typeface="Century Gothic"/>
                <a:cs typeface="Century Gothic"/>
              </a:rPr>
              <a:t>i</a:t>
            </a:r>
            <a:r>
              <a:rPr sz="1400" spc="-5" dirty="0">
                <a:latin typeface="Century Gothic"/>
                <a:cs typeface="Century Gothic"/>
              </a:rPr>
              <a:t>on</a:t>
            </a:r>
            <a:r>
              <a:rPr sz="1400" dirty="0">
                <a:latin typeface="Century Gothic"/>
                <a:cs typeface="Century Gothic"/>
              </a:rPr>
              <a:t> </a:t>
            </a:r>
            <a:r>
              <a:rPr sz="1400" spc="-10" dirty="0">
                <a:latin typeface="Century Gothic"/>
                <a:cs typeface="Century Gothic"/>
              </a:rPr>
              <a:t>nee</a:t>
            </a:r>
            <a:r>
              <a:rPr sz="1400" dirty="0">
                <a:latin typeface="Century Gothic"/>
                <a:cs typeface="Century Gothic"/>
              </a:rPr>
              <a:t>d</a:t>
            </a:r>
            <a:r>
              <a:rPr sz="1400" spc="-10" dirty="0">
                <a:latin typeface="Century Gothic"/>
                <a:cs typeface="Century Gothic"/>
              </a:rPr>
              <a:t>e</a:t>
            </a:r>
            <a:r>
              <a:rPr sz="1400" spc="-5" dirty="0">
                <a:latin typeface="Century Gothic"/>
                <a:cs typeface="Century Gothic"/>
              </a:rPr>
              <a:t>d</a:t>
            </a:r>
            <a:r>
              <a:rPr sz="1400" dirty="0">
                <a:latin typeface="Century Gothic"/>
                <a:cs typeface="Century Gothic"/>
              </a:rPr>
              <a:t> </a:t>
            </a:r>
            <a:r>
              <a:rPr sz="1400" spc="-10" dirty="0">
                <a:latin typeface="Century Gothic"/>
                <a:cs typeface="Century Gothic"/>
              </a:rPr>
              <a:t>t</a:t>
            </a:r>
            <a:r>
              <a:rPr sz="1400" spc="-5" dirty="0">
                <a:latin typeface="Century Gothic"/>
                <a:cs typeface="Century Gothic"/>
              </a:rPr>
              <a:t>o</a:t>
            </a:r>
            <a:r>
              <a:rPr sz="1400" dirty="0">
                <a:latin typeface="Century Gothic"/>
                <a:cs typeface="Century Gothic"/>
              </a:rPr>
              <a:t> </a:t>
            </a:r>
            <a:r>
              <a:rPr sz="1400" spc="-10" dirty="0">
                <a:latin typeface="Century Gothic"/>
                <a:cs typeface="Century Gothic"/>
              </a:rPr>
              <a:t>complet</a:t>
            </a:r>
            <a:r>
              <a:rPr sz="1400" spc="-5" dirty="0">
                <a:latin typeface="Century Gothic"/>
                <a:cs typeface="Century Gothic"/>
              </a:rPr>
              <a:t>e</a:t>
            </a:r>
            <a:r>
              <a:rPr sz="1400" dirty="0">
                <a:latin typeface="Century Gothic"/>
                <a:cs typeface="Century Gothic"/>
              </a:rPr>
              <a:t> </a:t>
            </a:r>
            <a:r>
              <a:rPr sz="1400" spc="-5" dirty="0">
                <a:latin typeface="Century Gothic"/>
                <a:cs typeface="Century Gothic"/>
              </a:rPr>
              <a:t>a</a:t>
            </a:r>
            <a:r>
              <a:rPr sz="1400" dirty="0">
                <a:latin typeface="Century Gothic"/>
                <a:cs typeface="Century Gothic"/>
              </a:rPr>
              <a:t> </a:t>
            </a:r>
            <a:r>
              <a:rPr sz="1400" spc="-10" dirty="0">
                <a:latin typeface="Century Gothic"/>
                <a:cs typeface="Century Gothic"/>
              </a:rPr>
              <a:t>successf</a:t>
            </a:r>
            <a:r>
              <a:rPr sz="1400" dirty="0">
                <a:latin typeface="Century Gothic"/>
                <a:cs typeface="Century Gothic"/>
              </a:rPr>
              <a:t>u</a:t>
            </a:r>
            <a:r>
              <a:rPr sz="1400" spc="-5" dirty="0">
                <a:latin typeface="Century Gothic"/>
                <a:cs typeface="Century Gothic"/>
              </a:rPr>
              <a:t>l </a:t>
            </a:r>
            <a:r>
              <a:rPr sz="1400" spc="-10" dirty="0">
                <a:latin typeface="Century Gothic"/>
                <a:cs typeface="Century Gothic"/>
              </a:rPr>
              <a:t>Soc</a:t>
            </a:r>
            <a:r>
              <a:rPr sz="1400" dirty="0">
                <a:latin typeface="Century Gothic"/>
                <a:cs typeface="Century Gothic"/>
              </a:rPr>
              <a:t>i</a:t>
            </a:r>
            <a:r>
              <a:rPr sz="1400" spc="-10" dirty="0">
                <a:latin typeface="Century Gothic"/>
                <a:cs typeface="Century Gothic"/>
              </a:rPr>
              <a:t>a</a:t>
            </a:r>
            <a:r>
              <a:rPr sz="1400" spc="-5" dirty="0">
                <a:latin typeface="Century Gothic"/>
                <a:cs typeface="Century Gothic"/>
              </a:rPr>
              <a:t>l</a:t>
            </a:r>
            <a:r>
              <a:rPr sz="1400" dirty="0">
                <a:latin typeface="Century Gothic"/>
                <a:cs typeface="Century Gothic"/>
              </a:rPr>
              <a:t> </a:t>
            </a:r>
            <a:r>
              <a:rPr sz="1400" spc="-10" dirty="0">
                <a:latin typeface="Century Gothic"/>
                <a:cs typeface="Century Gothic"/>
              </a:rPr>
              <a:t>Med</a:t>
            </a:r>
            <a:r>
              <a:rPr sz="1400" dirty="0">
                <a:latin typeface="Century Gothic"/>
                <a:cs typeface="Century Gothic"/>
              </a:rPr>
              <a:t>i</a:t>
            </a:r>
            <a:r>
              <a:rPr sz="1400" spc="-5" dirty="0">
                <a:latin typeface="Century Gothic"/>
                <a:cs typeface="Century Gothic"/>
              </a:rPr>
              <a:t>a</a:t>
            </a:r>
            <a:r>
              <a:rPr sz="1400" dirty="0">
                <a:latin typeface="Century Gothic"/>
                <a:cs typeface="Century Gothic"/>
              </a:rPr>
              <a:t> </a:t>
            </a:r>
            <a:r>
              <a:rPr sz="1400" spc="-10" dirty="0">
                <a:latin typeface="Century Gothic"/>
                <a:cs typeface="Century Gothic"/>
              </a:rPr>
              <a:t>Metr</a:t>
            </a:r>
            <a:r>
              <a:rPr sz="1400" dirty="0">
                <a:latin typeface="Century Gothic"/>
                <a:cs typeface="Century Gothic"/>
              </a:rPr>
              <a:t>i</a:t>
            </a:r>
            <a:r>
              <a:rPr sz="1400" spc="-5" dirty="0">
                <a:latin typeface="Century Gothic"/>
                <a:cs typeface="Century Gothic"/>
              </a:rPr>
              <a:t>cs</a:t>
            </a:r>
            <a:r>
              <a:rPr sz="1400" dirty="0">
                <a:latin typeface="Century Gothic"/>
                <a:cs typeface="Century Gothic"/>
              </a:rPr>
              <a:t> </a:t>
            </a:r>
            <a:r>
              <a:rPr sz="1400" spc="-10" dirty="0">
                <a:latin typeface="Century Gothic"/>
                <a:cs typeface="Century Gothic"/>
              </a:rPr>
              <a:t>strateg</a:t>
            </a:r>
            <a:r>
              <a:rPr sz="1400" spc="-5" dirty="0">
                <a:latin typeface="Century Gothic"/>
                <a:cs typeface="Century Gothic"/>
              </a:rPr>
              <a:t>y</a:t>
            </a:r>
            <a:r>
              <a:rPr sz="1400" dirty="0">
                <a:latin typeface="Century Gothic"/>
                <a:cs typeface="Century Gothic"/>
              </a:rPr>
              <a:t> </a:t>
            </a:r>
            <a:r>
              <a:rPr sz="1400" spc="-10" dirty="0">
                <a:latin typeface="Century Gothic"/>
                <a:cs typeface="Century Gothic"/>
              </a:rPr>
              <a:t>wher</a:t>
            </a:r>
            <a:r>
              <a:rPr sz="1400" spc="-5" dirty="0">
                <a:latin typeface="Century Gothic"/>
                <a:cs typeface="Century Gothic"/>
              </a:rPr>
              <a:t>e</a:t>
            </a:r>
            <a:r>
              <a:rPr sz="1400" dirty="0">
                <a:latin typeface="Century Gothic"/>
                <a:cs typeface="Century Gothic"/>
              </a:rPr>
              <a:t> </a:t>
            </a:r>
            <a:r>
              <a:rPr sz="1400" spc="-10" dirty="0">
                <a:latin typeface="Century Gothic"/>
                <a:cs typeface="Century Gothic"/>
              </a:rPr>
              <a:t>p</a:t>
            </a:r>
            <a:r>
              <a:rPr sz="1400" spc="-20" dirty="0">
                <a:latin typeface="Century Gothic"/>
                <a:cs typeface="Century Gothic"/>
              </a:rPr>
              <a:t>e</a:t>
            </a:r>
            <a:r>
              <a:rPr sz="1400" spc="-5" dirty="0">
                <a:latin typeface="Century Gothic"/>
                <a:cs typeface="Century Gothic"/>
              </a:rPr>
              <a:t>rformance</a:t>
            </a:r>
            <a:r>
              <a:rPr sz="1400" dirty="0">
                <a:latin typeface="Century Gothic"/>
                <a:cs typeface="Century Gothic"/>
              </a:rPr>
              <a:t> </a:t>
            </a:r>
            <a:r>
              <a:rPr sz="1400" spc="-5" dirty="0">
                <a:latin typeface="Century Gothic"/>
                <a:cs typeface="Century Gothic"/>
              </a:rPr>
              <a:t>is</a:t>
            </a:r>
            <a:r>
              <a:rPr sz="1400" dirty="0">
                <a:latin typeface="Century Gothic"/>
                <a:cs typeface="Century Gothic"/>
              </a:rPr>
              <a:t> </a:t>
            </a:r>
            <a:r>
              <a:rPr sz="1400" spc="-5" dirty="0">
                <a:latin typeface="Century Gothic"/>
                <a:cs typeface="Century Gothic"/>
              </a:rPr>
              <a:t>measured,</a:t>
            </a:r>
            <a:r>
              <a:rPr sz="1400" dirty="0">
                <a:latin typeface="Century Gothic"/>
                <a:cs typeface="Century Gothic"/>
              </a:rPr>
              <a:t> </a:t>
            </a:r>
            <a:r>
              <a:rPr sz="1400" spc="-5" dirty="0">
                <a:latin typeface="Century Gothic"/>
                <a:cs typeface="Century Gothic"/>
              </a:rPr>
              <a:t>tactics</a:t>
            </a:r>
            <a:r>
              <a:rPr sz="1400" dirty="0">
                <a:latin typeface="Century Gothic"/>
                <a:cs typeface="Century Gothic"/>
              </a:rPr>
              <a:t> </a:t>
            </a:r>
            <a:r>
              <a:rPr sz="1400" spc="-5" dirty="0">
                <a:latin typeface="Century Gothic"/>
                <a:cs typeface="Century Gothic"/>
              </a:rPr>
              <a:t>are optimized,</a:t>
            </a:r>
            <a:r>
              <a:rPr sz="1400" dirty="0">
                <a:latin typeface="Century Gothic"/>
                <a:cs typeface="Century Gothic"/>
              </a:rPr>
              <a:t> </a:t>
            </a:r>
            <a:r>
              <a:rPr sz="1400" spc="-5" dirty="0">
                <a:latin typeface="Century Gothic"/>
                <a:cs typeface="Century Gothic"/>
              </a:rPr>
              <a:t>and</a:t>
            </a:r>
            <a:r>
              <a:rPr sz="1400" dirty="0">
                <a:latin typeface="Century Gothic"/>
                <a:cs typeface="Century Gothic"/>
              </a:rPr>
              <a:t> </a:t>
            </a:r>
            <a:r>
              <a:rPr sz="1400" spc="-15" dirty="0">
                <a:latin typeface="Century Gothic"/>
                <a:cs typeface="Century Gothic"/>
              </a:rPr>
              <a:t>r</a:t>
            </a:r>
            <a:r>
              <a:rPr sz="1400" spc="-10" dirty="0">
                <a:latin typeface="Century Gothic"/>
                <a:cs typeface="Century Gothic"/>
              </a:rPr>
              <a:t>e</a:t>
            </a:r>
            <a:r>
              <a:rPr sz="1400" spc="-5" dirty="0">
                <a:latin typeface="Century Gothic"/>
                <a:cs typeface="Century Gothic"/>
              </a:rPr>
              <a:t>sults</a:t>
            </a:r>
            <a:r>
              <a:rPr sz="1400" dirty="0">
                <a:latin typeface="Century Gothic"/>
                <a:cs typeface="Century Gothic"/>
              </a:rPr>
              <a:t> </a:t>
            </a:r>
            <a:r>
              <a:rPr sz="1400" spc="-5" dirty="0">
                <a:latin typeface="Century Gothic"/>
                <a:cs typeface="Century Gothic"/>
              </a:rPr>
              <a:t>can</a:t>
            </a:r>
            <a:r>
              <a:rPr sz="1400" dirty="0">
                <a:latin typeface="Century Gothic"/>
                <a:cs typeface="Century Gothic"/>
              </a:rPr>
              <a:t> </a:t>
            </a:r>
            <a:r>
              <a:rPr sz="1400" spc="-5" dirty="0">
                <a:latin typeface="Century Gothic"/>
                <a:cs typeface="Century Gothic"/>
              </a:rPr>
              <a:t>be</a:t>
            </a:r>
            <a:r>
              <a:rPr sz="1400" dirty="0">
                <a:latin typeface="Century Gothic"/>
                <a:cs typeface="Century Gothic"/>
              </a:rPr>
              <a:t> </a:t>
            </a:r>
            <a:r>
              <a:rPr sz="1400" spc="-5" dirty="0">
                <a:latin typeface="Century Gothic"/>
                <a:cs typeface="Century Gothic"/>
              </a:rPr>
              <a:t>tied</a:t>
            </a:r>
            <a:r>
              <a:rPr sz="1400" spc="5" dirty="0">
                <a:latin typeface="Century Gothic"/>
                <a:cs typeface="Century Gothic"/>
              </a:rPr>
              <a:t> </a:t>
            </a:r>
            <a:r>
              <a:rPr sz="1400" spc="-5" dirty="0">
                <a:latin typeface="Century Gothic"/>
                <a:cs typeface="Century Gothic"/>
              </a:rPr>
              <a:t>to</a:t>
            </a:r>
            <a:r>
              <a:rPr sz="1400" dirty="0">
                <a:latin typeface="Century Gothic"/>
                <a:cs typeface="Century Gothic"/>
              </a:rPr>
              <a:t> </a:t>
            </a:r>
            <a:r>
              <a:rPr sz="1400" spc="-5" dirty="0">
                <a:latin typeface="Century Gothic"/>
                <a:cs typeface="Century Gothic"/>
              </a:rPr>
              <a:t>larger</a:t>
            </a:r>
            <a:r>
              <a:rPr sz="1400" dirty="0">
                <a:latin typeface="Century Gothic"/>
                <a:cs typeface="Century Gothic"/>
              </a:rPr>
              <a:t> </a:t>
            </a:r>
            <a:r>
              <a:rPr sz="1400" spc="-5" dirty="0">
                <a:latin typeface="Century Gothic"/>
                <a:cs typeface="Century Gothic"/>
              </a:rPr>
              <a:t>bus</a:t>
            </a:r>
            <a:r>
              <a:rPr sz="1400" dirty="0">
                <a:latin typeface="Century Gothic"/>
                <a:cs typeface="Century Gothic"/>
              </a:rPr>
              <a:t>i</a:t>
            </a:r>
            <a:r>
              <a:rPr sz="1400" spc="-5" dirty="0">
                <a:latin typeface="Century Gothic"/>
                <a:cs typeface="Century Gothic"/>
              </a:rPr>
              <a:t>ness</a:t>
            </a:r>
            <a:r>
              <a:rPr sz="1400" dirty="0">
                <a:latin typeface="Century Gothic"/>
                <a:cs typeface="Century Gothic"/>
              </a:rPr>
              <a:t> </a:t>
            </a:r>
            <a:r>
              <a:rPr sz="1400" spc="-5" dirty="0">
                <a:latin typeface="Century Gothic"/>
                <a:cs typeface="Century Gothic"/>
              </a:rPr>
              <a:t>outcomes.</a:t>
            </a:r>
            <a:endParaRPr sz="1400">
              <a:latin typeface="Century Gothic"/>
              <a:cs typeface="Century Gothic"/>
            </a:endParaRPr>
          </a:p>
        </p:txBody>
      </p:sp>
      <p:sp>
        <p:nvSpPr>
          <p:cNvPr id="5" name="object 5"/>
          <p:cNvSpPr txBox="1"/>
          <p:nvPr/>
        </p:nvSpPr>
        <p:spPr>
          <a:xfrm>
            <a:off x="1738376" y="2130117"/>
            <a:ext cx="7197725" cy="41275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 marR="776605">
              <a:lnSpc>
                <a:spcPct val="102499"/>
              </a:lnSpc>
            </a:pPr>
            <a:r>
              <a:rPr sz="1400" spc="-5" dirty="0">
                <a:latin typeface="Century Gothic"/>
                <a:cs typeface="Century Gothic"/>
              </a:rPr>
              <a:t>“C” level managers will </a:t>
            </a:r>
            <a:r>
              <a:rPr sz="1400" spc="-15" dirty="0">
                <a:latin typeface="Century Gothic"/>
                <a:cs typeface="Century Gothic"/>
              </a:rPr>
              <a:t>n</a:t>
            </a:r>
            <a:r>
              <a:rPr sz="1400" spc="-5" dirty="0">
                <a:latin typeface="Century Gothic"/>
                <a:cs typeface="Century Gothic"/>
              </a:rPr>
              <a:t>eed</a:t>
            </a:r>
            <a:r>
              <a:rPr sz="1400" dirty="0">
                <a:latin typeface="Century Gothic"/>
                <a:cs typeface="Century Gothic"/>
              </a:rPr>
              <a:t> </a:t>
            </a:r>
            <a:r>
              <a:rPr sz="1400" spc="-5" dirty="0">
                <a:latin typeface="Century Gothic"/>
                <a:cs typeface="Century Gothic"/>
              </a:rPr>
              <a:t>reports</a:t>
            </a:r>
            <a:r>
              <a:rPr sz="1400" dirty="0">
                <a:latin typeface="Century Gothic"/>
                <a:cs typeface="Century Gothic"/>
              </a:rPr>
              <a:t> </a:t>
            </a:r>
            <a:r>
              <a:rPr sz="1400" spc="-5" dirty="0">
                <a:latin typeface="Century Gothic"/>
                <a:cs typeface="Century Gothic"/>
              </a:rPr>
              <a:t>and stat</a:t>
            </a:r>
            <a:r>
              <a:rPr sz="1400" dirty="0">
                <a:latin typeface="Century Gothic"/>
                <a:cs typeface="Century Gothic"/>
              </a:rPr>
              <a:t>i</a:t>
            </a:r>
            <a:r>
              <a:rPr sz="1400" spc="-10" dirty="0">
                <a:latin typeface="Century Gothic"/>
                <a:cs typeface="Century Gothic"/>
              </a:rPr>
              <a:t>s</a:t>
            </a:r>
            <a:r>
              <a:rPr sz="1400" spc="-5" dirty="0">
                <a:latin typeface="Century Gothic"/>
                <a:cs typeface="Century Gothic"/>
              </a:rPr>
              <a:t>t</a:t>
            </a:r>
            <a:r>
              <a:rPr sz="1400" dirty="0">
                <a:latin typeface="Century Gothic"/>
                <a:cs typeface="Century Gothic"/>
              </a:rPr>
              <a:t>i</a:t>
            </a:r>
            <a:r>
              <a:rPr sz="1400" spc="-5" dirty="0">
                <a:latin typeface="Century Gothic"/>
                <a:cs typeface="Century Gothic"/>
              </a:rPr>
              <a:t>cs</a:t>
            </a:r>
            <a:r>
              <a:rPr sz="1400" dirty="0">
                <a:latin typeface="Century Gothic"/>
                <a:cs typeface="Century Gothic"/>
              </a:rPr>
              <a:t> </a:t>
            </a:r>
            <a:r>
              <a:rPr sz="1400" spc="-5" dirty="0">
                <a:latin typeface="Century Gothic"/>
                <a:cs typeface="Century Gothic"/>
              </a:rPr>
              <a:t>that</a:t>
            </a:r>
            <a:r>
              <a:rPr sz="1400" dirty="0">
                <a:latin typeface="Century Gothic"/>
                <a:cs typeface="Century Gothic"/>
              </a:rPr>
              <a:t> </a:t>
            </a:r>
            <a:r>
              <a:rPr sz="1400" spc="-5" dirty="0">
                <a:latin typeface="Century Gothic"/>
                <a:cs typeface="Century Gothic"/>
              </a:rPr>
              <a:t>relate</a:t>
            </a:r>
            <a:r>
              <a:rPr sz="1400" dirty="0">
                <a:latin typeface="Century Gothic"/>
                <a:cs typeface="Century Gothic"/>
              </a:rPr>
              <a:t> </a:t>
            </a:r>
            <a:r>
              <a:rPr sz="1400" spc="-5" dirty="0">
                <a:latin typeface="Century Gothic"/>
                <a:cs typeface="Century Gothic"/>
              </a:rPr>
              <a:t>a</a:t>
            </a:r>
            <a:r>
              <a:rPr sz="1400" dirty="0">
                <a:latin typeface="Century Gothic"/>
                <a:cs typeface="Century Gothic"/>
              </a:rPr>
              <a:t> </a:t>
            </a:r>
            <a:r>
              <a:rPr sz="1400" spc="-5" dirty="0">
                <a:latin typeface="Century Gothic"/>
                <a:cs typeface="Century Gothic"/>
              </a:rPr>
              <a:t>customer’s enga</a:t>
            </a:r>
            <a:r>
              <a:rPr sz="1400" dirty="0">
                <a:latin typeface="Century Gothic"/>
                <a:cs typeface="Century Gothic"/>
              </a:rPr>
              <a:t>g</a:t>
            </a:r>
            <a:r>
              <a:rPr sz="1400" spc="-5" dirty="0">
                <a:latin typeface="Century Gothic"/>
                <a:cs typeface="Century Gothic"/>
              </a:rPr>
              <a:t>ement</a:t>
            </a:r>
            <a:r>
              <a:rPr sz="1400" dirty="0">
                <a:latin typeface="Century Gothic"/>
                <a:cs typeface="Century Gothic"/>
              </a:rPr>
              <a:t> </a:t>
            </a:r>
            <a:r>
              <a:rPr sz="1400" spc="-5" dirty="0">
                <a:latin typeface="Century Gothic"/>
                <a:cs typeface="Century Gothic"/>
              </a:rPr>
              <a:t>to</a:t>
            </a:r>
            <a:r>
              <a:rPr sz="1400" dirty="0">
                <a:latin typeface="Century Gothic"/>
                <a:cs typeface="Century Gothic"/>
              </a:rPr>
              <a:t> </a:t>
            </a:r>
            <a:r>
              <a:rPr sz="1400" spc="-5" dirty="0">
                <a:latin typeface="Century Gothic"/>
                <a:cs typeface="Century Gothic"/>
              </a:rPr>
              <a:t>act</a:t>
            </a:r>
            <a:r>
              <a:rPr sz="1400" dirty="0">
                <a:latin typeface="Century Gothic"/>
                <a:cs typeface="Century Gothic"/>
              </a:rPr>
              <a:t>i</a:t>
            </a:r>
            <a:r>
              <a:rPr sz="1400" spc="-5" dirty="0">
                <a:latin typeface="Century Gothic"/>
                <a:cs typeface="Century Gothic"/>
              </a:rPr>
              <a:t>ve</a:t>
            </a:r>
            <a:r>
              <a:rPr sz="1400" dirty="0">
                <a:latin typeface="Century Gothic"/>
                <a:cs typeface="Century Gothic"/>
              </a:rPr>
              <a:t> </a:t>
            </a:r>
            <a:r>
              <a:rPr sz="1400" spc="-5" dirty="0">
                <a:latin typeface="Century Gothic"/>
                <a:cs typeface="Century Gothic"/>
              </a:rPr>
              <a:t>leads</a:t>
            </a:r>
            <a:r>
              <a:rPr sz="1400" dirty="0">
                <a:latin typeface="Century Gothic"/>
                <a:cs typeface="Century Gothic"/>
              </a:rPr>
              <a:t> </a:t>
            </a:r>
            <a:r>
              <a:rPr sz="1400" spc="-5" dirty="0">
                <a:latin typeface="Century Gothic"/>
                <a:cs typeface="Century Gothic"/>
              </a:rPr>
              <a:t>and</a:t>
            </a:r>
            <a:r>
              <a:rPr sz="1400" dirty="0">
                <a:latin typeface="Century Gothic"/>
                <a:cs typeface="Century Gothic"/>
              </a:rPr>
              <a:t> </a:t>
            </a:r>
            <a:r>
              <a:rPr sz="1400" spc="-5" dirty="0">
                <a:latin typeface="Century Gothic"/>
                <a:cs typeface="Century Gothic"/>
              </a:rPr>
              <a:t>ult</a:t>
            </a:r>
            <a:r>
              <a:rPr sz="1400" dirty="0">
                <a:latin typeface="Century Gothic"/>
                <a:cs typeface="Century Gothic"/>
              </a:rPr>
              <a:t>i</a:t>
            </a:r>
            <a:r>
              <a:rPr sz="1400" spc="-5" dirty="0">
                <a:latin typeface="Century Gothic"/>
                <a:cs typeface="Century Gothic"/>
              </a:rPr>
              <a:t>ma</a:t>
            </a:r>
            <a:r>
              <a:rPr sz="1400" spc="-15" dirty="0">
                <a:latin typeface="Century Gothic"/>
                <a:cs typeface="Century Gothic"/>
              </a:rPr>
              <a:t>t</a:t>
            </a:r>
            <a:r>
              <a:rPr sz="1400" spc="-10" dirty="0">
                <a:latin typeface="Century Gothic"/>
                <a:cs typeface="Century Gothic"/>
              </a:rPr>
              <a:t>el</a:t>
            </a:r>
            <a:r>
              <a:rPr sz="1400" spc="-5" dirty="0">
                <a:latin typeface="Century Gothic"/>
                <a:cs typeface="Century Gothic"/>
              </a:rPr>
              <a:t>y</a:t>
            </a:r>
            <a:r>
              <a:rPr sz="1400" dirty="0">
                <a:latin typeface="Century Gothic"/>
                <a:cs typeface="Century Gothic"/>
              </a:rPr>
              <a:t> </a:t>
            </a:r>
            <a:r>
              <a:rPr sz="1400" spc="-10" dirty="0">
                <a:latin typeface="Century Gothic"/>
                <a:cs typeface="Century Gothic"/>
              </a:rPr>
              <a:t>t</a:t>
            </a:r>
            <a:r>
              <a:rPr sz="1400" spc="-5" dirty="0">
                <a:latin typeface="Century Gothic"/>
                <a:cs typeface="Century Gothic"/>
              </a:rPr>
              <a:t>o</a:t>
            </a:r>
            <a:r>
              <a:rPr sz="1400" dirty="0">
                <a:latin typeface="Century Gothic"/>
                <a:cs typeface="Century Gothic"/>
              </a:rPr>
              <a:t> </a:t>
            </a:r>
            <a:r>
              <a:rPr sz="1400" spc="-10" dirty="0">
                <a:latin typeface="Century Gothic"/>
                <a:cs typeface="Century Gothic"/>
              </a:rPr>
              <a:t>sale</a:t>
            </a:r>
            <a:r>
              <a:rPr sz="1400" spc="-5" dirty="0">
                <a:latin typeface="Century Gothic"/>
                <a:cs typeface="Century Gothic"/>
              </a:rPr>
              <a:t>s</a:t>
            </a:r>
            <a:r>
              <a:rPr sz="1400" dirty="0">
                <a:latin typeface="Century Gothic"/>
                <a:cs typeface="Century Gothic"/>
              </a:rPr>
              <a:t> </a:t>
            </a:r>
            <a:r>
              <a:rPr sz="1400" spc="-10" dirty="0">
                <a:latin typeface="Century Gothic"/>
                <a:cs typeface="Century Gothic"/>
              </a:rPr>
              <a:t>fo</a:t>
            </a:r>
            <a:r>
              <a:rPr sz="1400" spc="-5" dirty="0">
                <a:latin typeface="Century Gothic"/>
                <a:cs typeface="Century Gothic"/>
              </a:rPr>
              <a:t>r</a:t>
            </a:r>
            <a:r>
              <a:rPr sz="1400" dirty="0">
                <a:latin typeface="Century Gothic"/>
                <a:cs typeface="Century Gothic"/>
              </a:rPr>
              <a:t> </a:t>
            </a:r>
            <a:r>
              <a:rPr sz="1400" spc="-10" dirty="0">
                <a:latin typeface="Century Gothic"/>
                <a:cs typeface="Century Gothic"/>
              </a:rPr>
              <a:t>a</a:t>
            </a:r>
            <a:r>
              <a:rPr sz="1400" spc="-5" dirty="0">
                <a:latin typeface="Century Gothic"/>
                <a:cs typeface="Century Gothic"/>
              </a:rPr>
              <a:t>n</a:t>
            </a:r>
            <a:r>
              <a:rPr sz="1400" dirty="0">
                <a:latin typeface="Century Gothic"/>
                <a:cs typeface="Century Gothic"/>
              </a:rPr>
              <a:t> </a:t>
            </a:r>
            <a:r>
              <a:rPr sz="1400" spc="-10" dirty="0">
                <a:latin typeface="Century Gothic"/>
                <a:cs typeface="Century Gothic"/>
              </a:rPr>
              <a:t>organ</a:t>
            </a:r>
            <a:r>
              <a:rPr sz="1400" dirty="0">
                <a:latin typeface="Century Gothic"/>
                <a:cs typeface="Century Gothic"/>
              </a:rPr>
              <a:t>i</a:t>
            </a:r>
            <a:r>
              <a:rPr sz="1400" spc="-10" dirty="0">
                <a:latin typeface="Century Gothic"/>
                <a:cs typeface="Century Gothic"/>
              </a:rPr>
              <a:t>zat</a:t>
            </a:r>
            <a:r>
              <a:rPr sz="1400" dirty="0">
                <a:latin typeface="Century Gothic"/>
                <a:cs typeface="Century Gothic"/>
              </a:rPr>
              <a:t>i</a:t>
            </a:r>
            <a:r>
              <a:rPr sz="1400" spc="-10" dirty="0">
                <a:latin typeface="Century Gothic"/>
                <a:cs typeface="Century Gothic"/>
              </a:rPr>
              <a:t>on.</a:t>
            </a:r>
            <a:endParaRPr sz="1400">
              <a:latin typeface="Century Gothic"/>
              <a:cs typeface="Century Gothic"/>
            </a:endParaRPr>
          </a:p>
          <a:p>
            <a:pPr marL="12700" marR="318770">
              <a:lnSpc>
                <a:spcPct val="102099"/>
              </a:lnSpc>
            </a:pPr>
            <a:r>
              <a:rPr sz="1400" spc="-5" dirty="0">
                <a:latin typeface="Century Gothic"/>
                <a:cs typeface="Century Gothic"/>
              </a:rPr>
              <a:t>Soc</a:t>
            </a:r>
            <a:r>
              <a:rPr sz="1400" dirty="0">
                <a:latin typeface="Century Gothic"/>
                <a:cs typeface="Century Gothic"/>
              </a:rPr>
              <a:t>i</a:t>
            </a:r>
            <a:r>
              <a:rPr sz="1400" spc="-5" dirty="0">
                <a:latin typeface="Century Gothic"/>
                <a:cs typeface="Century Gothic"/>
              </a:rPr>
              <a:t>al</a:t>
            </a:r>
            <a:r>
              <a:rPr sz="1400" dirty="0">
                <a:latin typeface="Century Gothic"/>
                <a:cs typeface="Century Gothic"/>
              </a:rPr>
              <a:t> </a:t>
            </a:r>
            <a:r>
              <a:rPr sz="1400" spc="-5" dirty="0">
                <a:latin typeface="Century Gothic"/>
                <a:cs typeface="Century Gothic"/>
              </a:rPr>
              <a:t>med</a:t>
            </a:r>
            <a:r>
              <a:rPr sz="1400" dirty="0">
                <a:latin typeface="Century Gothic"/>
                <a:cs typeface="Century Gothic"/>
              </a:rPr>
              <a:t>i</a:t>
            </a:r>
            <a:r>
              <a:rPr sz="1400" spc="-5" dirty="0">
                <a:latin typeface="Century Gothic"/>
                <a:cs typeface="Century Gothic"/>
              </a:rPr>
              <a:t>a</a:t>
            </a:r>
            <a:r>
              <a:rPr sz="1400" dirty="0">
                <a:latin typeface="Century Gothic"/>
                <a:cs typeface="Century Gothic"/>
              </a:rPr>
              <a:t> </a:t>
            </a:r>
            <a:r>
              <a:rPr sz="1400" spc="-5" dirty="0">
                <a:latin typeface="Century Gothic"/>
                <a:cs typeface="Century Gothic"/>
              </a:rPr>
              <a:t>offers</a:t>
            </a:r>
            <a:r>
              <a:rPr sz="1400" dirty="0">
                <a:latin typeface="Century Gothic"/>
                <a:cs typeface="Century Gothic"/>
              </a:rPr>
              <a:t> </a:t>
            </a:r>
            <a:r>
              <a:rPr sz="1400" spc="-5" dirty="0">
                <a:latin typeface="Century Gothic"/>
                <a:cs typeface="Century Gothic"/>
              </a:rPr>
              <a:t>a</a:t>
            </a:r>
            <a:r>
              <a:rPr sz="1400" dirty="0">
                <a:latin typeface="Century Gothic"/>
                <a:cs typeface="Century Gothic"/>
              </a:rPr>
              <a:t> </a:t>
            </a:r>
            <a:r>
              <a:rPr sz="1400" spc="-5" dirty="0">
                <a:latin typeface="Century Gothic"/>
                <a:cs typeface="Century Gothic"/>
              </a:rPr>
              <a:t>w</a:t>
            </a:r>
            <a:r>
              <a:rPr sz="1400" dirty="0">
                <a:latin typeface="Century Gothic"/>
                <a:cs typeface="Century Gothic"/>
              </a:rPr>
              <a:t>i</a:t>
            </a:r>
            <a:r>
              <a:rPr sz="1400" spc="-5" dirty="0">
                <a:latin typeface="Century Gothic"/>
                <a:cs typeface="Century Gothic"/>
              </a:rPr>
              <a:t>ndow</a:t>
            </a:r>
            <a:r>
              <a:rPr sz="1400" dirty="0">
                <a:latin typeface="Century Gothic"/>
                <a:cs typeface="Century Gothic"/>
              </a:rPr>
              <a:t> i</a:t>
            </a:r>
            <a:r>
              <a:rPr sz="1400" spc="-10" dirty="0">
                <a:latin typeface="Century Gothic"/>
                <a:cs typeface="Century Gothic"/>
              </a:rPr>
              <a:t>n</a:t>
            </a:r>
            <a:r>
              <a:rPr sz="1400" spc="-5" dirty="0">
                <a:latin typeface="Century Gothic"/>
                <a:cs typeface="Century Gothic"/>
              </a:rPr>
              <a:t>to</a:t>
            </a:r>
            <a:r>
              <a:rPr sz="1400" dirty="0">
                <a:latin typeface="Century Gothic"/>
                <a:cs typeface="Century Gothic"/>
              </a:rPr>
              <a:t> </a:t>
            </a:r>
            <a:r>
              <a:rPr sz="1400" spc="-5" dirty="0">
                <a:latin typeface="Century Gothic"/>
                <a:cs typeface="Century Gothic"/>
              </a:rPr>
              <a:t>an</a:t>
            </a:r>
            <a:r>
              <a:rPr sz="1400" dirty="0">
                <a:latin typeface="Century Gothic"/>
                <a:cs typeface="Century Gothic"/>
              </a:rPr>
              <a:t> </a:t>
            </a:r>
            <a:r>
              <a:rPr sz="1400" spc="-5" dirty="0">
                <a:latin typeface="Century Gothic"/>
                <a:cs typeface="Century Gothic"/>
              </a:rPr>
              <a:t>o</a:t>
            </a:r>
            <a:r>
              <a:rPr sz="1400" spc="-25" dirty="0">
                <a:latin typeface="Century Gothic"/>
                <a:cs typeface="Century Gothic"/>
              </a:rPr>
              <a:t>r</a:t>
            </a:r>
            <a:r>
              <a:rPr sz="1400" spc="-5" dirty="0">
                <a:latin typeface="Century Gothic"/>
                <a:cs typeface="Century Gothic"/>
              </a:rPr>
              <a:t>ganiza</a:t>
            </a:r>
            <a:r>
              <a:rPr sz="1400" spc="-15" dirty="0">
                <a:latin typeface="Century Gothic"/>
                <a:cs typeface="Century Gothic"/>
              </a:rPr>
              <a:t>t</a:t>
            </a:r>
            <a:r>
              <a:rPr sz="1400" dirty="0">
                <a:latin typeface="Century Gothic"/>
                <a:cs typeface="Century Gothic"/>
              </a:rPr>
              <a:t>i</a:t>
            </a:r>
            <a:r>
              <a:rPr sz="1400" spc="-5" dirty="0">
                <a:latin typeface="Century Gothic"/>
                <a:cs typeface="Century Gothic"/>
              </a:rPr>
              <a:t>on</a:t>
            </a:r>
            <a:r>
              <a:rPr sz="1400" spc="-10" dirty="0">
                <a:latin typeface="Century Gothic"/>
                <a:cs typeface="Century Gothic"/>
              </a:rPr>
              <a:t>’</a:t>
            </a:r>
            <a:r>
              <a:rPr sz="1400" spc="-5" dirty="0">
                <a:latin typeface="Century Gothic"/>
                <a:cs typeface="Century Gothic"/>
              </a:rPr>
              <a:t>s</a:t>
            </a:r>
            <a:r>
              <a:rPr sz="1400" dirty="0">
                <a:latin typeface="Century Gothic"/>
                <a:cs typeface="Century Gothic"/>
              </a:rPr>
              <a:t> </a:t>
            </a:r>
            <a:r>
              <a:rPr sz="1400" spc="-5" dirty="0">
                <a:latin typeface="Century Gothic"/>
                <a:cs typeface="Century Gothic"/>
              </a:rPr>
              <a:t>mission,</a:t>
            </a:r>
            <a:r>
              <a:rPr sz="1400" dirty="0">
                <a:latin typeface="Century Gothic"/>
                <a:cs typeface="Century Gothic"/>
              </a:rPr>
              <a:t> </a:t>
            </a:r>
            <a:r>
              <a:rPr sz="1400" spc="-5" dirty="0">
                <a:latin typeface="Century Gothic"/>
                <a:cs typeface="Century Gothic"/>
              </a:rPr>
              <a:t>commi</a:t>
            </a:r>
            <a:r>
              <a:rPr sz="1400" spc="-15" dirty="0">
                <a:latin typeface="Century Gothic"/>
                <a:cs typeface="Century Gothic"/>
              </a:rPr>
              <a:t>t</a:t>
            </a:r>
            <a:r>
              <a:rPr sz="1400" spc="-5" dirty="0">
                <a:latin typeface="Century Gothic"/>
                <a:cs typeface="Century Gothic"/>
              </a:rPr>
              <a:t>ment</a:t>
            </a:r>
            <a:r>
              <a:rPr sz="1400" dirty="0">
                <a:latin typeface="Century Gothic"/>
                <a:cs typeface="Century Gothic"/>
              </a:rPr>
              <a:t> </a:t>
            </a:r>
            <a:r>
              <a:rPr sz="1400" spc="-5" dirty="0">
                <a:latin typeface="Century Gothic"/>
                <a:cs typeface="Century Gothic"/>
              </a:rPr>
              <a:t>to</a:t>
            </a:r>
            <a:r>
              <a:rPr sz="1400" dirty="0">
                <a:latin typeface="Century Gothic"/>
                <a:cs typeface="Century Gothic"/>
              </a:rPr>
              <a:t> </a:t>
            </a:r>
            <a:r>
              <a:rPr sz="1400" spc="-5" dirty="0">
                <a:latin typeface="Century Gothic"/>
                <a:cs typeface="Century Gothic"/>
              </a:rPr>
              <a:t>the communi</a:t>
            </a:r>
            <a:r>
              <a:rPr sz="1400" spc="-15" dirty="0">
                <a:latin typeface="Century Gothic"/>
                <a:cs typeface="Century Gothic"/>
              </a:rPr>
              <a:t>t</a:t>
            </a:r>
            <a:r>
              <a:rPr sz="1400" dirty="0">
                <a:latin typeface="Century Gothic"/>
                <a:cs typeface="Century Gothic"/>
              </a:rPr>
              <a:t>i</a:t>
            </a:r>
            <a:r>
              <a:rPr sz="1400" spc="-5" dirty="0">
                <a:latin typeface="Century Gothic"/>
                <a:cs typeface="Century Gothic"/>
              </a:rPr>
              <a:t>es</a:t>
            </a:r>
            <a:r>
              <a:rPr sz="1400" dirty="0">
                <a:latin typeface="Century Gothic"/>
                <a:cs typeface="Century Gothic"/>
              </a:rPr>
              <a:t> </a:t>
            </a:r>
            <a:r>
              <a:rPr sz="1400" spc="-5" dirty="0">
                <a:latin typeface="Century Gothic"/>
                <a:cs typeface="Century Gothic"/>
              </a:rPr>
              <a:t>they</a:t>
            </a:r>
            <a:r>
              <a:rPr sz="1400" dirty="0">
                <a:latin typeface="Century Gothic"/>
                <a:cs typeface="Century Gothic"/>
              </a:rPr>
              <a:t> </a:t>
            </a:r>
            <a:r>
              <a:rPr sz="1400" spc="-5" dirty="0">
                <a:latin typeface="Century Gothic"/>
                <a:cs typeface="Century Gothic"/>
              </a:rPr>
              <a:t>serve,</a:t>
            </a:r>
            <a:r>
              <a:rPr sz="1400" dirty="0">
                <a:latin typeface="Century Gothic"/>
                <a:cs typeface="Century Gothic"/>
              </a:rPr>
              <a:t> </a:t>
            </a:r>
            <a:r>
              <a:rPr sz="1400" spc="-5" dirty="0">
                <a:latin typeface="Century Gothic"/>
                <a:cs typeface="Century Gothic"/>
              </a:rPr>
              <a:t>and</a:t>
            </a:r>
            <a:r>
              <a:rPr sz="1400" dirty="0">
                <a:latin typeface="Century Gothic"/>
                <a:cs typeface="Century Gothic"/>
              </a:rPr>
              <a:t> </a:t>
            </a:r>
            <a:r>
              <a:rPr sz="1400" spc="-5" dirty="0">
                <a:latin typeface="Century Gothic"/>
                <a:cs typeface="Century Gothic"/>
              </a:rPr>
              <a:t>the</a:t>
            </a:r>
            <a:r>
              <a:rPr sz="1400" dirty="0">
                <a:latin typeface="Century Gothic"/>
                <a:cs typeface="Century Gothic"/>
              </a:rPr>
              <a:t> </a:t>
            </a:r>
            <a:r>
              <a:rPr sz="1400" spc="-5" dirty="0">
                <a:latin typeface="Century Gothic"/>
                <a:cs typeface="Century Gothic"/>
              </a:rPr>
              <a:t>ability to</a:t>
            </a:r>
            <a:r>
              <a:rPr sz="1400" spc="-10" dirty="0">
                <a:latin typeface="Century Gothic"/>
                <a:cs typeface="Century Gothic"/>
              </a:rPr>
              <a:t> </a:t>
            </a:r>
            <a:r>
              <a:rPr sz="1400" spc="-5" dirty="0">
                <a:latin typeface="Century Gothic"/>
                <a:cs typeface="Century Gothic"/>
              </a:rPr>
              <a:t>connect</a:t>
            </a:r>
            <a:r>
              <a:rPr sz="1400" dirty="0">
                <a:latin typeface="Century Gothic"/>
                <a:cs typeface="Century Gothic"/>
              </a:rPr>
              <a:t> </a:t>
            </a:r>
            <a:r>
              <a:rPr sz="1400" spc="-5" dirty="0">
                <a:latin typeface="Century Gothic"/>
                <a:cs typeface="Century Gothic"/>
              </a:rPr>
              <a:t>directly</a:t>
            </a:r>
            <a:r>
              <a:rPr sz="1400" dirty="0">
                <a:latin typeface="Century Gothic"/>
                <a:cs typeface="Century Gothic"/>
              </a:rPr>
              <a:t> </a:t>
            </a:r>
            <a:r>
              <a:rPr sz="1400" spc="-5" dirty="0">
                <a:latin typeface="Century Gothic"/>
                <a:cs typeface="Century Gothic"/>
              </a:rPr>
              <a:t>to</a:t>
            </a:r>
            <a:r>
              <a:rPr sz="1400" dirty="0">
                <a:latin typeface="Century Gothic"/>
                <a:cs typeface="Century Gothic"/>
              </a:rPr>
              <a:t> </a:t>
            </a:r>
            <a:r>
              <a:rPr sz="1400" spc="-5" dirty="0">
                <a:latin typeface="Century Gothic"/>
                <a:cs typeface="Century Gothic"/>
              </a:rPr>
              <a:t>the</a:t>
            </a:r>
            <a:r>
              <a:rPr sz="1400" dirty="0">
                <a:latin typeface="Century Gothic"/>
                <a:cs typeface="Century Gothic"/>
              </a:rPr>
              <a:t> </a:t>
            </a:r>
            <a:r>
              <a:rPr sz="1400" spc="-5" dirty="0">
                <a:latin typeface="Century Gothic"/>
                <a:cs typeface="Century Gothic"/>
              </a:rPr>
              <a:t>consumer.</a:t>
            </a:r>
            <a:endParaRPr sz="1400">
              <a:latin typeface="Century Gothic"/>
              <a:cs typeface="Century Gothic"/>
            </a:endParaRPr>
          </a:p>
          <a:p>
            <a:pPr marL="12700" marR="819785">
              <a:lnSpc>
                <a:spcPct val="102099"/>
              </a:lnSpc>
            </a:pPr>
            <a:r>
              <a:rPr sz="1400" spc="-10" dirty="0">
                <a:latin typeface="Century Gothic"/>
                <a:cs typeface="Century Gothic"/>
              </a:rPr>
              <a:t>Soc</a:t>
            </a:r>
            <a:r>
              <a:rPr sz="1400" dirty="0">
                <a:latin typeface="Century Gothic"/>
                <a:cs typeface="Century Gothic"/>
              </a:rPr>
              <a:t>i</a:t>
            </a:r>
            <a:r>
              <a:rPr sz="1400" spc="-10" dirty="0">
                <a:latin typeface="Century Gothic"/>
                <a:cs typeface="Century Gothic"/>
              </a:rPr>
              <a:t>a</a:t>
            </a:r>
            <a:r>
              <a:rPr sz="1400" spc="-5" dirty="0">
                <a:latin typeface="Century Gothic"/>
                <a:cs typeface="Century Gothic"/>
              </a:rPr>
              <a:t>l</a:t>
            </a:r>
            <a:r>
              <a:rPr sz="1400" dirty="0">
                <a:latin typeface="Century Gothic"/>
                <a:cs typeface="Century Gothic"/>
              </a:rPr>
              <a:t> </a:t>
            </a:r>
            <a:r>
              <a:rPr sz="1400" spc="-10" dirty="0">
                <a:latin typeface="Century Gothic"/>
                <a:cs typeface="Century Gothic"/>
              </a:rPr>
              <a:t>med</a:t>
            </a:r>
            <a:r>
              <a:rPr sz="1400" dirty="0">
                <a:latin typeface="Century Gothic"/>
                <a:cs typeface="Century Gothic"/>
              </a:rPr>
              <a:t>i</a:t>
            </a:r>
            <a:r>
              <a:rPr sz="1400" spc="-5" dirty="0">
                <a:latin typeface="Century Gothic"/>
                <a:cs typeface="Century Gothic"/>
              </a:rPr>
              <a:t>a</a:t>
            </a:r>
            <a:r>
              <a:rPr sz="1400" dirty="0">
                <a:latin typeface="Century Gothic"/>
                <a:cs typeface="Century Gothic"/>
              </a:rPr>
              <a:t> </a:t>
            </a:r>
            <a:r>
              <a:rPr sz="1400" spc="-10" dirty="0">
                <a:latin typeface="Century Gothic"/>
                <a:cs typeface="Century Gothic"/>
              </a:rPr>
              <a:t>metr</a:t>
            </a:r>
            <a:r>
              <a:rPr sz="1400" dirty="0">
                <a:latin typeface="Century Gothic"/>
                <a:cs typeface="Century Gothic"/>
              </a:rPr>
              <a:t>i</a:t>
            </a:r>
            <a:r>
              <a:rPr sz="1400" spc="-5" dirty="0">
                <a:latin typeface="Century Gothic"/>
                <a:cs typeface="Century Gothic"/>
              </a:rPr>
              <a:t>cs</a:t>
            </a:r>
            <a:r>
              <a:rPr sz="1400" dirty="0">
                <a:latin typeface="Century Gothic"/>
                <a:cs typeface="Century Gothic"/>
              </a:rPr>
              <a:t> </a:t>
            </a:r>
            <a:r>
              <a:rPr sz="1400" spc="-10" dirty="0">
                <a:latin typeface="Century Gothic"/>
                <a:cs typeface="Century Gothic"/>
              </a:rPr>
              <a:t>an</a:t>
            </a:r>
            <a:r>
              <a:rPr sz="1400" spc="-5" dirty="0">
                <a:latin typeface="Century Gothic"/>
                <a:cs typeface="Century Gothic"/>
              </a:rPr>
              <a:t>d</a:t>
            </a:r>
            <a:r>
              <a:rPr sz="1400" dirty="0">
                <a:latin typeface="Century Gothic"/>
                <a:cs typeface="Century Gothic"/>
              </a:rPr>
              <a:t> </a:t>
            </a:r>
            <a:r>
              <a:rPr sz="1400" spc="-10" dirty="0">
                <a:latin typeface="Century Gothic"/>
                <a:cs typeface="Century Gothic"/>
              </a:rPr>
              <a:t>analyt</a:t>
            </a:r>
            <a:r>
              <a:rPr sz="1400" dirty="0">
                <a:latin typeface="Century Gothic"/>
                <a:cs typeface="Century Gothic"/>
              </a:rPr>
              <a:t>i</a:t>
            </a:r>
            <a:r>
              <a:rPr sz="1400" spc="-10" dirty="0">
                <a:latin typeface="Century Gothic"/>
                <a:cs typeface="Century Gothic"/>
              </a:rPr>
              <a:t>c</a:t>
            </a:r>
            <a:r>
              <a:rPr sz="1400" spc="-5" dirty="0">
                <a:latin typeface="Century Gothic"/>
                <a:cs typeface="Century Gothic"/>
              </a:rPr>
              <a:t>s</a:t>
            </a:r>
            <a:r>
              <a:rPr sz="1400" dirty="0">
                <a:latin typeface="Century Gothic"/>
                <a:cs typeface="Century Gothic"/>
              </a:rPr>
              <a:t> </a:t>
            </a:r>
            <a:r>
              <a:rPr sz="1400" spc="-10" dirty="0">
                <a:latin typeface="Century Gothic"/>
                <a:cs typeface="Century Gothic"/>
              </a:rPr>
              <a:t>quant</a:t>
            </a:r>
            <a:r>
              <a:rPr sz="1400" dirty="0">
                <a:latin typeface="Century Gothic"/>
                <a:cs typeface="Century Gothic"/>
              </a:rPr>
              <a:t>i</a:t>
            </a:r>
            <a:r>
              <a:rPr sz="1400" spc="-10" dirty="0">
                <a:latin typeface="Century Gothic"/>
                <a:cs typeface="Century Gothic"/>
              </a:rPr>
              <a:t>f</a:t>
            </a:r>
            <a:r>
              <a:rPr sz="1400" spc="-5" dirty="0">
                <a:latin typeface="Century Gothic"/>
                <a:cs typeface="Century Gothic"/>
              </a:rPr>
              <a:t>y</a:t>
            </a:r>
            <a:r>
              <a:rPr sz="1400" dirty="0">
                <a:latin typeface="Century Gothic"/>
                <a:cs typeface="Century Gothic"/>
              </a:rPr>
              <a:t> </a:t>
            </a:r>
            <a:r>
              <a:rPr sz="1400" spc="-10" dirty="0">
                <a:latin typeface="Century Gothic"/>
                <a:cs typeface="Century Gothic"/>
              </a:rPr>
              <a:t>relat</a:t>
            </a:r>
            <a:r>
              <a:rPr sz="1400" dirty="0">
                <a:latin typeface="Century Gothic"/>
                <a:cs typeface="Century Gothic"/>
              </a:rPr>
              <a:t>i</a:t>
            </a:r>
            <a:r>
              <a:rPr sz="1400" spc="-10" dirty="0">
                <a:latin typeface="Century Gothic"/>
                <a:cs typeface="Century Gothic"/>
              </a:rPr>
              <a:t>onsh</a:t>
            </a:r>
            <a:r>
              <a:rPr sz="1400" dirty="0">
                <a:latin typeface="Century Gothic"/>
                <a:cs typeface="Century Gothic"/>
              </a:rPr>
              <a:t>i</a:t>
            </a:r>
            <a:r>
              <a:rPr sz="1400" spc="-5" dirty="0">
                <a:latin typeface="Century Gothic"/>
                <a:cs typeface="Century Gothic"/>
              </a:rPr>
              <a:t>ps</a:t>
            </a:r>
            <a:r>
              <a:rPr sz="1400" dirty="0">
                <a:latin typeface="Century Gothic"/>
                <a:cs typeface="Century Gothic"/>
              </a:rPr>
              <a:t> </a:t>
            </a:r>
            <a:r>
              <a:rPr sz="1400" spc="-10" dirty="0">
                <a:latin typeface="Century Gothic"/>
                <a:cs typeface="Century Gothic"/>
              </a:rPr>
              <a:t>wit</a:t>
            </a:r>
            <a:r>
              <a:rPr sz="1400" spc="-5" dirty="0">
                <a:latin typeface="Century Gothic"/>
                <a:cs typeface="Century Gothic"/>
              </a:rPr>
              <a:t>h</a:t>
            </a:r>
            <a:r>
              <a:rPr sz="1400" dirty="0">
                <a:latin typeface="Century Gothic"/>
                <a:cs typeface="Century Gothic"/>
              </a:rPr>
              <a:t> </a:t>
            </a:r>
            <a:r>
              <a:rPr sz="1400" spc="-5" dirty="0">
                <a:latin typeface="Century Gothic"/>
                <a:cs typeface="Century Gothic"/>
              </a:rPr>
              <a:t>a</a:t>
            </a:r>
            <a:r>
              <a:rPr sz="1400" dirty="0">
                <a:latin typeface="Century Gothic"/>
                <a:cs typeface="Century Gothic"/>
              </a:rPr>
              <a:t> </a:t>
            </a:r>
            <a:r>
              <a:rPr sz="1400" spc="-10" dirty="0">
                <a:latin typeface="Century Gothic"/>
                <a:cs typeface="Century Gothic"/>
              </a:rPr>
              <a:t>businesses </a:t>
            </a:r>
            <a:r>
              <a:rPr sz="1400" spc="-5" dirty="0">
                <a:latin typeface="Century Gothic"/>
                <a:cs typeface="Century Gothic"/>
              </a:rPr>
              <a:t>customers.</a:t>
            </a:r>
            <a:endParaRPr sz="1400">
              <a:latin typeface="Century Gothic"/>
              <a:cs typeface="Century Gothic"/>
            </a:endParaRPr>
          </a:p>
          <a:p>
            <a:pPr>
              <a:lnSpc>
                <a:spcPct val="100000"/>
              </a:lnSpc>
              <a:spcBef>
                <a:spcPts val="49"/>
              </a:spcBef>
            </a:pPr>
            <a:endParaRPr sz="1450">
              <a:latin typeface="Times New Roman"/>
              <a:cs typeface="Times New Roman"/>
            </a:endParaRPr>
          </a:p>
          <a:p>
            <a:pPr marL="12700" marR="5080">
              <a:lnSpc>
                <a:spcPct val="102099"/>
              </a:lnSpc>
            </a:pPr>
            <a:r>
              <a:rPr sz="1400" spc="-10" dirty="0">
                <a:latin typeface="Century Gothic"/>
                <a:cs typeface="Century Gothic"/>
              </a:rPr>
              <a:t>Fo</a:t>
            </a:r>
            <a:r>
              <a:rPr sz="1400" spc="-5" dirty="0">
                <a:latin typeface="Century Gothic"/>
                <a:cs typeface="Century Gothic"/>
              </a:rPr>
              <a:t>r</a:t>
            </a:r>
            <a:r>
              <a:rPr sz="1400" dirty="0">
                <a:latin typeface="Century Gothic"/>
                <a:cs typeface="Century Gothic"/>
              </a:rPr>
              <a:t> </a:t>
            </a:r>
            <a:r>
              <a:rPr sz="1400" spc="-10" dirty="0">
                <a:latin typeface="Century Gothic"/>
                <a:cs typeface="Century Gothic"/>
              </a:rPr>
              <a:t>bus</a:t>
            </a:r>
            <a:r>
              <a:rPr sz="1400" dirty="0">
                <a:latin typeface="Century Gothic"/>
                <a:cs typeface="Century Gothic"/>
              </a:rPr>
              <a:t>i</a:t>
            </a:r>
            <a:r>
              <a:rPr sz="1400" spc="-10" dirty="0">
                <a:latin typeface="Century Gothic"/>
                <a:cs typeface="Century Gothic"/>
              </a:rPr>
              <a:t>nesses</a:t>
            </a:r>
            <a:r>
              <a:rPr sz="1400" spc="-5" dirty="0">
                <a:latin typeface="Century Gothic"/>
                <a:cs typeface="Century Gothic"/>
              </a:rPr>
              <a:t>,</a:t>
            </a:r>
            <a:r>
              <a:rPr sz="1400" dirty="0">
                <a:latin typeface="Century Gothic"/>
                <a:cs typeface="Century Gothic"/>
              </a:rPr>
              <a:t> </a:t>
            </a:r>
            <a:r>
              <a:rPr sz="1400" spc="-10" dirty="0">
                <a:latin typeface="Century Gothic"/>
                <a:cs typeface="Century Gothic"/>
              </a:rPr>
              <a:t>a</a:t>
            </a:r>
            <a:r>
              <a:rPr sz="1400" dirty="0">
                <a:latin typeface="Century Gothic"/>
                <a:cs typeface="Century Gothic"/>
              </a:rPr>
              <a:t>n</a:t>
            </a:r>
            <a:r>
              <a:rPr sz="1400" spc="-5" dirty="0">
                <a:latin typeface="Century Gothic"/>
                <a:cs typeface="Century Gothic"/>
              </a:rPr>
              <a:t>d</a:t>
            </a:r>
            <a:r>
              <a:rPr sz="1400" dirty="0">
                <a:latin typeface="Century Gothic"/>
                <a:cs typeface="Century Gothic"/>
              </a:rPr>
              <a:t> </a:t>
            </a:r>
            <a:r>
              <a:rPr sz="1400" spc="-10" dirty="0">
                <a:latin typeface="Century Gothic"/>
                <a:cs typeface="Century Gothic"/>
              </a:rPr>
              <a:t>fo</a:t>
            </a:r>
            <a:r>
              <a:rPr sz="1400" spc="-5" dirty="0">
                <a:latin typeface="Century Gothic"/>
                <a:cs typeface="Century Gothic"/>
              </a:rPr>
              <a:t>r</a:t>
            </a:r>
            <a:r>
              <a:rPr sz="1400" dirty="0">
                <a:latin typeface="Century Gothic"/>
                <a:cs typeface="Century Gothic"/>
              </a:rPr>
              <a:t> </a:t>
            </a:r>
            <a:r>
              <a:rPr sz="1400" spc="-10" dirty="0">
                <a:latin typeface="Century Gothic"/>
                <a:cs typeface="Century Gothic"/>
              </a:rPr>
              <a:t>you</a:t>
            </a:r>
            <a:r>
              <a:rPr sz="1400" spc="-5" dirty="0">
                <a:latin typeface="Century Gothic"/>
                <a:cs typeface="Century Gothic"/>
              </a:rPr>
              <a:t>r</a:t>
            </a:r>
            <a:r>
              <a:rPr sz="1400" dirty="0">
                <a:latin typeface="Century Gothic"/>
                <a:cs typeface="Century Gothic"/>
              </a:rPr>
              <a:t> </a:t>
            </a:r>
            <a:r>
              <a:rPr sz="1400" spc="-10" dirty="0">
                <a:latin typeface="Century Gothic"/>
                <a:cs typeface="Century Gothic"/>
              </a:rPr>
              <a:t>profess</a:t>
            </a:r>
            <a:r>
              <a:rPr sz="1400" dirty="0">
                <a:latin typeface="Century Gothic"/>
                <a:cs typeface="Century Gothic"/>
              </a:rPr>
              <a:t>i</a:t>
            </a:r>
            <a:r>
              <a:rPr sz="1400" spc="-10" dirty="0">
                <a:latin typeface="Century Gothic"/>
                <a:cs typeface="Century Gothic"/>
              </a:rPr>
              <a:t>onal/pe</a:t>
            </a:r>
            <a:r>
              <a:rPr sz="1400" dirty="0">
                <a:latin typeface="Century Gothic"/>
                <a:cs typeface="Century Gothic"/>
              </a:rPr>
              <a:t>r</a:t>
            </a:r>
            <a:r>
              <a:rPr sz="1400" spc="-10" dirty="0">
                <a:latin typeface="Century Gothic"/>
                <a:cs typeface="Century Gothic"/>
              </a:rPr>
              <a:t>sona</a:t>
            </a:r>
            <a:r>
              <a:rPr sz="1400" spc="-5" dirty="0">
                <a:latin typeface="Century Gothic"/>
                <a:cs typeface="Century Gothic"/>
              </a:rPr>
              <a:t>l</a:t>
            </a:r>
            <a:r>
              <a:rPr sz="1400" dirty="0">
                <a:latin typeface="Century Gothic"/>
                <a:cs typeface="Century Gothic"/>
              </a:rPr>
              <a:t> </a:t>
            </a:r>
            <a:r>
              <a:rPr sz="1400" spc="-10" dirty="0">
                <a:latin typeface="Century Gothic"/>
                <a:cs typeface="Century Gothic"/>
              </a:rPr>
              <a:t>webs</a:t>
            </a:r>
            <a:r>
              <a:rPr sz="1400" dirty="0">
                <a:latin typeface="Century Gothic"/>
                <a:cs typeface="Century Gothic"/>
              </a:rPr>
              <a:t>i</a:t>
            </a:r>
            <a:r>
              <a:rPr sz="1400" spc="-5" dirty="0">
                <a:latin typeface="Century Gothic"/>
                <a:cs typeface="Century Gothic"/>
              </a:rPr>
              <a:t>te</a:t>
            </a:r>
            <a:r>
              <a:rPr sz="1400" dirty="0">
                <a:latin typeface="Century Gothic"/>
                <a:cs typeface="Century Gothic"/>
              </a:rPr>
              <a:t> </a:t>
            </a:r>
            <a:r>
              <a:rPr sz="1400" spc="-10" dirty="0">
                <a:latin typeface="Century Gothic"/>
                <a:cs typeface="Century Gothic"/>
              </a:rPr>
              <a:t>ther</a:t>
            </a:r>
            <a:r>
              <a:rPr sz="1400" spc="-5" dirty="0">
                <a:latin typeface="Century Gothic"/>
                <a:cs typeface="Century Gothic"/>
              </a:rPr>
              <a:t>e</a:t>
            </a:r>
            <a:r>
              <a:rPr sz="1400" dirty="0">
                <a:latin typeface="Century Gothic"/>
                <a:cs typeface="Century Gothic"/>
              </a:rPr>
              <a:t> </a:t>
            </a:r>
            <a:r>
              <a:rPr sz="1400" spc="-10" dirty="0">
                <a:latin typeface="Century Gothic"/>
                <a:cs typeface="Century Gothic"/>
              </a:rPr>
              <a:t>a</a:t>
            </a:r>
            <a:r>
              <a:rPr sz="1400" dirty="0">
                <a:latin typeface="Century Gothic"/>
                <a:cs typeface="Century Gothic"/>
              </a:rPr>
              <a:t>r</a:t>
            </a:r>
            <a:r>
              <a:rPr sz="1400" spc="-5" dirty="0">
                <a:latin typeface="Century Gothic"/>
                <a:cs typeface="Century Gothic"/>
              </a:rPr>
              <a:t>e</a:t>
            </a:r>
            <a:r>
              <a:rPr sz="1400" dirty="0">
                <a:latin typeface="Century Gothic"/>
                <a:cs typeface="Century Gothic"/>
              </a:rPr>
              <a:t> </a:t>
            </a:r>
            <a:r>
              <a:rPr sz="1400" spc="-10" dirty="0">
                <a:latin typeface="Century Gothic"/>
                <a:cs typeface="Century Gothic"/>
              </a:rPr>
              <a:t>t</a:t>
            </a:r>
            <a:r>
              <a:rPr sz="1400" dirty="0">
                <a:latin typeface="Century Gothic"/>
                <a:cs typeface="Century Gothic"/>
              </a:rPr>
              <a:t>h</a:t>
            </a:r>
            <a:r>
              <a:rPr sz="1400" spc="-10" dirty="0">
                <a:latin typeface="Century Gothic"/>
                <a:cs typeface="Century Gothic"/>
              </a:rPr>
              <a:t>re</a:t>
            </a:r>
            <a:r>
              <a:rPr sz="1400" spc="-5" dirty="0">
                <a:latin typeface="Century Gothic"/>
                <a:cs typeface="Century Gothic"/>
              </a:rPr>
              <a:t>e</a:t>
            </a:r>
            <a:r>
              <a:rPr sz="1400" dirty="0">
                <a:latin typeface="Century Gothic"/>
                <a:cs typeface="Century Gothic"/>
              </a:rPr>
              <a:t> i</a:t>
            </a:r>
            <a:r>
              <a:rPr sz="1400" spc="-5" dirty="0">
                <a:latin typeface="Century Gothic"/>
                <a:cs typeface="Century Gothic"/>
              </a:rPr>
              <a:t>m</a:t>
            </a:r>
            <a:r>
              <a:rPr sz="1400" spc="-10" dirty="0">
                <a:latin typeface="Century Gothic"/>
                <a:cs typeface="Century Gothic"/>
              </a:rPr>
              <a:t>portant </a:t>
            </a:r>
            <a:r>
              <a:rPr sz="1400" spc="-5" dirty="0">
                <a:latin typeface="Century Gothic"/>
                <a:cs typeface="Century Gothic"/>
              </a:rPr>
              <a:t>metr</a:t>
            </a:r>
            <a:r>
              <a:rPr sz="1400" dirty="0">
                <a:latin typeface="Century Gothic"/>
                <a:cs typeface="Century Gothic"/>
              </a:rPr>
              <a:t>i</a:t>
            </a:r>
            <a:r>
              <a:rPr sz="1400" spc="-5" dirty="0">
                <a:latin typeface="Century Gothic"/>
                <a:cs typeface="Century Gothic"/>
              </a:rPr>
              <a:t>cs</a:t>
            </a:r>
            <a:r>
              <a:rPr sz="1400" dirty="0">
                <a:latin typeface="Century Gothic"/>
                <a:cs typeface="Century Gothic"/>
              </a:rPr>
              <a:t> </a:t>
            </a:r>
            <a:r>
              <a:rPr sz="1400" spc="-5" dirty="0">
                <a:latin typeface="Century Gothic"/>
                <a:cs typeface="Century Gothic"/>
              </a:rPr>
              <a:t>that</a:t>
            </a:r>
            <a:r>
              <a:rPr sz="1400" dirty="0">
                <a:latin typeface="Century Gothic"/>
                <a:cs typeface="Century Gothic"/>
              </a:rPr>
              <a:t> </a:t>
            </a:r>
            <a:r>
              <a:rPr sz="1400" spc="-5" dirty="0">
                <a:latin typeface="Century Gothic"/>
                <a:cs typeface="Century Gothic"/>
              </a:rPr>
              <a:t>need</a:t>
            </a:r>
            <a:r>
              <a:rPr sz="1400" dirty="0">
                <a:latin typeface="Century Gothic"/>
                <a:cs typeface="Century Gothic"/>
              </a:rPr>
              <a:t> </a:t>
            </a:r>
            <a:r>
              <a:rPr sz="1400" spc="-5" dirty="0">
                <a:latin typeface="Century Gothic"/>
                <a:cs typeface="Century Gothic"/>
              </a:rPr>
              <a:t>track</a:t>
            </a:r>
            <a:r>
              <a:rPr sz="1400" dirty="0">
                <a:latin typeface="Century Gothic"/>
                <a:cs typeface="Century Gothic"/>
              </a:rPr>
              <a:t>i</a:t>
            </a:r>
            <a:r>
              <a:rPr sz="1400" spc="-5" dirty="0">
                <a:latin typeface="Century Gothic"/>
                <a:cs typeface="Century Gothic"/>
              </a:rPr>
              <a:t>ng</a:t>
            </a:r>
            <a:r>
              <a:rPr sz="1400" dirty="0">
                <a:latin typeface="Century Gothic"/>
                <a:cs typeface="Century Gothic"/>
              </a:rPr>
              <a:t> </a:t>
            </a:r>
            <a:r>
              <a:rPr sz="1400" spc="-5" dirty="0">
                <a:latin typeface="Century Gothic"/>
                <a:cs typeface="Century Gothic"/>
              </a:rPr>
              <a:t>they</a:t>
            </a:r>
            <a:r>
              <a:rPr sz="1400" dirty="0">
                <a:latin typeface="Century Gothic"/>
                <a:cs typeface="Century Gothic"/>
              </a:rPr>
              <a:t> </a:t>
            </a:r>
            <a:r>
              <a:rPr sz="1400" spc="-5" dirty="0">
                <a:latin typeface="Century Gothic"/>
                <a:cs typeface="Century Gothic"/>
              </a:rPr>
              <a:t>are:</a:t>
            </a:r>
            <a:endParaRPr sz="1400">
              <a:latin typeface="Century Gothic"/>
              <a:cs typeface="Century Gothic"/>
            </a:endParaRPr>
          </a:p>
          <a:p>
            <a:pPr>
              <a:lnSpc>
                <a:spcPct val="100000"/>
              </a:lnSpc>
              <a:spcBef>
                <a:spcPts val="43"/>
              </a:spcBef>
            </a:pPr>
            <a:endParaRPr sz="1450">
              <a:latin typeface="Times New Roman"/>
              <a:cs typeface="Times New Roman"/>
            </a:endParaRPr>
          </a:p>
          <a:p>
            <a:pPr marL="1793239" marR="1921510">
              <a:lnSpc>
                <a:spcPct val="102099"/>
              </a:lnSpc>
            </a:pPr>
            <a:r>
              <a:rPr sz="1400" b="1" spc="-5" dirty="0">
                <a:latin typeface="Century Gothic"/>
                <a:cs typeface="Century Gothic"/>
              </a:rPr>
              <a:t>1.To increase social media engagement 2.To increase website traffic</a:t>
            </a:r>
            <a:endParaRPr sz="1400">
              <a:latin typeface="Century Gothic"/>
              <a:cs typeface="Century Gothic"/>
            </a:endParaRPr>
          </a:p>
          <a:p>
            <a:pPr marL="1793239">
              <a:lnSpc>
                <a:spcPct val="100000"/>
              </a:lnSpc>
              <a:spcBef>
                <a:spcPts val="35"/>
              </a:spcBef>
            </a:pPr>
            <a:r>
              <a:rPr sz="1400" b="1" spc="-5" dirty="0">
                <a:latin typeface="Century Gothic"/>
                <a:cs typeface="Century Gothic"/>
              </a:rPr>
              <a:t>3.To increase brand awareness</a:t>
            </a:r>
            <a:endParaRPr sz="1400">
              <a:latin typeface="Century Gothic"/>
              <a:cs typeface="Century Gothic"/>
            </a:endParaRPr>
          </a:p>
          <a:p>
            <a:pPr>
              <a:lnSpc>
                <a:spcPct val="100000"/>
              </a:lnSpc>
              <a:spcBef>
                <a:spcPts val="3"/>
              </a:spcBef>
            </a:pPr>
            <a:endParaRPr sz="1500">
              <a:latin typeface="Times New Roman"/>
              <a:cs typeface="Times New Roman"/>
            </a:endParaRPr>
          </a:p>
          <a:p>
            <a:pPr marL="12700" marR="100330">
              <a:lnSpc>
                <a:spcPct val="102099"/>
              </a:lnSpc>
            </a:pPr>
            <a:r>
              <a:rPr sz="1400" spc="-25" dirty="0">
                <a:latin typeface="Century Gothic"/>
                <a:cs typeface="Century Gothic"/>
              </a:rPr>
              <a:t>W</a:t>
            </a:r>
            <a:r>
              <a:rPr sz="1400" spc="0" dirty="0">
                <a:latin typeface="Century Gothic"/>
                <a:cs typeface="Century Gothic"/>
              </a:rPr>
              <a:t>h</a:t>
            </a:r>
            <a:r>
              <a:rPr sz="1400" spc="-10" dirty="0">
                <a:latin typeface="Century Gothic"/>
                <a:cs typeface="Century Gothic"/>
              </a:rPr>
              <a:t>e</a:t>
            </a:r>
            <a:r>
              <a:rPr sz="1400" spc="-5" dirty="0">
                <a:latin typeface="Century Gothic"/>
                <a:cs typeface="Century Gothic"/>
              </a:rPr>
              <a:t>n</a:t>
            </a:r>
            <a:r>
              <a:rPr sz="1400" dirty="0">
                <a:latin typeface="Century Gothic"/>
                <a:cs typeface="Century Gothic"/>
              </a:rPr>
              <a:t> </a:t>
            </a:r>
            <a:r>
              <a:rPr sz="1400" spc="-10" dirty="0">
                <a:latin typeface="Century Gothic"/>
                <a:cs typeface="Century Gothic"/>
              </a:rPr>
              <a:t>t</a:t>
            </a:r>
            <a:r>
              <a:rPr sz="1400" dirty="0">
                <a:latin typeface="Century Gothic"/>
                <a:cs typeface="Century Gothic"/>
              </a:rPr>
              <a:t>h</a:t>
            </a:r>
            <a:r>
              <a:rPr sz="1400" spc="-10" dirty="0">
                <a:latin typeface="Century Gothic"/>
                <a:cs typeface="Century Gothic"/>
              </a:rPr>
              <a:t>es</a:t>
            </a:r>
            <a:r>
              <a:rPr sz="1400" spc="-5" dirty="0">
                <a:latin typeface="Century Gothic"/>
                <a:cs typeface="Century Gothic"/>
              </a:rPr>
              <a:t>e</a:t>
            </a:r>
            <a:r>
              <a:rPr sz="1400" dirty="0">
                <a:latin typeface="Century Gothic"/>
                <a:cs typeface="Century Gothic"/>
              </a:rPr>
              <a:t> </a:t>
            </a:r>
            <a:r>
              <a:rPr sz="1400" spc="-10" dirty="0">
                <a:latin typeface="Century Gothic"/>
                <a:cs typeface="Century Gothic"/>
              </a:rPr>
              <a:t>met</a:t>
            </a:r>
            <a:r>
              <a:rPr sz="1400" dirty="0">
                <a:latin typeface="Century Gothic"/>
                <a:cs typeface="Century Gothic"/>
              </a:rPr>
              <a:t>ri</a:t>
            </a:r>
            <a:r>
              <a:rPr sz="1400" spc="-5" dirty="0">
                <a:latin typeface="Century Gothic"/>
                <a:cs typeface="Century Gothic"/>
              </a:rPr>
              <a:t>cs</a:t>
            </a:r>
            <a:r>
              <a:rPr sz="1400" dirty="0">
                <a:latin typeface="Century Gothic"/>
                <a:cs typeface="Century Gothic"/>
              </a:rPr>
              <a:t> </a:t>
            </a:r>
            <a:r>
              <a:rPr sz="1400" spc="-10" dirty="0">
                <a:latin typeface="Century Gothic"/>
                <a:cs typeface="Century Gothic"/>
              </a:rPr>
              <a:t>ar</a:t>
            </a:r>
            <a:r>
              <a:rPr sz="1400" spc="-5" dirty="0">
                <a:latin typeface="Century Gothic"/>
                <a:cs typeface="Century Gothic"/>
              </a:rPr>
              <a:t>e</a:t>
            </a:r>
            <a:r>
              <a:rPr sz="1400" dirty="0">
                <a:latin typeface="Century Gothic"/>
                <a:cs typeface="Century Gothic"/>
              </a:rPr>
              <a:t> </a:t>
            </a:r>
            <a:r>
              <a:rPr sz="1400" spc="-10" dirty="0">
                <a:latin typeface="Century Gothic"/>
                <a:cs typeface="Century Gothic"/>
              </a:rPr>
              <a:t>ach</a:t>
            </a:r>
            <a:r>
              <a:rPr sz="1400" dirty="0">
                <a:latin typeface="Century Gothic"/>
                <a:cs typeface="Century Gothic"/>
              </a:rPr>
              <a:t>i</a:t>
            </a:r>
            <a:r>
              <a:rPr sz="1400" spc="-10" dirty="0">
                <a:latin typeface="Century Gothic"/>
                <a:cs typeface="Century Gothic"/>
              </a:rPr>
              <a:t>eve</a:t>
            </a:r>
            <a:r>
              <a:rPr sz="1400" spc="-5" dirty="0">
                <a:latin typeface="Century Gothic"/>
                <a:cs typeface="Century Gothic"/>
              </a:rPr>
              <a:t>d</a:t>
            </a:r>
            <a:r>
              <a:rPr sz="1400" dirty="0">
                <a:latin typeface="Century Gothic"/>
                <a:cs typeface="Century Gothic"/>
              </a:rPr>
              <a:t> </a:t>
            </a:r>
            <a:r>
              <a:rPr sz="1400" spc="-10" dirty="0">
                <a:latin typeface="Century Gothic"/>
                <a:cs typeface="Century Gothic"/>
              </a:rPr>
              <a:t>yo</a:t>
            </a:r>
            <a:r>
              <a:rPr sz="1400" spc="-5" dirty="0">
                <a:latin typeface="Century Gothic"/>
                <a:cs typeface="Century Gothic"/>
              </a:rPr>
              <a:t>u</a:t>
            </a:r>
            <a:r>
              <a:rPr sz="1400" dirty="0">
                <a:latin typeface="Century Gothic"/>
                <a:cs typeface="Century Gothic"/>
              </a:rPr>
              <a:t> </a:t>
            </a:r>
            <a:r>
              <a:rPr sz="1400" spc="-10" dirty="0">
                <a:latin typeface="Century Gothic"/>
                <a:cs typeface="Century Gothic"/>
              </a:rPr>
              <a:t>soci</a:t>
            </a:r>
            <a:r>
              <a:rPr sz="1400" spc="-5" dirty="0">
                <a:latin typeface="Century Gothic"/>
                <a:cs typeface="Century Gothic"/>
              </a:rPr>
              <a:t>al</a:t>
            </a:r>
            <a:r>
              <a:rPr sz="1400" dirty="0">
                <a:latin typeface="Century Gothic"/>
                <a:cs typeface="Century Gothic"/>
              </a:rPr>
              <a:t> </a:t>
            </a:r>
            <a:r>
              <a:rPr sz="1400" spc="-5" dirty="0">
                <a:latin typeface="Century Gothic"/>
                <a:cs typeface="Century Gothic"/>
              </a:rPr>
              <a:t>med</a:t>
            </a:r>
            <a:r>
              <a:rPr sz="1400" dirty="0">
                <a:latin typeface="Century Gothic"/>
                <a:cs typeface="Century Gothic"/>
              </a:rPr>
              <a:t>i</a:t>
            </a:r>
            <a:r>
              <a:rPr sz="1400" spc="-5" dirty="0">
                <a:latin typeface="Century Gothic"/>
                <a:cs typeface="Century Gothic"/>
              </a:rPr>
              <a:t>a</a:t>
            </a:r>
            <a:r>
              <a:rPr sz="1400" dirty="0">
                <a:latin typeface="Century Gothic"/>
                <a:cs typeface="Century Gothic"/>
              </a:rPr>
              <a:t> </a:t>
            </a:r>
            <a:r>
              <a:rPr sz="1400" spc="-5" dirty="0">
                <a:latin typeface="Century Gothic"/>
                <a:cs typeface="Century Gothic"/>
              </a:rPr>
              <a:t>stra</a:t>
            </a:r>
            <a:r>
              <a:rPr sz="1400" dirty="0">
                <a:latin typeface="Century Gothic"/>
                <a:cs typeface="Century Gothic"/>
              </a:rPr>
              <a:t>t</a:t>
            </a:r>
            <a:r>
              <a:rPr sz="1400" spc="-10" dirty="0">
                <a:latin typeface="Century Gothic"/>
                <a:cs typeface="Century Gothic"/>
              </a:rPr>
              <a:t>e</a:t>
            </a:r>
            <a:r>
              <a:rPr sz="1400" spc="-5" dirty="0">
                <a:latin typeface="Century Gothic"/>
                <a:cs typeface="Century Gothic"/>
              </a:rPr>
              <a:t>gy</a:t>
            </a:r>
            <a:r>
              <a:rPr sz="1400" spc="5" dirty="0">
                <a:latin typeface="Century Gothic"/>
                <a:cs typeface="Century Gothic"/>
              </a:rPr>
              <a:t> </a:t>
            </a:r>
            <a:r>
              <a:rPr sz="1400" dirty="0">
                <a:latin typeface="Century Gothic"/>
                <a:cs typeface="Century Gothic"/>
              </a:rPr>
              <a:t>i</a:t>
            </a:r>
            <a:r>
              <a:rPr sz="1400" spc="-5" dirty="0">
                <a:latin typeface="Century Gothic"/>
                <a:cs typeface="Century Gothic"/>
              </a:rPr>
              <a:t>s a</a:t>
            </a:r>
            <a:r>
              <a:rPr sz="1400" dirty="0">
                <a:latin typeface="Century Gothic"/>
                <a:cs typeface="Century Gothic"/>
              </a:rPr>
              <a:t> </a:t>
            </a:r>
            <a:r>
              <a:rPr sz="1400" spc="-5" dirty="0">
                <a:latin typeface="Century Gothic"/>
                <a:cs typeface="Century Gothic"/>
              </a:rPr>
              <a:t>success.</a:t>
            </a:r>
            <a:r>
              <a:rPr sz="1400" spc="-10" dirty="0">
                <a:latin typeface="Century Gothic"/>
                <a:cs typeface="Century Gothic"/>
              </a:rPr>
              <a:t> </a:t>
            </a:r>
            <a:r>
              <a:rPr sz="1400" spc="5" dirty="0">
                <a:latin typeface="Century Gothic"/>
                <a:cs typeface="Century Gothic"/>
              </a:rPr>
              <a:t>Y</a:t>
            </a:r>
            <a:r>
              <a:rPr sz="1400" spc="-10" dirty="0">
                <a:latin typeface="Century Gothic"/>
                <a:cs typeface="Century Gothic"/>
              </a:rPr>
              <a:t>o</a:t>
            </a:r>
            <a:r>
              <a:rPr sz="1400" spc="-5" dirty="0">
                <a:latin typeface="Century Gothic"/>
                <a:cs typeface="Century Gothic"/>
              </a:rPr>
              <a:t>ur SMART</a:t>
            </a:r>
            <a:r>
              <a:rPr sz="1400" dirty="0">
                <a:latin typeface="Century Gothic"/>
                <a:cs typeface="Century Gothic"/>
              </a:rPr>
              <a:t> </a:t>
            </a:r>
            <a:r>
              <a:rPr sz="1400" spc="-5" dirty="0">
                <a:latin typeface="Century Gothic"/>
                <a:cs typeface="Century Gothic"/>
              </a:rPr>
              <a:t>goals</a:t>
            </a:r>
            <a:r>
              <a:rPr sz="1400" dirty="0">
                <a:latin typeface="Century Gothic"/>
                <a:cs typeface="Century Gothic"/>
              </a:rPr>
              <a:t> </a:t>
            </a:r>
            <a:r>
              <a:rPr sz="1400" spc="-5" dirty="0">
                <a:latin typeface="Century Gothic"/>
                <a:cs typeface="Century Gothic"/>
              </a:rPr>
              <a:t>will</a:t>
            </a:r>
            <a:r>
              <a:rPr sz="1400" dirty="0">
                <a:latin typeface="Century Gothic"/>
                <a:cs typeface="Century Gothic"/>
              </a:rPr>
              <a:t> </a:t>
            </a:r>
            <a:r>
              <a:rPr sz="1400" spc="-15" dirty="0">
                <a:latin typeface="Century Gothic"/>
                <a:cs typeface="Century Gothic"/>
              </a:rPr>
              <a:t>f</a:t>
            </a:r>
            <a:r>
              <a:rPr sz="1400" spc="-5" dirty="0">
                <a:latin typeface="Century Gothic"/>
                <a:cs typeface="Century Gothic"/>
              </a:rPr>
              <a:t>ocus</a:t>
            </a:r>
            <a:r>
              <a:rPr sz="1400" dirty="0">
                <a:latin typeface="Century Gothic"/>
                <a:cs typeface="Century Gothic"/>
              </a:rPr>
              <a:t> </a:t>
            </a:r>
            <a:r>
              <a:rPr sz="1400" spc="-5" dirty="0">
                <a:latin typeface="Century Gothic"/>
                <a:cs typeface="Century Gothic"/>
              </a:rPr>
              <a:t>on</a:t>
            </a:r>
            <a:r>
              <a:rPr sz="1400" dirty="0">
                <a:latin typeface="Century Gothic"/>
                <a:cs typeface="Century Gothic"/>
              </a:rPr>
              <a:t> </a:t>
            </a:r>
            <a:r>
              <a:rPr sz="1400" spc="-5" dirty="0">
                <a:latin typeface="Century Gothic"/>
                <a:cs typeface="Century Gothic"/>
              </a:rPr>
              <a:t>these</a:t>
            </a:r>
            <a:r>
              <a:rPr sz="1400" dirty="0">
                <a:latin typeface="Century Gothic"/>
                <a:cs typeface="Century Gothic"/>
              </a:rPr>
              <a:t> </a:t>
            </a:r>
            <a:r>
              <a:rPr sz="1400" spc="-5" dirty="0">
                <a:latin typeface="Century Gothic"/>
                <a:cs typeface="Century Gothic"/>
              </a:rPr>
              <a:t>ob</a:t>
            </a:r>
            <a:r>
              <a:rPr sz="1400" spc="0" dirty="0">
                <a:latin typeface="Century Gothic"/>
                <a:cs typeface="Century Gothic"/>
              </a:rPr>
              <a:t>j</a:t>
            </a:r>
            <a:r>
              <a:rPr sz="1400" spc="-10" dirty="0">
                <a:latin typeface="Century Gothic"/>
                <a:cs typeface="Century Gothic"/>
              </a:rPr>
              <a:t>e</a:t>
            </a:r>
            <a:r>
              <a:rPr sz="1400" spc="-5" dirty="0">
                <a:latin typeface="Century Gothic"/>
                <a:cs typeface="Century Gothic"/>
              </a:rPr>
              <a:t>c</a:t>
            </a:r>
            <a:r>
              <a:rPr sz="1400" spc="-15" dirty="0">
                <a:latin typeface="Century Gothic"/>
                <a:cs typeface="Century Gothic"/>
              </a:rPr>
              <a:t>t</a:t>
            </a:r>
            <a:r>
              <a:rPr sz="1400" spc="-5" dirty="0">
                <a:latin typeface="Century Gothic"/>
                <a:cs typeface="Century Gothic"/>
              </a:rPr>
              <a:t>ive</a:t>
            </a:r>
            <a:r>
              <a:rPr sz="1400" spc="5" dirty="0">
                <a:latin typeface="Century Gothic"/>
                <a:cs typeface="Century Gothic"/>
              </a:rPr>
              <a:t>s</a:t>
            </a:r>
            <a:r>
              <a:rPr sz="1400" spc="-5" dirty="0">
                <a:latin typeface="Century Gothic"/>
                <a:cs typeface="Century Gothic"/>
              </a:rPr>
              <a:t>.</a:t>
            </a:r>
            <a:r>
              <a:rPr sz="1400" spc="-10" dirty="0">
                <a:latin typeface="Century Gothic"/>
                <a:cs typeface="Century Gothic"/>
              </a:rPr>
              <a:t> </a:t>
            </a:r>
            <a:r>
              <a:rPr sz="1400" spc="-5" dirty="0">
                <a:latin typeface="Century Gothic"/>
                <a:cs typeface="Century Gothic"/>
              </a:rPr>
              <a:t>The</a:t>
            </a:r>
            <a:r>
              <a:rPr sz="1400" dirty="0">
                <a:latin typeface="Century Gothic"/>
                <a:cs typeface="Century Gothic"/>
              </a:rPr>
              <a:t> </a:t>
            </a:r>
            <a:r>
              <a:rPr sz="1400" spc="-5" dirty="0">
                <a:latin typeface="Century Gothic"/>
                <a:cs typeface="Century Gothic"/>
              </a:rPr>
              <a:t>Social</a:t>
            </a:r>
            <a:r>
              <a:rPr sz="1400" dirty="0">
                <a:latin typeface="Century Gothic"/>
                <a:cs typeface="Century Gothic"/>
              </a:rPr>
              <a:t> </a:t>
            </a:r>
            <a:r>
              <a:rPr sz="1400" spc="-5" dirty="0">
                <a:latin typeface="Century Gothic"/>
                <a:cs typeface="Century Gothic"/>
              </a:rPr>
              <a:t>Media</a:t>
            </a:r>
            <a:r>
              <a:rPr sz="1400" spc="5" dirty="0">
                <a:latin typeface="Century Gothic"/>
                <a:cs typeface="Century Gothic"/>
              </a:rPr>
              <a:t> </a:t>
            </a:r>
            <a:r>
              <a:rPr sz="1400" spc="-5" dirty="0">
                <a:latin typeface="Century Gothic"/>
                <a:cs typeface="Century Gothic"/>
              </a:rPr>
              <a:t>Metrics</a:t>
            </a:r>
            <a:r>
              <a:rPr sz="1400" dirty="0">
                <a:latin typeface="Century Gothic"/>
                <a:cs typeface="Century Gothic"/>
              </a:rPr>
              <a:t> </a:t>
            </a:r>
            <a:r>
              <a:rPr sz="1400" spc="-5" dirty="0">
                <a:latin typeface="Century Gothic"/>
                <a:cs typeface="Century Gothic"/>
              </a:rPr>
              <a:t>spreadsheet </a:t>
            </a:r>
            <a:r>
              <a:rPr sz="1400" spc="-10" dirty="0">
                <a:latin typeface="Century Gothic"/>
                <a:cs typeface="Century Gothic"/>
              </a:rPr>
              <a:t>pre</a:t>
            </a:r>
            <a:r>
              <a:rPr sz="1400" dirty="0">
                <a:latin typeface="Century Gothic"/>
                <a:cs typeface="Century Gothic"/>
              </a:rPr>
              <a:t>p</a:t>
            </a:r>
            <a:r>
              <a:rPr sz="1400" spc="-10" dirty="0">
                <a:latin typeface="Century Gothic"/>
                <a:cs typeface="Century Gothic"/>
              </a:rPr>
              <a:t>are</a:t>
            </a:r>
            <a:r>
              <a:rPr sz="1400" spc="-5" dirty="0">
                <a:latin typeface="Century Gothic"/>
                <a:cs typeface="Century Gothic"/>
              </a:rPr>
              <a:t>d</a:t>
            </a:r>
            <a:r>
              <a:rPr sz="1400" dirty="0">
                <a:latin typeface="Century Gothic"/>
                <a:cs typeface="Century Gothic"/>
              </a:rPr>
              <a:t> </a:t>
            </a:r>
            <a:r>
              <a:rPr sz="1400" spc="-10" dirty="0">
                <a:latin typeface="Century Gothic"/>
                <a:cs typeface="Century Gothic"/>
              </a:rPr>
              <a:t>fo</a:t>
            </a:r>
            <a:r>
              <a:rPr sz="1400" spc="-5" dirty="0">
                <a:latin typeface="Century Gothic"/>
                <a:cs typeface="Century Gothic"/>
              </a:rPr>
              <a:t>r</a:t>
            </a:r>
            <a:r>
              <a:rPr sz="1400" dirty="0">
                <a:latin typeface="Century Gothic"/>
                <a:cs typeface="Century Gothic"/>
              </a:rPr>
              <a:t> </a:t>
            </a:r>
            <a:r>
              <a:rPr sz="1400" spc="-10" dirty="0">
                <a:latin typeface="Century Gothic"/>
                <a:cs typeface="Century Gothic"/>
              </a:rPr>
              <a:t>yo</a:t>
            </a:r>
            <a:r>
              <a:rPr sz="1400" spc="-5" dirty="0">
                <a:latin typeface="Century Gothic"/>
                <a:cs typeface="Century Gothic"/>
              </a:rPr>
              <a:t>u</a:t>
            </a:r>
            <a:r>
              <a:rPr sz="1400" dirty="0">
                <a:latin typeface="Century Gothic"/>
                <a:cs typeface="Century Gothic"/>
              </a:rPr>
              <a:t> </a:t>
            </a:r>
            <a:r>
              <a:rPr sz="1400" spc="-10" dirty="0">
                <a:latin typeface="Century Gothic"/>
                <a:cs typeface="Century Gothic"/>
              </a:rPr>
              <a:t>t</a:t>
            </a:r>
            <a:r>
              <a:rPr sz="1400" spc="-5" dirty="0">
                <a:latin typeface="Century Gothic"/>
                <a:cs typeface="Century Gothic"/>
              </a:rPr>
              <a:t>o</a:t>
            </a:r>
            <a:r>
              <a:rPr sz="1400" dirty="0">
                <a:latin typeface="Century Gothic"/>
                <a:cs typeface="Century Gothic"/>
              </a:rPr>
              <a:t> </a:t>
            </a:r>
            <a:r>
              <a:rPr sz="1400" spc="-10" dirty="0">
                <a:latin typeface="Century Gothic"/>
                <a:cs typeface="Century Gothic"/>
              </a:rPr>
              <a:t>us</a:t>
            </a:r>
            <a:r>
              <a:rPr sz="1400" spc="-5" dirty="0">
                <a:latin typeface="Century Gothic"/>
                <a:cs typeface="Century Gothic"/>
              </a:rPr>
              <a:t>e</a:t>
            </a:r>
            <a:r>
              <a:rPr sz="1400" dirty="0">
                <a:latin typeface="Century Gothic"/>
                <a:cs typeface="Century Gothic"/>
              </a:rPr>
              <a:t> i</a:t>
            </a:r>
            <a:r>
              <a:rPr sz="1400" spc="-5" dirty="0">
                <a:latin typeface="Century Gothic"/>
                <a:cs typeface="Century Gothic"/>
              </a:rPr>
              <a:t>n</a:t>
            </a:r>
            <a:r>
              <a:rPr sz="1400" dirty="0">
                <a:latin typeface="Century Gothic"/>
                <a:cs typeface="Century Gothic"/>
              </a:rPr>
              <a:t> </a:t>
            </a:r>
            <a:r>
              <a:rPr sz="1400" spc="-10" dirty="0">
                <a:latin typeface="Century Gothic"/>
                <a:cs typeface="Century Gothic"/>
              </a:rPr>
              <a:t>A</a:t>
            </a:r>
            <a:r>
              <a:rPr sz="1400" spc="-5" dirty="0">
                <a:latin typeface="Century Gothic"/>
                <a:cs typeface="Century Gothic"/>
              </a:rPr>
              <a:t>ct</a:t>
            </a:r>
            <a:r>
              <a:rPr sz="1400" dirty="0">
                <a:latin typeface="Century Gothic"/>
                <a:cs typeface="Century Gothic"/>
              </a:rPr>
              <a:t>i</a:t>
            </a:r>
            <a:r>
              <a:rPr sz="1400" spc="-5" dirty="0">
                <a:latin typeface="Century Gothic"/>
                <a:cs typeface="Century Gothic"/>
              </a:rPr>
              <a:t>v</a:t>
            </a:r>
            <a:r>
              <a:rPr sz="1400" dirty="0">
                <a:latin typeface="Century Gothic"/>
                <a:cs typeface="Century Gothic"/>
              </a:rPr>
              <a:t>i</a:t>
            </a:r>
            <a:r>
              <a:rPr sz="1400" spc="-5" dirty="0">
                <a:latin typeface="Century Gothic"/>
                <a:cs typeface="Century Gothic"/>
              </a:rPr>
              <a:t>ty</a:t>
            </a:r>
            <a:r>
              <a:rPr sz="1400" dirty="0">
                <a:latin typeface="Century Gothic"/>
                <a:cs typeface="Century Gothic"/>
              </a:rPr>
              <a:t> </a:t>
            </a:r>
            <a:r>
              <a:rPr sz="1400" spc="-5" dirty="0">
                <a:latin typeface="Century Gothic"/>
                <a:cs typeface="Century Gothic"/>
              </a:rPr>
              <a:t>2</a:t>
            </a:r>
            <a:r>
              <a:rPr sz="1400" dirty="0">
                <a:latin typeface="Century Gothic"/>
                <a:cs typeface="Century Gothic"/>
              </a:rPr>
              <a:t> </a:t>
            </a:r>
            <a:r>
              <a:rPr sz="1400" spc="-5" dirty="0">
                <a:latin typeface="Century Gothic"/>
                <a:cs typeface="Century Gothic"/>
              </a:rPr>
              <a:t>can</a:t>
            </a:r>
            <a:r>
              <a:rPr sz="1400" dirty="0">
                <a:latin typeface="Century Gothic"/>
                <a:cs typeface="Century Gothic"/>
              </a:rPr>
              <a:t> </a:t>
            </a:r>
            <a:r>
              <a:rPr sz="1400" spc="-5" dirty="0">
                <a:latin typeface="Century Gothic"/>
                <a:cs typeface="Century Gothic"/>
              </a:rPr>
              <a:t>be</a:t>
            </a:r>
            <a:r>
              <a:rPr sz="1400" dirty="0">
                <a:latin typeface="Century Gothic"/>
                <a:cs typeface="Century Gothic"/>
              </a:rPr>
              <a:t> </a:t>
            </a:r>
            <a:r>
              <a:rPr sz="1400" spc="-5" dirty="0">
                <a:latin typeface="Century Gothic"/>
                <a:cs typeface="Century Gothic"/>
              </a:rPr>
              <a:t>eas</a:t>
            </a:r>
            <a:r>
              <a:rPr sz="1400" dirty="0">
                <a:latin typeface="Century Gothic"/>
                <a:cs typeface="Century Gothic"/>
              </a:rPr>
              <a:t>i</a:t>
            </a:r>
            <a:r>
              <a:rPr sz="1400" spc="-5" dirty="0">
                <a:latin typeface="Century Gothic"/>
                <a:cs typeface="Century Gothic"/>
              </a:rPr>
              <a:t>ly</a:t>
            </a:r>
            <a:r>
              <a:rPr sz="1400" dirty="0">
                <a:latin typeface="Century Gothic"/>
                <a:cs typeface="Century Gothic"/>
              </a:rPr>
              <a:t> </a:t>
            </a:r>
            <a:r>
              <a:rPr sz="1400" spc="-5" dirty="0">
                <a:latin typeface="Century Gothic"/>
                <a:cs typeface="Century Gothic"/>
              </a:rPr>
              <a:t>adapted</a:t>
            </a:r>
            <a:r>
              <a:rPr sz="1400" dirty="0">
                <a:latin typeface="Century Gothic"/>
                <a:cs typeface="Century Gothic"/>
              </a:rPr>
              <a:t> </a:t>
            </a:r>
            <a:r>
              <a:rPr sz="1400" spc="-5" dirty="0">
                <a:latin typeface="Century Gothic"/>
                <a:cs typeface="Century Gothic"/>
              </a:rPr>
              <a:t>for</a:t>
            </a:r>
            <a:r>
              <a:rPr sz="1400" dirty="0">
                <a:latin typeface="Century Gothic"/>
                <a:cs typeface="Century Gothic"/>
              </a:rPr>
              <a:t> </a:t>
            </a:r>
            <a:r>
              <a:rPr sz="1400" spc="-5" dirty="0">
                <a:latin typeface="Century Gothic"/>
                <a:cs typeface="Century Gothic"/>
              </a:rPr>
              <a:t>a</a:t>
            </a:r>
            <a:r>
              <a:rPr sz="1400" dirty="0">
                <a:latin typeface="Century Gothic"/>
                <a:cs typeface="Century Gothic"/>
              </a:rPr>
              <a:t> </a:t>
            </a:r>
            <a:r>
              <a:rPr sz="1400" spc="-5" dirty="0">
                <a:latin typeface="Century Gothic"/>
                <a:cs typeface="Century Gothic"/>
              </a:rPr>
              <a:t>potent</a:t>
            </a:r>
            <a:r>
              <a:rPr sz="1400" dirty="0">
                <a:latin typeface="Century Gothic"/>
                <a:cs typeface="Century Gothic"/>
              </a:rPr>
              <a:t>i</a:t>
            </a:r>
            <a:r>
              <a:rPr sz="1400" spc="-10" dirty="0">
                <a:latin typeface="Century Gothic"/>
                <a:cs typeface="Century Gothic"/>
              </a:rPr>
              <a:t>a</a:t>
            </a:r>
            <a:r>
              <a:rPr sz="1400" spc="-5" dirty="0">
                <a:latin typeface="Century Gothic"/>
                <a:cs typeface="Century Gothic"/>
              </a:rPr>
              <a:t>l</a:t>
            </a:r>
            <a:r>
              <a:rPr sz="1400" dirty="0">
                <a:latin typeface="Century Gothic"/>
                <a:cs typeface="Century Gothic"/>
              </a:rPr>
              <a:t> </a:t>
            </a:r>
            <a:r>
              <a:rPr sz="1400" spc="-5" dirty="0">
                <a:latin typeface="Century Gothic"/>
                <a:cs typeface="Century Gothic"/>
              </a:rPr>
              <a:t>client</a:t>
            </a:r>
            <a:r>
              <a:rPr sz="1400" dirty="0">
                <a:latin typeface="Century Gothic"/>
                <a:cs typeface="Century Gothic"/>
              </a:rPr>
              <a:t> i</a:t>
            </a:r>
            <a:r>
              <a:rPr sz="1400" spc="-5" dirty="0">
                <a:latin typeface="Century Gothic"/>
                <a:cs typeface="Century Gothic"/>
              </a:rPr>
              <a:t>n your</a:t>
            </a:r>
            <a:r>
              <a:rPr sz="1400" dirty="0">
                <a:latin typeface="Century Gothic"/>
                <a:cs typeface="Century Gothic"/>
              </a:rPr>
              <a:t> </a:t>
            </a:r>
            <a:r>
              <a:rPr sz="1400" spc="-5" dirty="0">
                <a:latin typeface="Century Gothic"/>
                <a:cs typeface="Century Gothic"/>
              </a:rPr>
              <a:t>profess</a:t>
            </a:r>
            <a:r>
              <a:rPr sz="1400" dirty="0">
                <a:latin typeface="Century Gothic"/>
                <a:cs typeface="Century Gothic"/>
              </a:rPr>
              <a:t>i</a:t>
            </a:r>
            <a:r>
              <a:rPr sz="1400" spc="-5" dirty="0">
                <a:latin typeface="Century Gothic"/>
                <a:cs typeface="Century Gothic"/>
              </a:rPr>
              <a:t>onal</a:t>
            </a:r>
            <a:r>
              <a:rPr sz="1400" dirty="0">
                <a:latin typeface="Century Gothic"/>
                <a:cs typeface="Century Gothic"/>
              </a:rPr>
              <a:t> </a:t>
            </a:r>
            <a:r>
              <a:rPr sz="1400" spc="-5" dirty="0">
                <a:latin typeface="Century Gothic"/>
                <a:cs typeface="Century Gothic"/>
              </a:rPr>
              <a:t>career.</a:t>
            </a:r>
            <a:r>
              <a:rPr sz="1400" spc="-10" dirty="0">
                <a:latin typeface="Century Gothic"/>
                <a:cs typeface="Century Gothic"/>
              </a:rPr>
              <a:t> </a:t>
            </a:r>
            <a:r>
              <a:rPr sz="1400" spc="-5" dirty="0">
                <a:latin typeface="Century Gothic"/>
                <a:cs typeface="Century Gothic"/>
              </a:rPr>
              <a:t>Hav</a:t>
            </a:r>
            <a:r>
              <a:rPr sz="1400" dirty="0">
                <a:latin typeface="Century Gothic"/>
                <a:cs typeface="Century Gothic"/>
              </a:rPr>
              <a:t>i</a:t>
            </a:r>
            <a:r>
              <a:rPr sz="1400" spc="-10" dirty="0">
                <a:latin typeface="Century Gothic"/>
                <a:cs typeface="Century Gothic"/>
              </a:rPr>
              <a:t>n</a:t>
            </a:r>
            <a:r>
              <a:rPr sz="1400" spc="-5" dirty="0">
                <a:latin typeface="Century Gothic"/>
                <a:cs typeface="Century Gothic"/>
              </a:rPr>
              <a:t>g</a:t>
            </a:r>
            <a:r>
              <a:rPr sz="1400" dirty="0">
                <a:latin typeface="Century Gothic"/>
                <a:cs typeface="Century Gothic"/>
              </a:rPr>
              <a:t> </a:t>
            </a:r>
            <a:r>
              <a:rPr sz="1400" spc="-5" dirty="0">
                <a:latin typeface="Century Gothic"/>
                <a:cs typeface="Century Gothic"/>
              </a:rPr>
              <a:t>tools</a:t>
            </a:r>
            <a:r>
              <a:rPr sz="1400" dirty="0">
                <a:latin typeface="Century Gothic"/>
                <a:cs typeface="Century Gothic"/>
              </a:rPr>
              <a:t> </a:t>
            </a:r>
            <a:r>
              <a:rPr sz="1400" spc="-5" dirty="0">
                <a:latin typeface="Century Gothic"/>
                <a:cs typeface="Century Gothic"/>
              </a:rPr>
              <a:t>that</a:t>
            </a:r>
            <a:r>
              <a:rPr sz="1400" dirty="0">
                <a:latin typeface="Century Gothic"/>
                <a:cs typeface="Century Gothic"/>
              </a:rPr>
              <a:t> </a:t>
            </a:r>
            <a:r>
              <a:rPr sz="1400" spc="-5" dirty="0">
                <a:latin typeface="Century Gothic"/>
                <a:cs typeface="Century Gothic"/>
              </a:rPr>
              <a:t>are</a:t>
            </a:r>
            <a:r>
              <a:rPr sz="1400" dirty="0">
                <a:latin typeface="Century Gothic"/>
                <a:cs typeface="Century Gothic"/>
              </a:rPr>
              <a:t> </a:t>
            </a:r>
            <a:r>
              <a:rPr sz="1400" spc="-5" dirty="0">
                <a:latin typeface="Century Gothic"/>
                <a:cs typeface="Century Gothic"/>
              </a:rPr>
              <a:t>easy</a:t>
            </a:r>
            <a:r>
              <a:rPr sz="1400" dirty="0">
                <a:latin typeface="Century Gothic"/>
                <a:cs typeface="Century Gothic"/>
              </a:rPr>
              <a:t> </a:t>
            </a:r>
            <a:r>
              <a:rPr sz="1400" spc="-5" dirty="0">
                <a:latin typeface="Century Gothic"/>
                <a:cs typeface="Century Gothic"/>
              </a:rPr>
              <a:t>to</a:t>
            </a:r>
            <a:r>
              <a:rPr sz="1400" dirty="0">
                <a:latin typeface="Century Gothic"/>
                <a:cs typeface="Century Gothic"/>
              </a:rPr>
              <a:t> </a:t>
            </a:r>
            <a:r>
              <a:rPr sz="1400" spc="-5" dirty="0">
                <a:latin typeface="Century Gothic"/>
                <a:cs typeface="Century Gothic"/>
              </a:rPr>
              <a:t>read</a:t>
            </a:r>
            <a:r>
              <a:rPr sz="1400" dirty="0">
                <a:latin typeface="Century Gothic"/>
                <a:cs typeface="Century Gothic"/>
              </a:rPr>
              <a:t> </a:t>
            </a:r>
            <a:r>
              <a:rPr sz="1400" spc="-5" dirty="0">
                <a:latin typeface="Century Gothic"/>
                <a:cs typeface="Century Gothic"/>
              </a:rPr>
              <a:t>and</a:t>
            </a:r>
            <a:r>
              <a:rPr sz="1400" dirty="0">
                <a:latin typeface="Century Gothic"/>
                <a:cs typeface="Century Gothic"/>
              </a:rPr>
              <a:t> </a:t>
            </a:r>
            <a:r>
              <a:rPr sz="1400" spc="-5" dirty="0">
                <a:latin typeface="Century Gothic"/>
                <a:cs typeface="Century Gothic"/>
              </a:rPr>
              <a:t>understand</a:t>
            </a:r>
            <a:r>
              <a:rPr sz="1400" dirty="0">
                <a:latin typeface="Century Gothic"/>
                <a:cs typeface="Century Gothic"/>
              </a:rPr>
              <a:t> </a:t>
            </a:r>
            <a:r>
              <a:rPr sz="1400" spc="-5" dirty="0">
                <a:latin typeface="Century Gothic"/>
                <a:cs typeface="Century Gothic"/>
              </a:rPr>
              <a:t>are key</a:t>
            </a:r>
            <a:r>
              <a:rPr sz="1400" dirty="0">
                <a:latin typeface="Century Gothic"/>
                <a:cs typeface="Century Gothic"/>
              </a:rPr>
              <a:t> </a:t>
            </a:r>
            <a:r>
              <a:rPr sz="1400" spc="-5" dirty="0">
                <a:latin typeface="Century Gothic"/>
                <a:cs typeface="Century Gothic"/>
              </a:rPr>
              <a:t>when</a:t>
            </a:r>
            <a:r>
              <a:rPr sz="1400" dirty="0">
                <a:latin typeface="Century Gothic"/>
                <a:cs typeface="Century Gothic"/>
              </a:rPr>
              <a:t> </a:t>
            </a:r>
            <a:r>
              <a:rPr sz="1400" spc="-5" dirty="0">
                <a:latin typeface="Century Gothic"/>
                <a:cs typeface="Century Gothic"/>
              </a:rPr>
              <a:t>you</a:t>
            </a:r>
            <a:r>
              <a:rPr sz="1400" dirty="0">
                <a:latin typeface="Century Gothic"/>
                <a:cs typeface="Century Gothic"/>
              </a:rPr>
              <a:t> </a:t>
            </a:r>
            <a:r>
              <a:rPr sz="1400" spc="-5" dirty="0">
                <a:latin typeface="Century Gothic"/>
                <a:cs typeface="Century Gothic"/>
              </a:rPr>
              <a:t>prepare</a:t>
            </a:r>
            <a:r>
              <a:rPr sz="1400" dirty="0">
                <a:latin typeface="Century Gothic"/>
                <a:cs typeface="Century Gothic"/>
              </a:rPr>
              <a:t> </a:t>
            </a:r>
            <a:r>
              <a:rPr sz="1400" spc="-5" dirty="0">
                <a:latin typeface="Century Gothic"/>
                <a:cs typeface="Century Gothic"/>
              </a:rPr>
              <a:t>f</a:t>
            </a:r>
            <a:r>
              <a:rPr sz="1400" dirty="0">
                <a:latin typeface="Century Gothic"/>
                <a:cs typeface="Century Gothic"/>
              </a:rPr>
              <a:t>o</a:t>
            </a:r>
            <a:r>
              <a:rPr sz="1400" spc="-5" dirty="0">
                <a:latin typeface="Century Gothic"/>
                <a:cs typeface="Century Gothic"/>
              </a:rPr>
              <a:t>r</a:t>
            </a:r>
            <a:r>
              <a:rPr sz="1400" dirty="0">
                <a:latin typeface="Century Gothic"/>
                <a:cs typeface="Century Gothic"/>
              </a:rPr>
              <a:t> </a:t>
            </a:r>
            <a:r>
              <a:rPr sz="1400" spc="-5" dirty="0">
                <a:latin typeface="Century Gothic"/>
                <a:cs typeface="Century Gothic"/>
              </a:rPr>
              <a:t>a</a:t>
            </a:r>
            <a:r>
              <a:rPr sz="1400" dirty="0">
                <a:latin typeface="Century Gothic"/>
                <a:cs typeface="Century Gothic"/>
              </a:rPr>
              <a:t> </a:t>
            </a:r>
            <a:r>
              <a:rPr sz="1400" spc="-5" dirty="0">
                <a:latin typeface="Century Gothic"/>
                <a:cs typeface="Century Gothic"/>
              </a:rPr>
              <a:t>presentat</a:t>
            </a:r>
            <a:r>
              <a:rPr sz="1400" dirty="0">
                <a:latin typeface="Century Gothic"/>
                <a:cs typeface="Century Gothic"/>
              </a:rPr>
              <a:t>i</a:t>
            </a:r>
            <a:r>
              <a:rPr sz="1400" spc="-5" dirty="0">
                <a:latin typeface="Century Gothic"/>
                <a:cs typeface="Century Gothic"/>
              </a:rPr>
              <a:t>on</a:t>
            </a:r>
            <a:r>
              <a:rPr sz="1400" dirty="0">
                <a:latin typeface="Century Gothic"/>
                <a:cs typeface="Century Gothic"/>
              </a:rPr>
              <a:t> </a:t>
            </a:r>
            <a:r>
              <a:rPr sz="1400" spc="-5" dirty="0">
                <a:latin typeface="Century Gothic"/>
                <a:cs typeface="Century Gothic"/>
              </a:rPr>
              <a:t>to</a:t>
            </a:r>
            <a:r>
              <a:rPr sz="1400" dirty="0">
                <a:latin typeface="Century Gothic"/>
                <a:cs typeface="Century Gothic"/>
              </a:rPr>
              <a:t> </a:t>
            </a:r>
            <a:r>
              <a:rPr sz="1400" spc="-5" dirty="0">
                <a:latin typeface="Century Gothic"/>
                <a:cs typeface="Century Gothic"/>
              </a:rPr>
              <a:t>your</a:t>
            </a:r>
            <a:r>
              <a:rPr sz="1400" dirty="0">
                <a:latin typeface="Century Gothic"/>
                <a:cs typeface="Century Gothic"/>
              </a:rPr>
              <a:t> </a:t>
            </a:r>
            <a:r>
              <a:rPr sz="1400" spc="-5" dirty="0">
                <a:latin typeface="Century Gothic"/>
                <a:cs typeface="Century Gothic"/>
              </a:rPr>
              <a:t>manager.</a:t>
            </a:r>
            <a:endParaRPr sz="1400">
              <a:latin typeface="Century Gothic"/>
              <a:cs typeface="Century Gothic"/>
            </a:endParaRPr>
          </a:p>
        </p:txBody>
      </p:sp>
      <p:sp>
        <p:nvSpPr>
          <p:cNvPr id="8" name="object 2"/>
          <p:cNvSpPr txBox="1"/>
          <p:nvPr/>
        </p:nvSpPr>
        <p:spPr>
          <a:xfrm>
            <a:off x="762000" y="762000"/>
            <a:ext cx="655067" cy="1107996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lang="en-US" sz="7200" b="1" spc="-5" dirty="0">
                <a:solidFill>
                  <a:srgbClr val="FFFFFF"/>
                </a:solidFill>
                <a:latin typeface="Tw Cen MT"/>
                <a:cs typeface="Tw Cen MT"/>
              </a:rPr>
              <a:t>1</a:t>
            </a:r>
            <a:endParaRPr sz="7200" dirty="0">
              <a:latin typeface="Tw Cen MT"/>
              <a:cs typeface="Tw Cen MT"/>
            </a:endParaRP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4</TotalTime>
  <Words>524</Words>
  <Application>Microsoft Office PowerPoint</Application>
  <PresentationFormat>Custom</PresentationFormat>
  <Paragraphs>53</Paragraphs>
  <Slides>4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4</vt:i4>
      </vt:variant>
    </vt:vector>
  </HeadingPairs>
  <TitlesOfParts>
    <vt:vector size="5" baseType="lpstr">
      <vt:lpstr>Office Theme</vt:lpstr>
      <vt:lpstr>PowerPoint Presentation</vt:lpstr>
      <vt:lpstr>Overview</vt:lpstr>
      <vt:lpstr>Introduction</vt:lpstr>
      <vt:lpstr>Introduction (continued)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REV_SMT110_OutlineGraphics.pub</dc:title>
  <dc:creator>Karen Fronek</dc:creator>
  <cp:lastModifiedBy>Staff</cp:lastModifiedBy>
  <cp:revision>2</cp:revision>
  <dcterms:created xsi:type="dcterms:W3CDTF">2015-06-03T10:46:40Z</dcterms:created>
  <dcterms:modified xsi:type="dcterms:W3CDTF">2015-06-03T17:51:01Z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reated">
    <vt:filetime>2015-06-01T00:00:00Z</vt:filetime>
  </property>
  <property fmtid="{D5CDD505-2E9C-101B-9397-08002B2CF9AE}" pid="3" name="Creator">
    <vt:lpwstr>PScript5.dll Version 5.2.2</vt:lpwstr>
  </property>
  <property fmtid="{D5CDD505-2E9C-101B-9397-08002B2CF9AE}" pid="4" name="LastSaved">
    <vt:filetime>2015-06-03T00:00:00Z</vt:filetime>
  </property>
</Properties>
</file>