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Lst>
  <p:sldSz cx="10058400" cy="7772400"/>
  <p:notesSz cx="10058400" cy="7772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5" d="100"/>
          <a:sy n="85" d="100"/>
        </p:scale>
        <p:origin x="1146" y="102"/>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754380" y="2409444"/>
            <a:ext cx="8549640" cy="1632203"/>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508760" y="4352544"/>
            <a:ext cx="7040879" cy="194310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6" name="Holder 6"/>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800" b="1" i="0">
                <a:solidFill>
                  <a:schemeClr val="tx1"/>
                </a:solidFill>
                <a:latin typeface="Tw Cen MT"/>
                <a:cs typeface="Tw Cen MT"/>
              </a:defRPr>
            </a:lvl1pPr>
          </a:lstStyle>
          <a:p>
            <a:endParaRPr/>
          </a:p>
        </p:txBody>
      </p:sp>
      <p:sp>
        <p:nvSpPr>
          <p:cNvPr id="3" name="Holder 3"/>
          <p:cNvSpPr>
            <a:spLocks noGrp="1"/>
          </p:cNvSpPr>
          <p:nvPr>
            <p:ph type="body" idx="1"/>
          </p:nvPr>
        </p:nvSpPr>
        <p:spPr/>
        <p:txBody>
          <a:bodyPr lIns="0" tIns="0" rIns="0" bIns="0"/>
          <a:lstStyle>
            <a:lvl1pPr>
              <a:defRPr sz="1200" b="0" i="0">
                <a:solidFill>
                  <a:schemeClr val="tx1"/>
                </a:solidFill>
                <a:latin typeface="Century Gothic"/>
                <a:cs typeface="Century Gothic"/>
              </a:defRPr>
            </a:lvl1pPr>
          </a:lstStyle>
          <a:p>
            <a:endParaRPr/>
          </a:p>
        </p:txBody>
      </p:sp>
      <p:sp>
        <p:nvSpPr>
          <p:cNvPr id="4" name="Holder 4"/>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6" name="Holder 6"/>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800" b="1" i="0">
                <a:solidFill>
                  <a:schemeClr val="tx1"/>
                </a:solidFill>
                <a:latin typeface="Tw Cen MT"/>
                <a:cs typeface="Tw Cen MT"/>
              </a:defRPr>
            </a:lvl1pPr>
          </a:lstStyle>
          <a:p>
            <a:endParaRPr/>
          </a:p>
        </p:txBody>
      </p:sp>
      <p:sp>
        <p:nvSpPr>
          <p:cNvPr id="3" name="Holder 3"/>
          <p:cNvSpPr>
            <a:spLocks noGrp="1"/>
          </p:cNvSpPr>
          <p:nvPr>
            <p:ph sz="half" idx="2"/>
          </p:nvPr>
        </p:nvSpPr>
        <p:spPr>
          <a:xfrm>
            <a:off x="502920" y="1787652"/>
            <a:ext cx="4375404" cy="5129784"/>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5180075" y="1787652"/>
            <a:ext cx="4375404" cy="5129784"/>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7" name="Holder 7"/>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800" b="1" i="0">
                <a:solidFill>
                  <a:schemeClr val="tx1"/>
                </a:solidFill>
                <a:latin typeface="Tw Cen MT"/>
                <a:cs typeface="Tw Cen MT"/>
              </a:defRPr>
            </a:lvl1pPr>
          </a:lstStyle>
          <a:p>
            <a:endParaRPr/>
          </a:p>
        </p:txBody>
      </p:sp>
      <p:sp>
        <p:nvSpPr>
          <p:cNvPr id="3" name="Holder 3"/>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5" name="Holder 5"/>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4" name="Holder 4"/>
          <p:cNvSpPr>
            <a:spLocks noGrp="1"/>
          </p:cNvSpPr>
          <p:nvPr>
            <p:ph type="sldNum" sz="quarter" idx="7"/>
          </p:nvPr>
        </p:nvSpPr>
        <p:spPr/>
        <p:txBody>
          <a:bodyPr lIns="0" tIns="0" rIns="0" bIns="0"/>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89153" y="7078980"/>
            <a:ext cx="2025650" cy="7620"/>
          </a:xfrm>
          <a:custGeom>
            <a:avLst/>
            <a:gdLst/>
            <a:ahLst/>
            <a:cxnLst/>
            <a:rect l="l" t="t" r="r" b="b"/>
            <a:pathLst>
              <a:path w="2025650" h="7620">
                <a:moveTo>
                  <a:pt x="0" y="0"/>
                </a:moveTo>
                <a:lnTo>
                  <a:pt x="2025395" y="7620"/>
                </a:lnTo>
              </a:path>
            </a:pathLst>
          </a:custGeom>
          <a:ln w="57150">
            <a:solidFill>
              <a:srgbClr val="D20000"/>
            </a:solidFill>
            <a:prstDash val="lgDash"/>
          </a:ln>
        </p:spPr>
        <p:txBody>
          <a:bodyPr wrap="square" lIns="0" tIns="0" rIns="0" bIns="0" rtlCol="0"/>
          <a:lstStyle/>
          <a:p>
            <a:endParaRPr/>
          </a:p>
        </p:txBody>
      </p:sp>
      <p:sp>
        <p:nvSpPr>
          <p:cNvPr id="17" name="bk object 17"/>
          <p:cNvSpPr/>
          <p:nvPr/>
        </p:nvSpPr>
        <p:spPr>
          <a:xfrm>
            <a:off x="7943850" y="7076693"/>
            <a:ext cx="2097405" cy="10160"/>
          </a:xfrm>
          <a:custGeom>
            <a:avLst/>
            <a:gdLst/>
            <a:ahLst/>
            <a:cxnLst/>
            <a:rect l="l" t="t" r="r" b="b"/>
            <a:pathLst>
              <a:path w="2097404" h="10159">
                <a:moveTo>
                  <a:pt x="0" y="9905"/>
                </a:moveTo>
                <a:lnTo>
                  <a:pt x="2097024" y="0"/>
                </a:lnTo>
              </a:path>
            </a:pathLst>
          </a:custGeom>
          <a:ln w="57150">
            <a:solidFill>
              <a:srgbClr val="D20000"/>
            </a:solidFill>
            <a:prstDash val="lgDash"/>
          </a:ln>
        </p:spPr>
        <p:txBody>
          <a:bodyPr wrap="square" lIns="0" tIns="0" rIns="0" bIns="0" rtlCol="0"/>
          <a:lstStyle/>
          <a:p>
            <a:endParaRPr/>
          </a:p>
        </p:txBody>
      </p:sp>
      <p:sp>
        <p:nvSpPr>
          <p:cNvPr id="18" name="bk object 18"/>
          <p:cNvSpPr/>
          <p:nvPr/>
        </p:nvSpPr>
        <p:spPr>
          <a:xfrm>
            <a:off x="436626" y="0"/>
            <a:ext cx="1109472" cy="1819656"/>
          </a:xfrm>
          <a:prstGeom prst="rect">
            <a:avLst/>
          </a:prstGeom>
          <a:blipFill>
            <a:blip r:embed="rId7" cstate="print"/>
            <a:stretch>
              <a:fillRect/>
            </a:stretch>
          </a:blipFill>
        </p:spPr>
        <p:txBody>
          <a:bodyPr wrap="square" lIns="0" tIns="0" rIns="0" bIns="0" rtlCol="0"/>
          <a:lstStyle/>
          <a:p>
            <a:endParaRPr/>
          </a:p>
        </p:txBody>
      </p:sp>
      <p:sp>
        <p:nvSpPr>
          <p:cNvPr id="2" name="Holder 2"/>
          <p:cNvSpPr>
            <a:spLocks noGrp="1"/>
          </p:cNvSpPr>
          <p:nvPr>
            <p:ph type="title"/>
          </p:nvPr>
        </p:nvSpPr>
        <p:spPr>
          <a:xfrm>
            <a:off x="936129" y="564051"/>
            <a:ext cx="8186140" cy="768350"/>
          </a:xfrm>
          <a:prstGeom prst="rect">
            <a:avLst/>
          </a:prstGeom>
        </p:spPr>
        <p:txBody>
          <a:bodyPr wrap="square" lIns="0" tIns="0" rIns="0" bIns="0">
            <a:spAutoFit/>
          </a:bodyPr>
          <a:lstStyle>
            <a:lvl1pPr>
              <a:defRPr sz="2800" b="1" i="0">
                <a:solidFill>
                  <a:schemeClr val="tx1"/>
                </a:solidFill>
                <a:latin typeface="Tw Cen MT"/>
                <a:cs typeface="Tw Cen MT"/>
              </a:defRPr>
            </a:lvl1pPr>
          </a:lstStyle>
          <a:p>
            <a:endParaRPr/>
          </a:p>
        </p:txBody>
      </p:sp>
      <p:sp>
        <p:nvSpPr>
          <p:cNvPr id="3" name="Holder 3"/>
          <p:cNvSpPr>
            <a:spLocks noGrp="1"/>
          </p:cNvSpPr>
          <p:nvPr>
            <p:ph type="body" idx="1"/>
          </p:nvPr>
        </p:nvSpPr>
        <p:spPr>
          <a:xfrm>
            <a:off x="812418" y="1857985"/>
            <a:ext cx="8433562" cy="4830445"/>
          </a:xfrm>
          <a:prstGeom prst="rect">
            <a:avLst/>
          </a:prstGeom>
        </p:spPr>
        <p:txBody>
          <a:bodyPr wrap="square" lIns="0" tIns="0" rIns="0" bIns="0">
            <a:spAutoFit/>
          </a:bodyPr>
          <a:lstStyle>
            <a:lvl1pPr>
              <a:defRPr sz="1200" b="0" i="0">
                <a:solidFill>
                  <a:schemeClr val="tx1"/>
                </a:solidFill>
                <a:latin typeface="Century Gothic"/>
                <a:cs typeface="Century Gothic"/>
              </a:defRPr>
            </a:lvl1pPr>
          </a:lstStyle>
          <a:p>
            <a:endParaRPr/>
          </a:p>
        </p:txBody>
      </p:sp>
      <p:sp>
        <p:nvSpPr>
          <p:cNvPr id="4" name="Holder 4"/>
          <p:cNvSpPr>
            <a:spLocks noGrp="1"/>
          </p:cNvSpPr>
          <p:nvPr>
            <p:ph type="ftr" sz="quarter" idx="5"/>
          </p:nvPr>
        </p:nvSpPr>
        <p:spPr>
          <a:xfrm>
            <a:off x="2314448" y="6977393"/>
            <a:ext cx="5448934" cy="229234"/>
          </a:xfrm>
          <a:prstGeom prst="rect">
            <a:avLst/>
          </a:prstGeom>
        </p:spPr>
        <p:txBody>
          <a:bodyPr wrap="square" lIns="0" tIns="0" rIns="0" bIns="0">
            <a:spAutoFit/>
          </a:bodyPr>
          <a:lstStyle>
            <a:lvl1pPr>
              <a:defRPr sz="1600" b="0" i="0">
                <a:solidFill>
                  <a:srgbClr val="4C4C4C"/>
                </a:solidFill>
                <a:latin typeface="Century Gothic"/>
                <a:cs typeface="Century Gothic"/>
              </a:defRPr>
            </a:lvl1p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5" name="Holder 5"/>
          <p:cNvSpPr>
            <a:spLocks noGrp="1"/>
          </p:cNvSpPr>
          <p:nvPr>
            <p:ph type="dt" sz="half" idx="6"/>
          </p:nvPr>
        </p:nvSpPr>
        <p:spPr>
          <a:xfrm>
            <a:off x="502920" y="7228332"/>
            <a:ext cx="2313432" cy="388620"/>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10/30/2015</a:t>
            </a:fld>
            <a:endParaRPr lang="en-US"/>
          </a:p>
        </p:txBody>
      </p:sp>
      <p:sp>
        <p:nvSpPr>
          <p:cNvPr id="6" name="Holder 6"/>
          <p:cNvSpPr>
            <a:spLocks noGrp="1"/>
          </p:cNvSpPr>
          <p:nvPr>
            <p:ph type="sldNum" sz="quarter" idx="7"/>
          </p:nvPr>
        </p:nvSpPr>
        <p:spPr>
          <a:xfrm>
            <a:off x="9626110" y="7305447"/>
            <a:ext cx="192404" cy="153034"/>
          </a:xfrm>
          <a:prstGeom prst="rect">
            <a:avLst/>
          </a:prstGeom>
        </p:spPr>
        <p:txBody>
          <a:bodyPr wrap="square" lIns="0" tIns="0" rIns="0" bIns="0">
            <a:spAutoFit/>
          </a:bodyPr>
          <a:lstStyle>
            <a:lvl1pPr>
              <a:defRPr sz="1000" b="0" i="0">
                <a:solidFill>
                  <a:schemeClr val="tx1"/>
                </a:solidFill>
                <a:latin typeface="Century Gothic"/>
                <a:cs typeface="Century Gothic"/>
              </a:defRPr>
            </a:lvl1pPr>
          </a:lstStyle>
          <a:p>
            <a:pPr marL="25400">
              <a:lnSpc>
                <a:spcPct val="100000"/>
              </a:lnSpc>
            </a:pPr>
            <a:fld id="{81D60167-4931-47E6-BA6A-407CBD079E47}" type="slidenum">
              <a:rPr dirty="0"/>
              <a:t>‹#›</a:t>
            </a:fld>
            <a:endParaRPr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1918207" y="2537211"/>
            <a:ext cx="6221095" cy="981075"/>
          </a:xfrm>
          <a:prstGeom prst="rect">
            <a:avLst/>
          </a:prstGeom>
        </p:spPr>
        <p:txBody>
          <a:bodyPr vert="horz" wrap="square" lIns="0" tIns="0" rIns="0" bIns="0" rtlCol="0">
            <a:spAutoFit/>
          </a:bodyPr>
          <a:lstStyle/>
          <a:p>
            <a:pPr marL="12700">
              <a:lnSpc>
                <a:spcPts val="4120"/>
              </a:lnSpc>
            </a:pPr>
            <a:r>
              <a:rPr sz="3600" b="1" spc="-10" dirty="0">
                <a:solidFill>
                  <a:srgbClr val="FF0B0B"/>
                </a:solidFill>
                <a:latin typeface="Tw Cen MT"/>
                <a:cs typeface="Tw Cen MT"/>
              </a:rPr>
              <a:t>MODUL</a:t>
            </a:r>
            <a:r>
              <a:rPr sz="3600" b="1" spc="-5" dirty="0">
                <a:solidFill>
                  <a:srgbClr val="FF0B0B"/>
                </a:solidFill>
                <a:latin typeface="Tw Cen MT"/>
                <a:cs typeface="Tw Cen MT"/>
              </a:rPr>
              <a:t>E</a:t>
            </a:r>
            <a:r>
              <a:rPr sz="3600" b="1" dirty="0">
                <a:solidFill>
                  <a:srgbClr val="FF0B0B"/>
                </a:solidFill>
                <a:latin typeface="Tw Cen MT"/>
                <a:cs typeface="Tw Cen MT"/>
              </a:rPr>
              <a:t> </a:t>
            </a:r>
            <a:r>
              <a:rPr sz="3600" b="1" spc="-5" dirty="0">
                <a:solidFill>
                  <a:srgbClr val="FF0B0B"/>
                </a:solidFill>
                <a:latin typeface="Tw Cen MT"/>
                <a:cs typeface="Tw Cen MT"/>
              </a:rPr>
              <a:t>1</a:t>
            </a:r>
            <a:r>
              <a:rPr sz="3600" b="1" dirty="0">
                <a:solidFill>
                  <a:srgbClr val="FF0B0B"/>
                </a:solidFill>
                <a:latin typeface="Tw Cen MT"/>
                <a:cs typeface="Tw Cen MT"/>
              </a:rPr>
              <a:t> </a:t>
            </a:r>
            <a:r>
              <a:rPr sz="3600" b="1" spc="-5" dirty="0">
                <a:solidFill>
                  <a:srgbClr val="4C4C4C"/>
                </a:solidFill>
                <a:latin typeface="Tw Cen MT"/>
                <a:cs typeface="Tw Cen MT"/>
              </a:rPr>
              <a:t>| </a:t>
            </a:r>
            <a:r>
              <a:rPr sz="3600" b="1" dirty="0">
                <a:solidFill>
                  <a:srgbClr val="4C4C4C"/>
                </a:solidFill>
                <a:latin typeface="Tw Cen MT"/>
                <a:cs typeface="Tw Cen MT"/>
              </a:rPr>
              <a:t>MAN</a:t>
            </a:r>
            <a:r>
              <a:rPr sz="3600" b="1" spc="-75" dirty="0">
                <a:solidFill>
                  <a:srgbClr val="4C4C4C"/>
                </a:solidFill>
                <a:latin typeface="Tw Cen MT"/>
                <a:cs typeface="Tw Cen MT"/>
              </a:rPr>
              <a:t>A</a:t>
            </a:r>
            <a:r>
              <a:rPr sz="3600" b="1" spc="-5" dirty="0">
                <a:solidFill>
                  <a:srgbClr val="4C4C4C"/>
                </a:solidFill>
                <a:latin typeface="Tw Cen MT"/>
                <a:cs typeface="Tw Cen MT"/>
              </a:rPr>
              <a:t>GING </a:t>
            </a:r>
            <a:r>
              <a:rPr sz="3600" b="1" spc="-145" dirty="0">
                <a:solidFill>
                  <a:srgbClr val="4C4C4C"/>
                </a:solidFill>
                <a:latin typeface="Tw Cen MT"/>
                <a:cs typeface="Tw Cen MT"/>
              </a:rPr>
              <a:t>Y</a:t>
            </a:r>
            <a:r>
              <a:rPr sz="3600" b="1" spc="-5" dirty="0">
                <a:solidFill>
                  <a:srgbClr val="4C4C4C"/>
                </a:solidFill>
                <a:latin typeface="Tw Cen MT"/>
                <a:cs typeface="Tw Cen MT"/>
              </a:rPr>
              <a:t>OUR</a:t>
            </a:r>
            <a:endParaRPr sz="3600">
              <a:latin typeface="Tw Cen MT"/>
              <a:cs typeface="Tw Cen MT"/>
            </a:endParaRPr>
          </a:p>
          <a:p>
            <a:pPr marL="2583180">
              <a:lnSpc>
                <a:spcPts val="4120"/>
              </a:lnSpc>
            </a:pPr>
            <a:r>
              <a:rPr sz="3600" b="1" spc="-10" dirty="0">
                <a:solidFill>
                  <a:srgbClr val="4C4C4C"/>
                </a:solidFill>
                <a:latin typeface="Tw Cen MT"/>
                <a:cs typeface="Tw Cen MT"/>
              </a:rPr>
              <a:t>SOCIA</a:t>
            </a:r>
            <a:r>
              <a:rPr sz="3600" b="1" dirty="0">
                <a:solidFill>
                  <a:srgbClr val="4C4C4C"/>
                </a:solidFill>
                <a:latin typeface="Tw Cen MT"/>
                <a:cs typeface="Tw Cen MT"/>
              </a:rPr>
              <a:t>L </a:t>
            </a:r>
            <a:r>
              <a:rPr sz="3600" b="1" spc="-5" dirty="0">
                <a:solidFill>
                  <a:srgbClr val="4C4C4C"/>
                </a:solidFill>
                <a:latin typeface="Tw Cen MT"/>
                <a:cs typeface="Tw Cen MT"/>
              </a:rPr>
              <a:t>MEDIA</a:t>
            </a:r>
            <a:endParaRPr sz="3600">
              <a:latin typeface="Tw Cen MT"/>
              <a:cs typeface="Tw Cen MT"/>
            </a:endParaRPr>
          </a:p>
        </p:txBody>
      </p:sp>
      <p:sp>
        <p:nvSpPr>
          <p:cNvPr id="4" name="object 4"/>
          <p:cNvSpPr/>
          <p:nvPr/>
        </p:nvSpPr>
        <p:spPr>
          <a:xfrm>
            <a:off x="4444" y="0"/>
            <a:ext cx="0" cy="2171700"/>
          </a:xfrm>
          <a:custGeom>
            <a:avLst/>
            <a:gdLst/>
            <a:ahLst/>
            <a:cxnLst/>
            <a:rect l="l" t="t" r="r" b="b"/>
            <a:pathLst>
              <a:path h="2171700">
                <a:moveTo>
                  <a:pt x="0" y="0"/>
                </a:moveTo>
                <a:lnTo>
                  <a:pt x="0" y="2171700"/>
                </a:lnTo>
              </a:path>
            </a:pathLst>
          </a:custGeom>
          <a:ln w="8890">
            <a:solidFill>
              <a:srgbClr val="FFFFFF"/>
            </a:solidFill>
          </a:ln>
        </p:spPr>
        <p:txBody>
          <a:bodyPr wrap="square" lIns="0" tIns="0" rIns="0" bIns="0" rtlCol="0"/>
          <a:lstStyle/>
          <a:p>
            <a:endParaRPr/>
          </a:p>
        </p:txBody>
      </p:sp>
      <p:sp>
        <p:nvSpPr>
          <p:cNvPr id="5" name="object 5"/>
          <p:cNvSpPr/>
          <p:nvPr/>
        </p:nvSpPr>
        <p:spPr>
          <a:xfrm>
            <a:off x="8889" y="4572"/>
            <a:ext cx="1809750" cy="0"/>
          </a:xfrm>
          <a:custGeom>
            <a:avLst/>
            <a:gdLst/>
            <a:ahLst/>
            <a:cxnLst/>
            <a:rect l="l" t="t" r="r" b="b"/>
            <a:pathLst>
              <a:path w="1809750">
                <a:moveTo>
                  <a:pt x="0" y="0"/>
                </a:moveTo>
                <a:lnTo>
                  <a:pt x="1809750" y="0"/>
                </a:lnTo>
              </a:path>
            </a:pathLst>
          </a:custGeom>
          <a:ln w="9144">
            <a:solidFill>
              <a:srgbClr val="FFFFFF"/>
            </a:solidFill>
          </a:ln>
        </p:spPr>
        <p:txBody>
          <a:bodyPr wrap="square" lIns="0" tIns="0" rIns="0" bIns="0" rtlCol="0"/>
          <a:lstStyle/>
          <a:p>
            <a:endParaRPr/>
          </a:p>
        </p:txBody>
      </p:sp>
      <p:sp>
        <p:nvSpPr>
          <p:cNvPr id="6" name="object 6"/>
          <p:cNvSpPr/>
          <p:nvPr/>
        </p:nvSpPr>
        <p:spPr>
          <a:xfrm>
            <a:off x="1823720" y="0"/>
            <a:ext cx="0" cy="2171700"/>
          </a:xfrm>
          <a:custGeom>
            <a:avLst/>
            <a:gdLst/>
            <a:ahLst/>
            <a:cxnLst/>
            <a:rect l="l" t="t" r="r" b="b"/>
            <a:pathLst>
              <a:path h="2171700">
                <a:moveTo>
                  <a:pt x="0" y="0"/>
                </a:moveTo>
                <a:lnTo>
                  <a:pt x="0" y="2171700"/>
                </a:lnTo>
              </a:path>
            </a:pathLst>
          </a:custGeom>
          <a:ln w="10159">
            <a:solidFill>
              <a:srgbClr val="FFFFFF"/>
            </a:solidFill>
          </a:ln>
        </p:spPr>
        <p:txBody>
          <a:bodyPr wrap="square" lIns="0" tIns="0" rIns="0" bIns="0" rtlCol="0"/>
          <a:lstStyle/>
          <a:p>
            <a:endParaRPr/>
          </a:p>
        </p:txBody>
      </p:sp>
      <p:sp>
        <p:nvSpPr>
          <p:cNvPr id="7" name="object 7"/>
          <p:cNvSpPr/>
          <p:nvPr/>
        </p:nvSpPr>
        <p:spPr>
          <a:xfrm>
            <a:off x="9144" y="2166747"/>
            <a:ext cx="1809750" cy="0"/>
          </a:xfrm>
          <a:custGeom>
            <a:avLst/>
            <a:gdLst/>
            <a:ahLst/>
            <a:cxnLst/>
            <a:rect l="l" t="t" r="r" b="b"/>
            <a:pathLst>
              <a:path w="1809750">
                <a:moveTo>
                  <a:pt x="0" y="0"/>
                </a:moveTo>
                <a:lnTo>
                  <a:pt x="1809750" y="0"/>
                </a:lnTo>
              </a:path>
            </a:pathLst>
          </a:custGeom>
          <a:ln w="9905">
            <a:solidFill>
              <a:srgbClr val="FFFFFF"/>
            </a:solidFill>
          </a:ln>
        </p:spPr>
        <p:txBody>
          <a:bodyPr wrap="square" lIns="0" tIns="0" rIns="0" bIns="0" rtlCol="0"/>
          <a:lstStyle/>
          <a:p>
            <a:endParaRPr/>
          </a:p>
        </p:txBody>
      </p:sp>
      <p:sp>
        <p:nvSpPr>
          <p:cNvPr id="8" name="object 8"/>
          <p:cNvSpPr txBox="1">
            <a:spLocks noGrp="1"/>
          </p:cNvSpPr>
          <p:nvPr>
            <p:ph type="ftr" sz="quarter" idx="5"/>
          </p:nvPr>
        </p:nvSpPr>
        <p:spPr>
          <a:prstGeom prst="rect">
            <a:avLst/>
          </a:prstGeom>
        </p:spPr>
        <p:txBody>
          <a:bodyPr vert="horz" wrap="square" lIns="0" tIns="0" rIns="0" bIns="0" rtlCol="0">
            <a:spAutoFit/>
          </a:body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9" name="object 9"/>
          <p:cNvSpPr txBox="1">
            <a:spLocks noGrp="1"/>
          </p:cNvSpPr>
          <p:nvPr>
            <p:ph type="sldNum" sz="quarter" idx="7"/>
          </p:nvPr>
        </p:nvSpPr>
        <p:spPr>
          <a:prstGeom prst="rect">
            <a:avLst/>
          </a:prstGeom>
        </p:spPr>
        <p:txBody>
          <a:bodyPr vert="horz" wrap="square" lIns="0" tIns="0" rIns="0" bIns="0" rtlCol="0">
            <a:spAutoFit/>
          </a:bodyPr>
          <a:lstStyle/>
          <a:p>
            <a:pPr marL="25400">
              <a:lnSpc>
                <a:spcPct val="100000"/>
              </a:lnSpc>
            </a:pPr>
            <a:r>
              <a:rPr dirty="0"/>
              <a:t>59</a:t>
            </a:r>
          </a:p>
        </p:txBody>
      </p:sp>
      <p:sp>
        <p:nvSpPr>
          <p:cNvPr id="10" name="TextBox 9"/>
          <p:cNvSpPr txBox="1"/>
          <p:nvPr/>
        </p:nvSpPr>
        <p:spPr>
          <a:xfrm>
            <a:off x="1447800" y="762000"/>
            <a:ext cx="7844160" cy="1292662"/>
          </a:xfrm>
          <a:prstGeom prst="rect">
            <a:avLst/>
          </a:prstGeom>
          <a:noFill/>
        </p:spPr>
        <p:txBody>
          <a:bodyPr wrap="square" rtlCol="0">
            <a:spAutoFit/>
          </a:bodyPr>
          <a:lstStyle/>
          <a:p>
            <a:pPr algn="ctr"/>
            <a:r>
              <a:rPr lang="en-US" sz="1600" dirty="0" smtClean="0">
                <a:latin typeface="Century Gothic" panose="020B0502020202020204" pitchFamily="34" charset="0"/>
              </a:rPr>
              <a:t>“If a marketing or advertising campaign is remarkable in any way (good or bad), the company will hear about it, as the average customer today is very likely to share his or her experiences or opinions with their trusted circle on Facebook, Twitter, and other social media sites.”</a:t>
            </a:r>
            <a:endParaRPr lang="en-US" sz="1600" dirty="0">
              <a:latin typeface="Century Gothic" panose="020B0502020202020204" pitchFamily="34" charset="0"/>
            </a:endParaRPr>
          </a:p>
          <a:p>
            <a:pPr algn="ctr"/>
            <a:r>
              <a:rPr lang="en-US" sz="1400" i="1" dirty="0" smtClean="0">
                <a:latin typeface="Century Gothic" panose="020B0502020202020204" pitchFamily="34" charset="0"/>
              </a:rPr>
              <a:t>--</a:t>
            </a:r>
            <a:r>
              <a:rPr lang="en-US" sz="1400" i="1" dirty="0">
                <a:latin typeface="Century Gothic" panose="020B0502020202020204" pitchFamily="34" charset="0"/>
              </a:rPr>
              <a:t> </a:t>
            </a:r>
            <a:r>
              <a:rPr lang="en-US" sz="1400" i="1" dirty="0" err="1" smtClean="0">
                <a:latin typeface="Century Gothic" panose="020B0502020202020204" pitchFamily="34" charset="0"/>
              </a:rPr>
              <a:t>Melanies</a:t>
            </a:r>
            <a:r>
              <a:rPr lang="en-US" sz="1400" i="1" dirty="0" smtClean="0">
                <a:latin typeface="Century Gothic" panose="020B0502020202020204" pitchFamily="34" charset="0"/>
              </a:rPr>
              <a:t> </a:t>
            </a:r>
            <a:r>
              <a:rPr lang="en-US" sz="1400" i="1" dirty="0" err="1" smtClean="0">
                <a:latin typeface="Century Gothic" panose="020B0502020202020204" pitchFamily="34" charset="0"/>
              </a:rPr>
              <a:t>Haselmayr</a:t>
            </a:r>
            <a:r>
              <a:rPr lang="en-US" sz="1400" i="1" dirty="0" smtClean="0">
                <a:latin typeface="Century Gothic" panose="020B0502020202020204" pitchFamily="34" charset="0"/>
              </a:rPr>
              <a:t>, Forbes.com</a:t>
            </a:r>
            <a:endParaRPr lang="en-US" sz="1400" i="1" dirty="0">
              <a:latin typeface="Century Gothic" panose="020B0502020202020204" pitchFamily="34" charset="0"/>
            </a:endParaRPr>
          </a:p>
        </p:txBody>
      </p:sp>
      <p:sp>
        <p:nvSpPr>
          <p:cNvPr id="11" name="Rectangle 10"/>
          <p:cNvSpPr/>
          <p:nvPr/>
        </p:nvSpPr>
        <p:spPr>
          <a:xfrm>
            <a:off x="681331" y="4216836"/>
            <a:ext cx="8610629" cy="1879164"/>
          </a:xfrm>
          <a:prstGeom prst="rect">
            <a:avLst/>
          </a:prstGeom>
        </p:spPr>
        <p:txBody>
          <a:bodyPr wrap="square">
            <a:spAutoFit/>
          </a:bodyPr>
          <a:lstStyle/>
          <a:p>
            <a:r>
              <a:rPr lang="en-US" sz="1600" dirty="0">
                <a:latin typeface="Century Gothic" panose="020B0502020202020204" pitchFamily="34" charset="0"/>
              </a:rPr>
              <a:t>OUTCOME: Student will learn about social media alert tools and research multiple social media </a:t>
            </a:r>
            <a:r>
              <a:rPr lang="en-US" sz="1600" dirty="0" smtClean="0">
                <a:latin typeface="Century Gothic" panose="020B0502020202020204" pitchFamily="34" charset="0"/>
              </a:rPr>
              <a:t>content management </a:t>
            </a:r>
            <a:r>
              <a:rPr lang="en-US" sz="1600" dirty="0">
                <a:latin typeface="Century Gothic" panose="020B0502020202020204" pitchFamily="34" charset="0"/>
              </a:rPr>
              <a:t>tools. Upon completion of students research the student will chose the social media </a:t>
            </a:r>
            <a:r>
              <a:rPr lang="en-US" sz="1600" dirty="0" smtClean="0">
                <a:latin typeface="Century Gothic" panose="020B0502020202020204" pitchFamily="34" charset="0"/>
              </a:rPr>
              <a:t>content management </a:t>
            </a:r>
            <a:r>
              <a:rPr lang="en-US" sz="1600" dirty="0">
                <a:latin typeface="Century Gothic" panose="020B0502020202020204" pitchFamily="34" charset="0"/>
              </a:rPr>
              <a:t>platform that best suits their individual needs and set-up accounts to manage multiple </a:t>
            </a:r>
            <a:r>
              <a:rPr lang="en-US" sz="1600" dirty="0" smtClean="0">
                <a:latin typeface="Century Gothic" panose="020B0502020202020204" pitchFamily="34" charset="0"/>
              </a:rPr>
              <a:t>social media </a:t>
            </a:r>
            <a:r>
              <a:rPr lang="en-US" sz="1600" dirty="0">
                <a:latin typeface="Century Gothic" panose="020B0502020202020204" pitchFamily="34" charset="0"/>
              </a:rPr>
              <a:t>channels with the management tool. Student will also set up accounts with Google </a:t>
            </a:r>
            <a:r>
              <a:rPr lang="en-US" sz="1600" dirty="0" smtClean="0">
                <a:latin typeface="Century Gothic" panose="020B0502020202020204" pitchFamily="34" charset="0"/>
              </a:rPr>
              <a:t>Analytics, Google </a:t>
            </a:r>
            <a:r>
              <a:rPr lang="en-US" sz="1600" dirty="0">
                <a:latin typeface="Century Gothic" panose="020B0502020202020204" pitchFamily="34" charset="0"/>
              </a:rPr>
              <a:t>Alerts and Mention so that Internet conversations about their brand can </a:t>
            </a:r>
            <a:r>
              <a:rPr lang="en-US" sz="1600" dirty="0" smtClean="0">
                <a:latin typeface="Century Gothic" panose="020B0502020202020204" pitchFamily="34" charset="0"/>
              </a:rPr>
              <a:t>be monitored</a:t>
            </a:r>
            <a:r>
              <a:rPr lang="en-US" sz="1600" dirty="0">
                <a:latin typeface="Century Gothic" panose="020B0502020202020204" pitchFamily="34" charset="0"/>
              </a:rPr>
              <a:t>.</a:t>
            </a:r>
          </a:p>
        </p:txBody>
      </p:sp>
      <p:sp>
        <p:nvSpPr>
          <p:cNvPr id="12" name="Rectangle 11"/>
          <p:cNvSpPr/>
          <p:nvPr/>
        </p:nvSpPr>
        <p:spPr>
          <a:xfrm>
            <a:off x="276717" y="14789"/>
            <a:ext cx="1295400" cy="182880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3" name="Picture 12"/>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347754" y="-6984"/>
            <a:ext cx="1176750" cy="1885042"/>
          </a:xfrm>
          <a:prstGeom prst="rect">
            <a:avLst/>
          </a:prstGeom>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bject 3"/>
          <p:cNvSpPr txBox="1">
            <a:spLocks noGrp="1"/>
          </p:cNvSpPr>
          <p:nvPr>
            <p:ph type="title"/>
          </p:nvPr>
        </p:nvSpPr>
        <p:spPr>
          <a:prstGeom prst="rect">
            <a:avLst/>
          </a:prstGeom>
        </p:spPr>
        <p:txBody>
          <a:bodyPr vert="horz" wrap="square" lIns="0" tIns="0" rIns="0" bIns="0" rtlCol="0">
            <a:spAutoFit/>
          </a:bodyPr>
          <a:lstStyle/>
          <a:p>
            <a:pPr marL="6708140">
              <a:lnSpc>
                <a:spcPct val="100000"/>
              </a:lnSpc>
            </a:pPr>
            <a:r>
              <a:rPr dirty="0"/>
              <a:t>O</a:t>
            </a:r>
            <a:r>
              <a:rPr spc="-30" dirty="0"/>
              <a:t>v</a:t>
            </a:r>
            <a:r>
              <a:rPr dirty="0"/>
              <a:t>e</a:t>
            </a:r>
            <a:r>
              <a:rPr spc="45" dirty="0"/>
              <a:t>r</a:t>
            </a:r>
            <a:r>
              <a:rPr dirty="0"/>
              <a:t>vi</a:t>
            </a:r>
            <a:r>
              <a:rPr spc="-55" dirty="0"/>
              <a:t>e</a:t>
            </a:r>
            <a:r>
              <a:rPr dirty="0"/>
              <a:t>w</a:t>
            </a:r>
          </a:p>
        </p:txBody>
      </p:sp>
      <p:sp>
        <p:nvSpPr>
          <p:cNvPr id="4" name="object 4"/>
          <p:cNvSpPr txBox="1"/>
          <p:nvPr/>
        </p:nvSpPr>
        <p:spPr>
          <a:xfrm>
            <a:off x="4670552" y="1509512"/>
            <a:ext cx="1403350" cy="330200"/>
          </a:xfrm>
          <a:prstGeom prst="rect">
            <a:avLst/>
          </a:prstGeom>
        </p:spPr>
        <p:txBody>
          <a:bodyPr vert="horz" wrap="square" lIns="0" tIns="0" rIns="0" bIns="0" rtlCol="0">
            <a:spAutoFit/>
          </a:bodyPr>
          <a:lstStyle/>
          <a:p>
            <a:pPr marL="12700">
              <a:lnSpc>
                <a:spcPct val="100000"/>
              </a:lnSpc>
            </a:pPr>
            <a:r>
              <a:rPr sz="2400" b="1" dirty="0">
                <a:latin typeface="Century Gothic"/>
                <a:cs typeface="Century Gothic"/>
              </a:rPr>
              <a:t>Module 1</a:t>
            </a:r>
            <a:endParaRPr sz="2400">
              <a:latin typeface="Century Gothic"/>
              <a:cs typeface="Century Gothic"/>
            </a:endParaRPr>
          </a:p>
        </p:txBody>
      </p:sp>
      <p:sp>
        <p:nvSpPr>
          <p:cNvPr id="5" name="object 5"/>
          <p:cNvSpPr/>
          <p:nvPr/>
        </p:nvSpPr>
        <p:spPr>
          <a:xfrm>
            <a:off x="4683252" y="1813560"/>
            <a:ext cx="1377950" cy="0"/>
          </a:xfrm>
          <a:custGeom>
            <a:avLst/>
            <a:gdLst/>
            <a:ahLst/>
            <a:cxnLst/>
            <a:rect l="l" t="t" r="r" b="b"/>
            <a:pathLst>
              <a:path w="1377950">
                <a:moveTo>
                  <a:pt x="0" y="0"/>
                </a:moveTo>
                <a:lnTo>
                  <a:pt x="1377696" y="0"/>
                </a:lnTo>
              </a:path>
            </a:pathLst>
          </a:custGeom>
          <a:ln w="27432">
            <a:solidFill>
              <a:srgbClr val="000000"/>
            </a:solidFill>
          </a:ln>
        </p:spPr>
        <p:txBody>
          <a:bodyPr wrap="square" lIns="0" tIns="0" rIns="0" bIns="0" rtlCol="0"/>
          <a:lstStyle/>
          <a:p>
            <a:endParaRPr/>
          </a:p>
        </p:txBody>
      </p:sp>
      <p:sp>
        <p:nvSpPr>
          <p:cNvPr id="6" name="object 6"/>
          <p:cNvSpPr txBox="1"/>
          <p:nvPr/>
        </p:nvSpPr>
        <p:spPr>
          <a:xfrm>
            <a:off x="2538475" y="2185270"/>
            <a:ext cx="5233925" cy="2870016"/>
          </a:xfrm>
          <a:prstGeom prst="rect">
            <a:avLst/>
          </a:prstGeom>
        </p:spPr>
        <p:txBody>
          <a:bodyPr vert="horz" wrap="square" lIns="0" tIns="0" rIns="0" bIns="0" rtlCol="0">
            <a:spAutoFit/>
          </a:bodyPr>
          <a:lstStyle/>
          <a:p>
            <a:pPr marL="355600" indent="-342900">
              <a:lnSpc>
                <a:spcPct val="100000"/>
              </a:lnSpc>
              <a:buFont typeface="Arial" panose="020B0604020202020204" pitchFamily="34" charset="0"/>
              <a:buChar char="•"/>
              <a:tabLst>
                <a:tab pos="439420" algn="l"/>
              </a:tabLst>
            </a:pPr>
            <a:r>
              <a:rPr sz="2000" b="1" spc="-5" dirty="0" smtClean="0">
                <a:latin typeface="Century Gothic"/>
                <a:cs typeface="Century Gothic"/>
              </a:rPr>
              <a:t>Overview </a:t>
            </a:r>
            <a:r>
              <a:rPr sz="2000" b="1" spc="-5" dirty="0">
                <a:latin typeface="Century Gothic"/>
                <a:cs typeface="Century Gothic"/>
              </a:rPr>
              <a:t>and Introduction</a:t>
            </a:r>
            <a:endParaRPr sz="2000" dirty="0">
              <a:latin typeface="Century Gothic"/>
              <a:cs typeface="Century Gothic"/>
            </a:endParaRPr>
          </a:p>
          <a:p>
            <a:pPr marL="285750" indent="-285750">
              <a:lnSpc>
                <a:spcPct val="100000"/>
              </a:lnSpc>
              <a:spcBef>
                <a:spcPts val="50"/>
              </a:spcBef>
              <a:buFont typeface="Arial" panose="020B0604020202020204" pitchFamily="34" charset="0"/>
              <a:buChar char="•"/>
            </a:pPr>
            <a:endParaRPr sz="1600" dirty="0">
              <a:latin typeface="Times New Roman"/>
              <a:cs typeface="Times New Roman"/>
            </a:endParaRPr>
          </a:p>
          <a:p>
            <a:pPr marL="355600" indent="-342900">
              <a:lnSpc>
                <a:spcPct val="100000"/>
              </a:lnSpc>
              <a:buFont typeface="Arial" panose="020B0604020202020204" pitchFamily="34" charset="0"/>
              <a:buChar char="•"/>
              <a:tabLst>
                <a:tab pos="439420" algn="l"/>
              </a:tabLst>
            </a:pPr>
            <a:r>
              <a:rPr sz="2000" b="1" spc="-5" dirty="0" smtClean="0">
                <a:latin typeface="Century Gothic"/>
                <a:cs typeface="Century Gothic"/>
              </a:rPr>
              <a:t>Video</a:t>
            </a:r>
            <a:r>
              <a:rPr lang="en-US" sz="2000" b="1" spc="-5" dirty="0" smtClean="0">
                <a:latin typeface="Century Gothic"/>
                <a:cs typeface="Century Gothic"/>
              </a:rPr>
              <a:t>: Social Media Monitoring Tools</a:t>
            </a:r>
          </a:p>
          <a:p>
            <a:pPr marL="355600" indent="-342900">
              <a:lnSpc>
                <a:spcPct val="100000"/>
              </a:lnSpc>
              <a:buFont typeface="Arial" panose="020B0604020202020204" pitchFamily="34" charset="0"/>
              <a:buChar char="•"/>
              <a:tabLst>
                <a:tab pos="439420" algn="l"/>
              </a:tabLst>
            </a:pPr>
            <a:endParaRPr sz="1600" dirty="0">
              <a:latin typeface="Times New Roman"/>
              <a:cs typeface="Times New Roman"/>
            </a:endParaRPr>
          </a:p>
          <a:p>
            <a:pPr marL="355600" indent="-342900">
              <a:lnSpc>
                <a:spcPct val="100000"/>
              </a:lnSpc>
              <a:buFont typeface="Arial" panose="020B0604020202020204" pitchFamily="34" charset="0"/>
              <a:buChar char="•"/>
              <a:tabLst>
                <a:tab pos="439420" algn="l"/>
              </a:tabLst>
            </a:pPr>
            <a:r>
              <a:rPr lang="en-US" sz="2000" b="1" spc="-5" dirty="0" smtClean="0">
                <a:latin typeface="Century Gothic"/>
                <a:cs typeface="Century Gothic"/>
              </a:rPr>
              <a:t>Social Media Content</a:t>
            </a:r>
            <a:endParaRPr sz="2000" dirty="0">
              <a:latin typeface="Century Gothic"/>
              <a:cs typeface="Century Gothic"/>
            </a:endParaRPr>
          </a:p>
          <a:p>
            <a:pPr marL="285750" indent="-285750">
              <a:lnSpc>
                <a:spcPct val="100000"/>
              </a:lnSpc>
              <a:spcBef>
                <a:spcPts val="50"/>
              </a:spcBef>
              <a:buFont typeface="Arial" panose="020B0604020202020204" pitchFamily="34" charset="0"/>
              <a:buChar char="•"/>
            </a:pPr>
            <a:endParaRPr sz="1600" dirty="0">
              <a:latin typeface="Times New Roman"/>
              <a:cs typeface="Times New Roman"/>
            </a:endParaRPr>
          </a:p>
          <a:p>
            <a:pPr marL="355600" indent="-342900">
              <a:lnSpc>
                <a:spcPct val="100000"/>
              </a:lnSpc>
              <a:buFont typeface="Arial" panose="020B0604020202020204" pitchFamily="34" charset="0"/>
              <a:buChar char="•"/>
              <a:tabLst>
                <a:tab pos="440055" algn="l"/>
              </a:tabLst>
            </a:pPr>
            <a:r>
              <a:rPr lang="en-US" sz="2000" b="1" spc="-5" dirty="0" smtClean="0">
                <a:latin typeface="Century Gothic"/>
                <a:cs typeface="Century Gothic"/>
              </a:rPr>
              <a:t>Self-check: Managing Social Media</a:t>
            </a:r>
            <a:endParaRPr sz="2000" dirty="0">
              <a:latin typeface="Century Gothic"/>
              <a:cs typeface="Century Gothic"/>
            </a:endParaRPr>
          </a:p>
          <a:p>
            <a:pPr marL="285750" indent="-285750">
              <a:lnSpc>
                <a:spcPct val="100000"/>
              </a:lnSpc>
              <a:spcBef>
                <a:spcPts val="56"/>
              </a:spcBef>
              <a:buFont typeface="Arial" panose="020B0604020202020204" pitchFamily="34" charset="0"/>
              <a:buChar char="•"/>
            </a:pPr>
            <a:endParaRPr sz="1600" dirty="0">
              <a:latin typeface="Times New Roman"/>
              <a:cs typeface="Times New Roman"/>
            </a:endParaRPr>
          </a:p>
          <a:p>
            <a:pPr marL="355600" indent="-342900">
              <a:lnSpc>
                <a:spcPct val="100000"/>
              </a:lnSpc>
              <a:buFont typeface="Arial" panose="020B0604020202020204" pitchFamily="34" charset="0"/>
              <a:buChar char="•"/>
              <a:tabLst>
                <a:tab pos="440055" algn="l"/>
              </a:tabLst>
            </a:pPr>
            <a:r>
              <a:rPr lang="en-US" sz="2000" b="1" spc="-5" dirty="0" smtClean="0">
                <a:latin typeface="Century Gothic"/>
                <a:cs typeface="Century Gothic"/>
              </a:rPr>
              <a:t>Competency Assessment 1: Best Content Management Tool for You</a:t>
            </a:r>
            <a:endParaRPr sz="2000" dirty="0">
              <a:latin typeface="Century Gothic"/>
              <a:cs typeface="Century Gothic"/>
            </a:endParaRPr>
          </a:p>
        </p:txBody>
      </p:sp>
      <p:sp>
        <p:nvSpPr>
          <p:cNvPr id="7" name="object 7"/>
          <p:cNvSpPr txBox="1">
            <a:spLocks noGrp="1"/>
          </p:cNvSpPr>
          <p:nvPr>
            <p:ph type="ftr" sz="quarter" idx="5"/>
          </p:nvPr>
        </p:nvSpPr>
        <p:spPr>
          <a:prstGeom prst="rect">
            <a:avLst/>
          </a:prstGeom>
        </p:spPr>
        <p:txBody>
          <a:bodyPr vert="horz" wrap="square" lIns="0" tIns="0" rIns="0" bIns="0" rtlCol="0">
            <a:spAutoFit/>
          </a:body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8" name="object 8"/>
          <p:cNvSpPr txBox="1"/>
          <p:nvPr/>
        </p:nvSpPr>
        <p:spPr>
          <a:xfrm>
            <a:off x="9638810" y="7305447"/>
            <a:ext cx="167005" cy="153035"/>
          </a:xfrm>
          <a:prstGeom prst="rect">
            <a:avLst/>
          </a:prstGeom>
        </p:spPr>
        <p:txBody>
          <a:bodyPr vert="horz" wrap="square" lIns="0" tIns="0" rIns="0" bIns="0" rtlCol="0">
            <a:spAutoFit/>
          </a:bodyPr>
          <a:lstStyle/>
          <a:p>
            <a:pPr marL="12700">
              <a:lnSpc>
                <a:spcPct val="100000"/>
              </a:lnSpc>
            </a:pPr>
            <a:r>
              <a:rPr sz="1000" dirty="0">
                <a:latin typeface="Century Gothic"/>
                <a:cs typeface="Century Gothic"/>
              </a:rPr>
              <a:t>60</a:t>
            </a:r>
            <a:endParaRPr sz="1000">
              <a:latin typeface="Century Gothic"/>
              <a:cs typeface="Century Gothic"/>
            </a:endParaRPr>
          </a:p>
        </p:txBody>
      </p:sp>
      <p:sp>
        <p:nvSpPr>
          <p:cNvPr id="9" name="Rectangle 8"/>
          <p:cNvSpPr/>
          <p:nvPr/>
        </p:nvSpPr>
        <p:spPr>
          <a:xfrm>
            <a:off x="250329" y="14111"/>
            <a:ext cx="1371600" cy="198120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0" name="Picture 9"/>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347754" y="-6984"/>
            <a:ext cx="1176750" cy="1885042"/>
          </a:xfrm>
          <a:prstGeom prst="rect">
            <a:avLst/>
          </a:prstGeo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object 6"/>
          <p:cNvSpPr txBox="1">
            <a:spLocks noGrp="1"/>
          </p:cNvSpPr>
          <p:nvPr>
            <p:ph type="ftr" sz="quarter" idx="5"/>
          </p:nvPr>
        </p:nvSpPr>
        <p:spPr>
          <a:prstGeom prst="rect">
            <a:avLst/>
          </a:prstGeom>
        </p:spPr>
        <p:txBody>
          <a:bodyPr vert="horz" wrap="square" lIns="0" tIns="0" rIns="0" bIns="0" rtlCol="0">
            <a:spAutoFit/>
          </a:bodyPr>
          <a:lstStyle/>
          <a:p>
            <a:pPr marL="12700">
              <a:lnSpc>
                <a:spcPct val="100000"/>
              </a:lnSpc>
              <a:tabLst>
                <a:tab pos="601345" algn="l"/>
                <a:tab pos="1153160" algn="l"/>
                <a:tab pos="1424940" algn="l"/>
                <a:tab pos="2343150" algn="l"/>
                <a:tab pos="3274060" algn="l"/>
                <a:tab pos="3890010" algn="l"/>
              </a:tabLst>
            </a:pPr>
            <a:r>
              <a:rPr spc="305" dirty="0"/>
              <a:t>SM</a:t>
            </a:r>
            <a:r>
              <a:rPr dirty="0"/>
              <a:t>T	</a:t>
            </a:r>
            <a:r>
              <a:rPr spc="305" dirty="0"/>
              <a:t>11</a:t>
            </a:r>
            <a:r>
              <a:rPr dirty="0"/>
              <a:t>0	|	</a:t>
            </a:r>
            <a:r>
              <a:rPr spc="305" dirty="0"/>
              <a:t>Socia</a:t>
            </a:r>
            <a:r>
              <a:rPr dirty="0"/>
              <a:t>l	</a:t>
            </a:r>
            <a:r>
              <a:rPr spc="305" dirty="0"/>
              <a:t>Medi</a:t>
            </a:r>
            <a:r>
              <a:rPr dirty="0"/>
              <a:t>a	</a:t>
            </a:r>
            <a:r>
              <a:rPr spc="305" dirty="0"/>
              <a:t>an</a:t>
            </a:r>
            <a:r>
              <a:rPr dirty="0"/>
              <a:t>d	</a:t>
            </a:r>
            <a:r>
              <a:rPr spc="305" dirty="0"/>
              <a:t>Technolog</a:t>
            </a:r>
            <a:r>
              <a:rPr dirty="0"/>
              <a:t>y</a:t>
            </a:r>
            <a:r>
              <a:rPr spc="-135" dirty="0"/>
              <a:t> </a:t>
            </a:r>
          </a:p>
        </p:txBody>
      </p:sp>
      <p:sp>
        <p:nvSpPr>
          <p:cNvPr id="7" name="object 7"/>
          <p:cNvSpPr txBox="1">
            <a:spLocks noGrp="1"/>
          </p:cNvSpPr>
          <p:nvPr>
            <p:ph type="sldNum" sz="quarter" idx="7"/>
          </p:nvPr>
        </p:nvSpPr>
        <p:spPr>
          <a:prstGeom prst="rect">
            <a:avLst/>
          </a:prstGeom>
        </p:spPr>
        <p:txBody>
          <a:bodyPr vert="horz" wrap="square" lIns="0" tIns="0" rIns="0" bIns="0" rtlCol="0">
            <a:spAutoFit/>
          </a:bodyPr>
          <a:lstStyle/>
          <a:p>
            <a:pPr marL="25400">
              <a:lnSpc>
                <a:spcPct val="100000"/>
              </a:lnSpc>
            </a:pPr>
            <a:r>
              <a:rPr dirty="0"/>
              <a:t>61</a:t>
            </a:r>
          </a:p>
        </p:txBody>
      </p:sp>
      <p:sp>
        <p:nvSpPr>
          <p:cNvPr id="3" name="object 3"/>
          <p:cNvSpPr txBox="1">
            <a:spLocks noGrp="1"/>
          </p:cNvSpPr>
          <p:nvPr>
            <p:ph type="title"/>
          </p:nvPr>
        </p:nvSpPr>
        <p:spPr>
          <a:prstGeom prst="rect">
            <a:avLst/>
          </a:prstGeom>
        </p:spPr>
        <p:txBody>
          <a:bodyPr vert="horz" wrap="square" lIns="0" tIns="0" rIns="0" bIns="0" rtlCol="0">
            <a:spAutoFit/>
          </a:bodyPr>
          <a:lstStyle/>
          <a:p>
            <a:pPr marL="6414770">
              <a:lnSpc>
                <a:spcPct val="100000"/>
              </a:lnSpc>
            </a:pPr>
            <a:r>
              <a:rPr dirty="0"/>
              <a:t>Introduction</a:t>
            </a:r>
          </a:p>
        </p:txBody>
      </p:sp>
      <p:sp>
        <p:nvSpPr>
          <p:cNvPr id="4" name="object 4"/>
          <p:cNvSpPr txBox="1"/>
          <p:nvPr/>
        </p:nvSpPr>
        <p:spPr>
          <a:xfrm>
            <a:off x="1738376" y="1208507"/>
            <a:ext cx="7609205" cy="2021205"/>
          </a:xfrm>
          <a:prstGeom prst="rect">
            <a:avLst/>
          </a:prstGeom>
        </p:spPr>
        <p:txBody>
          <a:bodyPr vert="horz" wrap="square" lIns="0" tIns="0" rIns="0" bIns="0" rtlCol="0">
            <a:spAutoFit/>
          </a:bodyPr>
          <a:lstStyle/>
          <a:p>
            <a:pPr marL="12700" marR="5080">
              <a:lnSpc>
                <a:spcPct val="102200"/>
              </a:lnSpc>
            </a:pPr>
            <a:r>
              <a:rPr sz="1200" dirty="0">
                <a:latin typeface="Century Gothic"/>
                <a:cs typeface="Century Gothic"/>
              </a:rPr>
              <a:t>Managi</a:t>
            </a:r>
            <a:r>
              <a:rPr sz="1200" spc="-10" dirty="0">
                <a:latin typeface="Century Gothic"/>
                <a:cs typeface="Century Gothic"/>
              </a:rPr>
              <a:t>n</a:t>
            </a:r>
            <a:r>
              <a:rPr sz="1200" dirty="0">
                <a:latin typeface="Century Gothic"/>
                <a:cs typeface="Century Gothic"/>
              </a:rPr>
              <a:t>g</a:t>
            </a:r>
            <a:r>
              <a:rPr sz="1200" spc="-10" dirty="0">
                <a:latin typeface="Century Gothic"/>
                <a:cs typeface="Century Gothic"/>
              </a:rPr>
              <a:t> </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successful</a:t>
            </a:r>
            <a:r>
              <a:rPr sz="1200" spc="-5" dirty="0">
                <a:latin typeface="Century Gothic"/>
                <a:cs typeface="Century Gothic"/>
              </a:rPr>
              <a:t> </a:t>
            </a:r>
            <a:r>
              <a:rPr sz="1200" dirty="0">
                <a:latin typeface="Century Gothic"/>
                <a:cs typeface="Century Gothic"/>
              </a:rPr>
              <a:t>so</a:t>
            </a:r>
            <a:r>
              <a:rPr sz="1200" spc="-10" dirty="0">
                <a:latin typeface="Century Gothic"/>
                <a:cs typeface="Century Gothic"/>
              </a:rPr>
              <a:t>c</a:t>
            </a:r>
            <a:r>
              <a:rPr sz="1200" spc="5" dirty="0">
                <a:latin typeface="Century Gothic"/>
                <a:cs typeface="Century Gothic"/>
              </a:rPr>
              <a:t>i</a:t>
            </a:r>
            <a:r>
              <a:rPr sz="1200" dirty="0">
                <a:latin typeface="Century Gothic"/>
                <a:cs typeface="Century Gothic"/>
              </a:rPr>
              <a:t>al</a:t>
            </a:r>
            <a:r>
              <a:rPr sz="1200" spc="-5" dirty="0">
                <a:latin typeface="Century Gothic"/>
                <a:cs typeface="Century Gothic"/>
              </a:rPr>
              <a:t> </a:t>
            </a:r>
            <a:r>
              <a:rPr sz="1200" dirty="0">
                <a:latin typeface="Century Gothic"/>
                <a:cs typeface="Century Gothic"/>
              </a:rPr>
              <a:t>me</a:t>
            </a:r>
            <a:r>
              <a:rPr sz="1200" spc="-10" dirty="0">
                <a:latin typeface="Century Gothic"/>
                <a:cs typeface="Century Gothic"/>
              </a:rPr>
              <a:t>d</a:t>
            </a:r>
            <a:r>
              <a:rPr sz="1200" spc="5" dirty="0">
                <a:latin typeface="Century Gothic"/>
                <a:cs typeface="Century Gothic"/>
              </a:rPr>
              <a:t>i</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campaign</a:t>
            </a:r>
            <a:r>
              <a:rPr sz="1200" spc="-5" dirty="0">
                <a:latin typeface="Century Gothic"/>
                <a:cs typeface="Century Gothic"/>
              </a:rPr>
              <a:t> </a:t>
            </a:r>
            <a:r>
              <a:rPr sz="1200" spc="10" dirty="0">
                <a:latin typeface="Century Gothic"/>
                <a:cs typeface="Century Gothic"/>
              </a:rPr>
              <a:t>i</a:t>
            </a:r>
            <a:r>
              <a:rPr sz="1200" spc="-10" dirty="0">
                <a:latin typeface="Century Gothic"/>
                <a:cs typeface="Century Gothic"/>
              </a:rPr>
              <a:t>n</a:t>
            </a:r>
            <a:r>
              <a:rPr sz="1200" dirty="0">
                <a:latin typeface="Century Gothic"/>
                <a:cs typeface="Century Gothic"/>
              </a:rPr>
              <a:t>vo</a:t>
            </a:r>
            <a:r>
              <a:rPr sz="1200" spc="-10" dirty="0">
                <a:latin typeface="Century Gothic"/>
                <a:cs typeface="Century Gothic"/>
              </a:rPr>
              <a:t>l</a:t>
            </a:r>
            <a:r>
              <a:rPr sz="1200" spc="5" dirty="0">
                <a:latin typeface="Century Gothic"/>
                <a:cs typeface="Century Gothic"/>
              </a:rPr>
              <a:t>v</a:t>
            </a:r>
            <a:r>
              <a:rPr sz="1200" spc="-5" dirty="0">
                <a:latin typeface="Century Gothic"/>
                <a:cs typeface="Century Gothic"/>
              </a:rPr>
              <a:t>e</a:t>
            </a:r>
            <a:r>
              <a:rPr sz="1200" dirty="0">
                <a:latin typeface="Century Gothic"/>
                <a:cs typeface="Century Gothic"/>
              </a:rPr>
              <a:t>s</a:t>
            </a:r>
            <a:r>
              <a:rPr sz="1200" spc="-5" dirty="0">
                <a:latin typeface="Century Gothic"/>
                <a:cs typeface="Century Gothic"/>
              </a:rPr>
              <a:t> creatin</a:t>
            </a:r>
            <a:r>
              <a:rPr sz="1200" dirty="0">
                <a:latin typeface="Century Gothic"/>
                <a:cs typeface="Century Gothic"/>
              </a:rPr>
              <a:t>g</a:t>
            </a:r>
            <a:r>
              <a:rPr sz="1200" spc="-5" dirty="0">
                <a:latin typeface="Century Gothic"/>
                <a:cs typeface="Century Gothic"/>
              </a:rPr>
              <a:t> engagin</a:t>
            </a:r>
            <a:r>
              <a:rPr sz="1200" dirty="0">
                <a:latin typeface="Century Gothic"/>
                <a:cs typeface="Century Gothic"/>
              </a:rPr>
              <a:t>g</a:t>
            </a:r>
            <a:r>
              <a:rPr sz="1200" spc="-5" dirty="0">
                <a:latin typeface="Century Gothic"/>
                <a:cs typeface="Century Gothic"/>
              </a:rPr>
              <a:t> conten</a:t>
            </a:r>
            <a:r>
              <a:rPr sz="1200" spc="5" dirty="0">
                <a:latin typeface="Century Gothic"/>
                <a:cs typeface="Century Gothic"/>
              </a:rPr>
              <a:t>t</a:t>
            </a:r>
            <a:r>
              <a:rPr sz="1200" dirty="0">
                <a:latin typeface="Century Gothic"/>
                <a:cs typeface="Century Gothic"/>
              </a:rPr>
              <a:t>,</a:t>
            </a:r>
            <a:r>
              <a:rPr sz="1200" spc="-20" dirty="0">
                <a:latin typeface="Century Gothic"/>
                <a:cs typeface="Century Gothic"/>
              </a:rPr>
              <a:t> </a:t>
            </a:r>
            <a:r>
              <a:rPr sz="1200" spc="-5" dirty="0">
                <a:latin typeface="Century Gothic"/>
                <a:cs typeface="Century Gothic"/>
              </a:rPr>
              <a:t>fu</a:t>
            </a:r>
            <a:r>
              <a:rPr sz="1200" dirty="0">
                <a:latin typeface="Century Gothic"/>
                <a:cs typeface="Century Gothic"/>
              </a:rPr>
              <a:t>n</a:t>
            </a:r>
            <a:r>
              <a:rPr sz="1200" spc="-5" dirty="0">
                <a:latin typeface="Century Gothic"/>
                <a:cs typeface="Century Gothic"/>
              </a:rPr>
              <a:t> graph</a:t>
            </a:r>
            <a:r>
              <a:rPr sz="1200" spc="10" dirty="0">
                <a:latin typeface="Century Gothic"/>
                <a:cs typeface="Century Gothic"/>
              </a:rPr>
              <a:t>i</a:t>
            </a:r>
            <a:r>
              <a:rPr sz="1200" spc="-5" dirty="0">
                <a:latin typeface="Century Gothic"/>
                <a:cs typeface="Century Gothic"/>
              </a:rPr>
              <a:t>c</a:t>
            </a:r>
            <a:r>
              <a:rPr sz="1200" spc="5" dirty="0">
                <a:latin typeface="Century Gothic"/>
                <a:cs typeface="Century Gothic"/>
              </a:rPr>
              <a:t>s</a:t>
            </a:r>
            <a:r>
              <a:rPr sz="1200" dirty="0">
                <a:latin typeface="Century Gothic"/>
                <a:cs typeface="Century Gothic"/>
              </a:rPr>
              <a:t>,</a:t>
            </a:r>
            <a:r>
              <a:rPr sz="1200" spc="-20" dirty="0">
                <a:latin typeface="Century Gothic"/>
                <a:cs typeface="Century Gothic"/>
              </a:rPr>
              <a:t> </a:t>
            </a:r>
            <a:r>
              <a:rPr sz="1200" spc="5" dirty="0">
                <a:latin typeface="Century Gothic"/>
                <a:cs typeface="Century Gothic"/>
              </a:rPr>
              <a:t>a</a:t>
            </a:r>
            <a:r>
              <a:rPr sz="1200" dirty="0">
                <a:latin typeface="Century Gothic"/>
                <a:cs typeface="Century Gothic"/>
              </a:rPr>
              <a:t>nd the</a:t>
            </a:r>
            <a:r>
              <a:rPr sz="1200" spc="-5" dirty="0">
                <a:latin typeface="Century Gothic"/>
                <a:cs typeface="Century Gothic"/>
              </a:rPr>
              <a:t> </a:t>
            </a:r>
            <a:r>
              <a:rPr sz="1200" dirty="0">
                <a:latin typeface="Century Gothic"/>
                <a:cs typeface="Century Gothic"/>
              </a:rPr>
              <a:t>use</a:t>
            </a:r>
            <a:r>
              <a:rPr sz="1200" spc="-5" dirty="0">
                <a:latin typeface="Century Gothic"/>
                <a:cs typeface="Century Gothic"/>
              </a:rPr>
              <a:t> </a:t>
            </a:r>
            <a:r>
              <a:rPr sz="1200" dirty="0">
                <a:latin typeface="Century Gothic"/>
                <a:cs typeface="Century Gothic"/>
              </a:rPr>
              <a:t>of</a:t>
            </a:r>
            <a:r>
              <a:rPr sz="1200" spc="-5" dirty="0">
                <a:latin typeface="Century Gothic"/>
                <a:cs typeface="Century Gothic"/>
              </a:rPr>
              <a:t> </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so</a:t>
            </a:r>
            <a:r>
              <a:rPr sz="1200" spc="-10" dirty="0">
                <a:latin typeface="Century Gothic"/>
                <a:cs typeface="Century Gothic"/>
              </a:rPr>
              <a:t>c</a:t>
            </a:r>
            <a:r>
              <a:rPr sz="1200" spc="10" dirty="0">
                <a:latin typeface="Century Gothic"/>
                <a:cs typeface="Century Gothic"/>
              </a:rPr>
              <a:t>i</a:t>
            </a:r>
            <a:r>
              <a:rPr sz="1200" dirty="0">
                <a:latin typeface="Century Gothic"/>
                <a:cs typeface="Century Gothic"/>
              </a:rPr>
              <a:t>al</a:t>
            </a:r>
            <a:r>
              <a:rPr sz="1200" spc="-5" dirty="0">
                <a:latin typeface="Century Gothic"/>
                <a:cs typeface="Century Gothic"/>
              </a:rPr>
              <a:t> </a:t>
            </a:r>
            <a:r>
              <a:rPr sz="1200" dirty="0">
                <a:latin typeface="Century Gothic"/>
                <a:cs typeface="Century Gothic"/>
              </a:rPr>
              <a:t>me</a:t>
            </a:r>
            <a:r>
              <a:rPr sz="1200" spc="-10" dirty="0">
                <a:latin typeface="Century Gothic"/>
                <a:cs typeface="Century Gothic"/>
              </a:rPr>
              <a:t>d</a:t>
            </a:r>
            <a:r>
              <a:rPr sz="1200" spc="10" dirty="0">
                <a:latin typeface="Century Gothic"/>
                <a:cs typeface="Century Gothic"/>
              </a:rPr>
              <a:t>i</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management</a:t>
            </a:r>
            <a:r>
              <a:rPr sz="1200" spc="-5" dirty="0">
                <a:latin typeface="Century Gothic"/>
                <a:cs typeface="Century Gothic"/>
              </a:rPr>
              <a:t> </a:t>
            </a:r>
            <a:r>
              <a:rPr sz="1200" dirty="0">
                <a:latin typeface="Century Gothic"/>
                <a:cs typeface="Century Gothic"/>
              </a:rPr>
              <a:t>tool</a:t>
            </a:r>
            <a:r>
              <a:rPr sz="1200" spc="-5" dirty="0">
                <a:latin typeface="Century Gothic"/>
                <a:cs typeface="Century Gothic"/>
              </a:rPr>
              <a:t> </a:t>
            </a:r>
            <a:r>
              <a:rPr sz="1200" dirty="0">
                <a:latin typeface="Century Gothic"/>
                <a:cs typeface="Century Gothic"/>
              </a:rPr>
              <a:t>to</a:t>
            </a:r>
            <a:r>
              <a:rPr sz="1200" spc="-5" dirty="0">
                <a:latin typeface="Century Gothic"/>
                <a:cs typeface="Century Gothic"/>
              </a:rPr>
              <a:t> </a:t>
            </a:r>
            <a:r>
              <a:rPr sz="1200" dirty="0">
                <a:latin typeface="Century Gothic"/>
                <a:cs typeface="Century Gothic"/>
              </a:rPr>
              <a:t>he</a:t>
            </a:r>
            <a:r>
              <a:rPr sz="1200" spc="5" dirty="0">
                <a:latin typeface="Century Gothic"/>
                <a:cs typeface="Century Gothic"/>
              </a:rPr>
              <a:t>l</a:t>
            </a:r>
            <a:r>
              <a:rPr sz="1200" dirty="0">
                <a:latin typeface="Century Gothic"/>
                <a:cs typeface="Century Gothic"/>
              </a:rPr>
              <a:t>p</a:t>
            </a:r>
            <a:r>
              <a:rPr sz="1200" spc="-5" dirty="0">
                <a:latin typeface="Century Gothic"/>
                <a:cs typeface="Century Gothic"/>
              </a:rPr>
              <a:t> organ</a:t>
            </a:r>
            <a:r>
              <a:rPr sz="1200" spc="10" dirty="0">
                <a:latin typeface="Century Gothic"/>
                <a:cs typeface="Century Gothic"/>
              </a:rPr>
              <a:t>i</a:t>
            </a:r>
            <a:r>
              <a:rPr sz="1200" spc="-5" dirty="0">
                <a:latin typeface="Century Gothic"/>
                <a:cs typeface="Century Gothic"/>
              </a:rPr>
              <a:t>z</a:t>
            </a:r>
            <a:r>
              <a:rPr sz="1200" dirty="0">
                <a:latin typeface="Century Gothic"/>
                <a:cs typeface="Century Gothic"/>
              </a:rPr>
              <a:t>e</a:t>
            </a:r>
            <a:r>
              <a:rPr sz="1200" spc="-5" dirty="0">
                <a:latin typeface="Century Gothic"/>
                <a:cs typeface="Century Gothic"/>
              </a:rPr>
              <a:t> an</a:t>
            </a:r>
            <a:r>
              <a:rPr sz="1200" dirty="0">
                <a:latin typeface="Century Gothic"/>
                <a:cs typeface="Century Gothic"/>
              </a:rPr>
              <a:t>d</a:t>
            </a:r>
            <a:r>
              <a:rPr sz="1200" spc="-5" dirty="0">
                <a:latin typeface="Century Gothic"/>
                <a:cs typeface="Century Gothic"/>
              </a:rPr>
              <a:t> d</a:t>
            </a:r>
            <a:r>
              <a:rPr sz="1200" spc="10" dirty="0">
                <a:latin typeface="Century Gothic"/>
                <a:cs typeface="Century Gothic"/>
              </a:rPr>
              <a:t>i</a:t>
            </a:r>
            <a:r>
              <a:rPr sz="1200" spc="-5" dirty="0">
                <a:latin typeface="Century Gothic"/>
                <a:cs typeface="Century Gothic"/>
              </a:rPr>
              <a:t>str</a:t>
            </a:r>
            <a:r>
              <a:rPr sz="1200" spc="5" dirty="0">
                <a:latin typeface="Century Gothic"/>
                <a:cs typeface="Century Gothic"/>
              </a:rPr>
              <a:t>i</a:t>
            </a:r>
            <a:r>
              <a:rPr sz="1200" spc="-5" dirty="0">
                <a:latin typeface="Century Gothic"/>
                <a:cs typeface="Century Gothic"/>
              </a:rPr>
              <a:t>but</a:t>
            </a:r>
            <a:r>
              <a:rPr sz="1200" dirty="0">
                <a:latin typeface="Century Gothic"/>
                <a:cs typeface="Century Gothic"/>
              </a:rPr>
              <a:t>e</a:t>
            </a:r>
            <a:r>
              <a:rPr sz="1200" spc="5" dirty="0">
                <a:latin typeface="Century Gothic"/>
                <a:cs typeface="Century Gothic"/>
              </a:rPr>
              <a:t> </a:t>
            </a:r>
            <a:r>
              <a:rPr sz="1200" spc="-5" dirty="0">
                <a:latin typeface="Century Gothic"/>
                <a:cs typeface="Century Gothic"/>
              </a:rPr>
              <a:t>you</a:t>
            </a:r>
            <a:r>
              <a:rPr sz="1200" dirty="0">
                <a:latin typeface="Century Gothic"/>
                <a:cs typeface="Century Gothic"/>
              </a:rPr>
              <a:t>r</a:t>
            </a:r>
            <a:r>
              <a:rPr sz="1200" spc="-5" dirty="0">
                <a:latin typeface="Century Gothic"/>
                <a:cs typeface="Century Gothic"/>
              </a:rPr>
              <a:t> communicat</a:t>
            </a:r>
            <a:r>
              <a:rPr sz="1200" spc="10" dirty="0">
                <a:latin typeface="Century Gothic"/>
                <a:cs typeface="Century Gothic"/>
              </a:rPr>
              <a:t>i</a:t>
            </a:r>
            <a:r>
              <a:rPr sz="1200" spc="-5" dirty="0">
                <a:latin typeface="Century Gothic"/>
                <a:cs typeface="Century Gothic"/>
              </a:rPr>
              <a:t>on</a:t>
            </a:r>
            <a:r>
              <a:rPr sz="1200" dirty="0">
                <a:latin typeface="Century Gothic"/>
                <a:cs typeface="Century Gothic"/>
              </a:rPr>
              <a:t>s</a:t>
            </a:r>
            <a:r>
              <a:rPr sz="1200" spc="-5" dirty="0">
                <a:latin typeface="Century Gothic"/>
                <a:cs typeface="Century Gothic"/>
              </a:rPr>
              <a:t> con- </a:t>
            </a:r>
            <a:r>
              <a:rPr sz="1200" dirty="0">
                <a:latin typeface="Century Gothic"/>
                <a:cs typeface="Century Gothic"/>
              </a:rPr>
              <a:t>sistently.</a:t>
            </a:r>
            <a:r>
              <a:rPr sz="1200" spc="-15" dirty="0">
                <a:latin typeface="Century Gothic"/>
                <a:cs typeface="Century Gothic"/>
              </a:rPr>
              <a:t> </a:t>
            </a:r>
            <a:r>
              <a:rPr sz="1200" spc="5" dirty="0">
                <a:latin typeface="Century Gothic"/>
                <a:cs typeface="Century Gothic"/>
              </a:rPr>
              <a:t>A</a:t>
            </a:r>
            <a:r>
              <a:rPr sz="1200" dirty="0">
                <a:latin typeface="Century Gothic"/>
                <a:cs typeface="Century Gothic"/>
              </a:rPr>
              <a:t>s</a:t>
            </a:r>
            <a:r>
              <a:rPr sz="1200" spc="-5" dirty="0">
                <a:latin typeface="Century Gothic"/>
                <a:cs typeface="Century Gothic"/>
              </a:rPr>
              <a:t> </a:t>
            </a:r>
            <a:r>
              <a:rPr sz="1200" dirty="0">
                <a:latin typeface="Century Gothic"/>
                <a:cs typeface="Century Gothic"/>
              </a:rPr>
              <a:t>mentioned</a:t>
            </a:r>
            <a:r>
              <a:rPr sz="1200" spc="-5" dirty="0">
                <a:latin typeface="Century Gothic"/>
                <a:cs typeface="Century Gothic"/>
              </a:rPr>
              <a:t> </a:t>
            </a:r>
            <a:r>
              <a:rPr sz="1200" dirty="0">
                <a:latin typeface="Century Gothic"/>
                <a:cs typeface="Century Gothic"/>
              </a:rPr>
              <a:t>ear</a:t>
            </a:r>
            <a:r>
              <a:rPr sz="1200" spc="-10" dirty="0">
                <a:latin typeface="Century Gothic"/>
                <a:cs typeface="Century Gothic"/>
              </a:rPr>
              <a:t>l</a:t>
            </a:r>
            <a:r>
              <a:rPr sz="1200" spc="10" dirty="0">
                <a:latin typeface="Century Gothic"/>
                <a:cs typeface="Century Gothic"/>
              </a:rPr>
              <a:t>i</a:t>
            </a:r>
            <a:r>
              <a:rPr sz="1200" dirty="0">
                <a:latin typeface="Century Gothic"/>
                <a:cs typeface="Century Gothic"/>
              </a:rPr>
              <a:t>er</a:t>
            </a:r>
            <a:r>
              <a:rPr sz="1200" spc="-5" dirty="0">
                <a:latin typeface="Century Gothic"/>
                <a:cs typeface="Century Gothic"/>
              </a:rPr>
              <a:t> </a:t>
            </a:r>
            <a:r>
              <a:rPr sz="1200" dirty="0">
                <a:latin typeface="Century Gothic"/>
                <a:cs typeface="Century Gothic"/>
              </a:rPr>
              <a:t>in</a:t>
            </a:r>
            <a:r>
              <a:rPr sz="1200" spc="-5" dirty="0">
                <a:latin typeface="Century Gothic"/>
                <a:cs typeface="Century Gothic"/>
              </a:rPr>
              <a:t> </a:t>
            </a:r>
            <a:r>
              <a:rPr sz="1200" dirty="0">
                <a:latin typeface="Century Gothic"/>
                <a:cs typeface="Century Gothic"/>
              </a:rPr>
              <a:t>th</a:t>
            </a:r>
            <a:r>
              <a:rPr sz="1200" spc="10" dirty="0">
                <a:latin typeface="Century Gothic"/>
                <a:cs typeface="Century Gothic"/>
              </a:rPr>
              <a:t>i</a:t>
            </a:r>
            <a:r>
              <a:rPr sz="1200" dirty="0">
                <a:latin typeface="Century Gothic"/>
                <a:cs typeface="Century Gothic"/>
              </a:rPr>
              <a:t>s</a:t>
            </a:r>
            <a:r>
              <a:rPr sz="1200" spc="-5" dirty="0">
                <a:latin typeface="Century Gothic"/>
                <a:cs typeface="Century Gothic"/>
              </a:rPr>
              <a:t> </a:t>
            </a:r>
            <a:r>
              <a:rPr sz="1200" dirty="0">
                <a:latin typeface="Century Gothic"/>
                <a:cs typeface="Century Gothic"/>
              </a:rPr>
              <a:t>cou</a:t>
            </a:r>
            <a:r>
              <a:rPr sz="1200" spc="-10" dirty="0">
                <a:latin typeface="Century Gothic"/>
                <a:cs typeface="Century Gothic"/>
              </a:rPr>
              <a:t>r</a:t>
            </a:r>
            <a:r>
              <a:rPr sz="1200" dirty="0">
                <a:latin typeface="Century Gothic"/>
                <a:cs typeface="Century Gothic"/>
              </a:rPr>
              <a:t>se</a:t>
            </a:r>
            <a:r>
              <a:rPr sz="1200" spc="-5" dirty="0">
                <a:latin typeface="Century Gothic"/>
                <a:cs typeface="Century Gothic"/>
              </a:rPr>
              <a:t> </a:t>
            </a:r>
            <a:r>
              <a:rPr sz="1200" dirty="0">
                <a:latin typeface="Century Gothic"/>
                <a:cs typeface="Century Gothic"/>
              </a:rPr>
              <a:t>there</a:t>
            </a:r>
            <a:r>
              <a:rPr sz="1200" spc="-5" dirty="0">
                <a:latin typeface="Century Gothic"/>
                <a:cs typeface="Century Gothic"/>
              </a:rPr>
              <a:t> </a:t>
            </a:r>
            <a:r>
              <a:rPr sz="1200" spc="10" dirty="0">
                <a:latin typeface="Century Gothic"/>
                <a:cs typeface="Century Gothic"/>
              </a:rPr>
              <a:t>i</a:t>
            </a:r>
            <a:r>
              <a:rPr sz="1200" dirty="0">
                <a:latin typeface="Century Gothic"/>
                <a:cs typeface="Century Gothic"/>
              </a:rPr>
              <a:t>sn’t</a:t>
            </a:r>
            <a:r>
              <a:rPr sz="1200" spc="-5" dirty="0">
                <a:latin typeface="Century Gothic"/>
                <a:cs typeface="Century Gothic"/>
              </a:rPr>
              <a:t> </a:t>
            </a:r>
            <a:r>
              <a:rPr sz="1200" dirty="0">
                <a:latin typeface="Century Gothic"/>
                <a:cs typeface="Century Gothic"/>
              </a:rPr>
              <a:t>an</a:t>
            </a:r>
            <a:r>
              <a:rPr sz="1200" spc="-5" dirty="0">
                <a:latin typeface="Century Gothic"/>
                <a:cs typeface="Century Gothic"/>
              </a:rPr>
              <a:t> </a:t>
            </a:r>
            <a:r>
              <a:rPr sz="1200" dirty="0">
                <a:latin typeface="Century Gothic"/>
                <a:cs typeface="Century Gothic"/>
              </a:rPr>
              <a:t>alterna</a:t>
            </a:r>
            <a:r>
              <a:rPr sz="1200" spc="-5" dirty="0">
                <a:latin typeface="Century Gothic"/>
                <a:cs typeface="Century Gothic"/>
              </a:rPr>
              <a:t>t</a:t>
            </a:r>
            <a:r>
              <a:rPr sz="1200" dirty="0">
                <a:latin typeface="Century Gothic"/>
                <a:cs typeface="Century Gothic"/>
              </a:rPr>
              <a:t>ive</a:t>
            </a:r>
            <a:r>
              <a:rPr sz="1200" spc="-5" dirty="0">
                <a:latin typeface="Century Gothic"/>
                <a:cs typeface="Century Gothic"/>
              </a:rPr>
              <a:t> </a:t>
            </a:r>
            <a:r>
              <a:rPr sz="1200" dirty="0">
                <a:latin typeface="Century Gothic"/>
                <a:cs typeface="Century Gothic"/>
              </a:rPr>
              <a:t>to</a:t>
            </a:r>
            <a:r>
              <a:rPr sz="1200" spc="-5" dirty="0">
                <a:latin typeface="Century Gothic"/>
                <a:cs typeface="Century Gothic"/>
              </a:rPr>
              <a:t> </a:t>
            </a:r>
            <a:r>
              <a:rPr sz="1200" dirty="0">
                <a:latin typeface="Century Gothic"/>
                <a:cs typeface="Century Gothic"/>
              </a:rPr>
              <a:t>maintai</a:t>
            </a:r>
            <a:r>
              <a:rPr sz="1200" spc="-10" dirty="0">
                <a:latin typeface="Century Gothic"/>
                <a:cs typeface="Century Gothic"/>
              </a:rPr>
              <a:t>n</a:t>
            </a:r>
            <a:r>
              <a:rPr sz="1200" dirty="0">
                <a:latin typeface="Century Gothic"/>
                <a:cs typeface="Century Gothic"/>
              </a:rPr>
              <a:t>i</a:t>
            </a:r>
            <a:r>
              <a:rPr sz="1200" spc="-10" dirty="0">
                <a:latin typeface="Century Gothic"/>
                <a:cs typeface="Century Gothic"/>
              </a:rPr>
              <a:t>n</a:t>
            </a:r>
            <a:r>
              <a:rPr sz="1200" dirty="0">
                <a:latin typeface="Century Gothic"/>
                <a:cs typeface="Century Gothic"/>
              </a:rPr>
              <a:t>g</a:t>
            </a:r>
            <a:r>
              <a:rPr sz="1200" spc="-5" dirty="0">
                <a:latin typeface="Century Gothic"/>
                <a:cs typeface="Century Gothic"/>
              </a:rPr>
              <a:t> </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good</a:t>
            </a:r>
            <a:r>
              <a:rPr sz="1200" spc="-5" dirty="0">
                <a:latin typeface="Century Gothic"/>
                <a:cs typeface="Century Gothic"/>
              </a:rPr>
              <a:t> </a:t>
            </a:r>
            <a:r>
              <a:rPr sz="1200" dirty="0">
                <a:latin typeface="Century Gothic"/>
                <a:cs typeface="Century Gothic"/>
              </a:rPr>
              <a:t>so</a:t>
            </a:r>
            <a:r>
              <a:rPr sz="1200" spc="-10" dirty="0">
                <a:latin typeface="Century Gothic"/>
                <a:cs typeface="Century Gothic"/>
              </a:rPr>
              <a:t>c</a:t>
            </a:r>
            <a:r>
              <a:rPr sz="1200" spc="10" dirty="0">
                <a:latin typeface="Century Gothic"/>
                <a:cs typeface="Century Gothic"/>
              </a:rPr>
              <a:t>i</a:t>
            </a:r>
            <a:r>
              <a:rPr sz="1200" dirty="0">
                <a:latin typeface="Century Gothic"/>
                <a:cs typeface="Century Gothic"/>
              </a:rPr>
              <a:t>al</a:t>
            </a:r>
            <a:r>
              <a:rPr sz="1200" spc="-5" dirty="0">
                <a:latin typeface="Century Gothic"/>
                <a:cs typeface="Century Gothic"/>
              </a:rPr>
              <a:t> </a:t>
            </a:r>
            <a:r>
              <a:rPr sz="1200" dirty="0">
                <a:latin typeface="Century Gothic"/>
                <a:cs typeface="Century Gothic"/>
              </a:rPr>
              <a:t>me- </a:t>
            </a:r>
            <a:r>
              <a:rPr sz="1200" spc="-10" dirty="0">
                <a:latin typeface="Century Gothic"/>
                <a:cs typeface="Century Gothic"/>
              </a:rPr>
              <a:t>d</a:t>
            </a:r>
            <a:r>
              <a:rPr sz="1200" spc="10" dirty="0">
                <a:latin typeface="Century Gothic"/>
                <a:cs typeface="Century Gothic"/>
              </a:rPr>
              <a:t>i</a:t>
            </a:r>
            <a:r>
              <a:rPr sz="1200" dirty="0">
                <a:latin typeface="Century Gothic"/>
                <a:cs typeface="Century Gothic"/>
              </a:rPr>
              <a:t>a</a:t>
            </a:r>
            <a:r>
              <a:rPr sz="1200" spc="-5" dirty="0">
                <a:latin typeface="Century Gothic"/>
                <a:cs typeface="Century Gothic"/>
              </a:rPr>
              <a:t> strategy</a:t>
            </a:r>
            <a:r>
              <a:rPr sz="1200" dirty="0">
                <a:latin typeface="Century Gothic"/>
                <a:cs typeface="Century Gothic"/>
              </a:rPr>
              <a:t>.</a:t>
            </a:r>
            <a:r>
              <a:rPr sz="1200" spc="-5" dirty="0">
                <a:latin typeface="Century Gothic"/>
                <a:cs typeface="Century Gothic"/>
              </a:rPr>
              <a:t> </a:t>
            </a:r>
            <a:r>
              <a:rPr sz="1200" spc="-10" dirty="0">
                <a:latin typeface="Century Gothic"/>
                <a:cs typeface="Century Gothic"/>
              </a:rPr>
              <a:t>T</a:t>
            </a:r>
            <a:r>
              <a:rPr sz="1200" dirty="0">
                <a:latin typeface="Century Gothic"/>
                <a:cs typeface="Century Gothic"/>
              </a:rPr>
              <a:t>h</a:t>
            </a:r>
            <a:r>
              <a:rPr sz="1200" spc="10" dirty="0">
                <a:latin typeface="Century Gothic"/>
                <a:cs typeface="Century Gothic"/>
              </a:rPr>
              <a:t>i</a:t>
            </a:r>
            <a:r>
              <a:rPr sz="1200" spc="-5" dirty="0">
                <a:latin typeface="Century Gothic"/>
                <a:cs typeface="Century Gothic"/>
              </a:rPr>
              <a:t>r</a:t>
            </a:r>
            <a:r>
              <a:rPr sz="1200" dirty="0">
                <a:latin typeface="Century Gothic"/>
                <a:cs typeface="Century Gothic"/>
              </a:rPr>
              <a:t>d</a:t>
            </a:r>
            <a:r>
              <a:rPr sz="1200" spc="-5" dirty="0">
                <a:latin typeface="Century Gothic"/>
                <a:cs typeface="Century Gothic"/>
              </a:rPr>
              <a:t> part</a:t>
            </a:r>
            <a:r>
              <a:rPr sz="1200" dirty="0">
                <a:latin typeface="Century Gothic"/>
                <a:cs typeface="Century Gothic"/>
              </a:rPr>
              <a:t>y</a:t>
            </a:r>
            <a:r>
              <a:rPr sz="1200" spc="-5" dirty="0">
                <a:latin typeface="Century Gothic"/>
                <a:cs typeface="Century Gothic"/>
              </a:rPr>
              <a:t> managemen</a:t>
            </a:r>
            <a:r>
              <a:rPr sz="1200" dirty="0">
                <a:latin typeface="Century Gothic"/>
                <a:cs typeface="Century Gothic"/>
              </a:rPr>
              <a:t>t</a:t>
            </a:r>
            <a:r>
              <a:rPr sz="1200" spc="-5" dirty="0">
                <a:latin typeface="Century Gothic"/>
                <a:cs typeface="Century Gothic"/>
              </a:rPr>
              <a:t> compan</a:t>
            </a:r>
            <a:r>
              <a:rPr sz="1200" spc="10" dirty="0">
                <a:latin typeface="Century Gothic"/>
                <a:cs typeface="Century Gothic"/>
              </a:rPr>
              <a:t>i</a:t>
            </a:r>
            <a:r>
              <a:rPr sz="1200" spc="-10" dirty="0">
                <a:latin typeface="Century Gothic"/>
                <a:cs typeface="Century Gothic"/>
              </a:rPr>
              <a:t>e</a:t>
            </a:r>
            <a:r>
              <a:rPr sz="1200" dirty="0">
                <a:latin typeface="Century Gothic"/>
                <a:cs typeface="Century Gothic"/>
              </a:rPr>
              <a:t>s</a:t>
            </a:r>
            <a:r>
              <a:rPr sz="1200" spc="-5" dirty="0">
                <a:latin typeface="Century Gothic"/>
                <a:cs typeface="Century Gothic"/>
              </a:rPr>
              <a:t> </a:t>
            </a:r>
            <a:r>
              <a:rPr sz="1200" dirty="0">
                <a:latin typeface="Century Gothic"/>
                <a:cs typeface="Century Gothic"/>
              </a:rPr>
              <a:t>can</a:t>
            </a:r>
            <a:r>
              <a:rPr sz="1200" spc="-5" dirty="0">
                <a:latin typeface="Century Gothic"/>
                <a:cs typeface="Century Gothic"/>
              </a:rPr>
              <a:t> </a:t>
            </a:r>
            <a:r>
              <a:rPr sz="1200" dirty="0">
                <a:latin typeface="Century Gothic"/>
                <a:cs typeface="Century Gothic"/>
              </a:rPr>
              <a:t>create</a:t>
            </a:r>
            <a:r>
              <a:rPr sz="1200" spc="-5" dirty="0">
                <a:latin typeface="Century Gothic"/>
                <a:cs typeface="Century Gothic"/>
              </a:rPr>
              <a:t> </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strategy</a:t>
            </a:r>
            <a:r>
              <a:rPr sz="1200" spc="-5" dirty="0">
                <a:latin typeface="Century Gothic"/>
                <a:cs typeface="Century Gothic"/>
              </a:rPr>
              <a:t> </a:t>
            </a:r>
            <a:r>
              <a:rPr sz="1200" dirty="0">
                <a:latin typeface="Century Gothic"/>
                <a:cs typeface="Century Gothic"/>
              </a:rPr>
              <a:t>and</a:t>
            </a:r>
            <a:r>
              <a:rPr sz="1200" spc="-5" dirty="0">
                <a:latin typeface="Century Gothic"/>
                <a:cs typeface="Century Gothic"/>
              </a:rPr>
              <a:t> </a:t>
            </a:r>
            <a:r>
              <a:rPr sz="1200" dirty="0">
                <a:latin typeface="Century Gothic"/>
                <a:cs typeface="Century Gothic"/>
              </a:rPr>
              <a:t>schedule</a:t>
            </a:r>
            <a:r>
              <a:rPr sz="1200" spc="-5" dirty="0">
                <a:latin typeface="Century Gothic"/>
                <a:cs typeface="Century Gothic"/>
              </a:rPr>
              <a:t> </a:t>
            </a:r>
            <a:r>
              <a:rPr sz="1200" dirty="0">
                <a:latin typeface="Century Gothic"/>
                <a:cs typeface="Century Gothic"/>
              </a:rPr>
              <a:t>communica- t</a:t>
            </a:r>
            <a:r>
              <a:rPr sz="1200" spc="10" dirty="0">
                <a:latin typeface="Century Gothic"/>
                <a:cs typeface="Century Gothic"/>
              </a:rPr>
              <a:t>i</a:t>
            </a:r>
            <a:r>
              <a:rPr sz="1200" dirty="0">
                <a:latin typeface="Century Gothic"/>
                <a:cs typeface="Century Gothic"/>
              </a:rPr>
              <a:t>ons</a:t>
            </a:r>
            <a:r>
              <a:rPr sz="1200" spc="-5" dirty="0">
                <a:latin typeface="Century Gothic"/>
                <a:cs typeface="Century Gothic"/>
              </a:rPr>
              <a:t> </a:t>
            </a:r>
            <a:r>
              <a:rPr sz="1200" dirty="0">
                <a:latin typeface="Century Gothic"/>
                <a:cs typeface="Century Gothic"/>
              </a:rPr>
              <a:t>but</a:t>
            </a:r>
            <a:r>
              <a:rPr sz="1200" spc="-5" dirty="0">
                <a:latin typeface="Century Gothic"/>
                <a:cs typeface="Century Gothic"/>
              </a:rPr>
              <a:t> </a:t>
            </a:r>
            <a:r>
              <a:rPr sz="1200" dirty="0">
                <a:latin typeface="Century Gothic"/>
                <a:cs typeface="Century Gothic"/>
              </a:rPr>
              <a:t>they</a:t>
            </a:r>
            <a:r>
              <a:rPr sz="1200" spc="-5" dirty="0">
                <a:latin typeface="Century Gothic"/>
                <a:cs typeface="Century Gothic"/>
              </a:rPr>
              <a:t> </a:t>
            </a:r>
            <a:r>
              <a:rPr sz="1200" dirty="0">
                <a:latin typeface="Century Gothic"/>
                <a:cs typeface="Century Gothic"/>
              </a:rPr>
              <a:t>cannot</a:t>
            </a:r>
            <a:r>
              <a:rPr sz="1200" spc="-5" dirty="0">
                <a:latin typeface="Century Gothic"/>
                <a:cs typeface="Century Gothic"/>
              </a:rPr>
              <a:t> </a:t>
            </a:r>
            <a:r>
              <a:rPr sz="1200" dirty="0">
                <a:latin typeface="Century Gothic"/>
                <a:cs typeface="Century Gothic"/>
              </a:rPr>
              <a:t>replace</a:t>
            </a:r>
            <a:r>
              <a:rPr sz="1200" spc="-5" dirty="0">
                <a:latin typeface="Century Gothic"/>
                <a:cs typeface="Century Gothic"/>
              </a:rPr>
              <a:t> </a:t>
            </a:r>
            <a:r>
              <a:rPr sz="1200" dirty="0">
                <a:latin typeface="Century Gothic"/>
                <a:cs typeface="Century Gothic"/>
              </a:rPr>
              <a:t>the</a:t>
            </a:r>
            <a:r>
              <a:rPr sz="1200" spc="-5" dirty="0">
                <a:latin typeface="Century Gothic"/>
                <a:cs typeface="Century Gothic"/>
              </a:rPr>
              <a:t> </a:t>
            </a:r>
            <a:r>
              <a:rPr sz="1200" dirty="0">
                <a:latin typeface="Century Gothic"/>
                <a:cs typeface="Century Gothic"/>
              </a:rPr>
              <a:t>real</a:t>
            </a:r>
            <a:r>
              <a:rPr sz="1200" spc="-5" dirty="0">
                <a:latin typeface="Century Gothic"/>
                <a:cs typeface="Century Gothic"/>
              </a:rPr>
              <a:t> </a:t>
            </a:r>
            <a:r>
              <a:rPr sz="1200" dirty="0">
                <a:latin typeface="Century Gothic"/>
                <a:cs typeface="Century Gothic"/>
              </a:rPr>
              <a:t>time</a:t>
            </a:r>
            <a:r>
              <a:rPr sz="1200" spc="-5" dirty="0">
                <a:latin typeface="Century Gothic"/>
                <a:cs typeface="Century Gothic"/>
              </a:rPr>
              <a:t> </a:t>
            </a:r>
            <a:r>
              <a:rPr sz="1200" dirty="0">
                <a:latin typeface="Century Gothic"/>
                <a:cs typeface="Century Gothic"/>
              </a:rPr>
              <a:t>“a</a:t>
            </a:r>
            <a:r>
              <a:rPr sz="1200" spc="-10" dirty="0">
                <a:latin typeface="Century Gothic"/>
                <a:cs typeface="Century Gothic"/>
              </a:rPr>
              <a:t>d</a:t>
            </a:r>
            <a:r>
              <a:rPr sz="1200" spc="10" dirty="0">
                <a:latin typeface="Century Gothic"/>
                <a:cs typeface="Century Gothic"/>
              </a:rPr>
              <a:t>v</a:t>
            </a:r>
            <a:r>
              <a:rPr sz="1200" dirty="0">
                <a:latin typeface="Century Gothic"/>
                <a:cs typeface="Century Gothic"/>
              </a:rPr>
              <a:t>entur</a:t>
            </a:r>
            <a:r>
              <a:rPr sz="1200" spc="-5" dirty="0">
                <a:latin typeface="Century Gothic"/>
                <a:cs typeface="Century Gothic"/>
              </a:rPr>
              <a:t>es</a:t>
            </a:r>
            <a:r>
              <a:rPr sz="1200" dirty="0">
                <a:latin typeface="Century Gothic"/>
                <a:cs typeface="Century Gothic"/>
              </a:rPr>
              <a:t>”</a:t>
            </a:r>
            <a:r>
              <a:rPr sz="1200" spc="-5" dirty="0">
                <a:latin typeface="Century Gothic"/>
                <a:cs typeface="Century Gothic"/>
              </a:rPr>
              <a:t> tha</a:t>
            </a:r>
            <a:r>
              <a:rPr sz="1200" dirty="0">
                <a:latin typeface="Century Gothic"/>
                <a:cs typeface="Century Gothic"/>
              </a:rPr>
              <a:t>t</a:t>
            </a:r>
            <a:r>
              <a:rPr sz="1200" spc="-5" dirty="0">
                <a:latin typeface="Century Gothic"/>
                <a:cs typeface="Century Gothic"/>
              </a:rPr>
              <a:t> tak</a:t>
            </a:r>
            <a:r>
              <a:rPr sz="1200" dirty="0">
                <a:latin typeface="Century Gothic"/>
                <a:cs typeface="Century Gothic"/>
              </a:rPr>
              <a:t>e</a:t>
            </a:r>
            <a:r>
              <a:rPr sz="1200" spc="-5" dirty="0">
                <a:latin typeface="Century Gothic"/>
                <a:cs typeface="Century Gothic"/>
              </a:rPr>
              <a:t> plac</a:t>
            </a:r>
            <a:r>
              <a:rPr sz="1200" dirty="0">
                <a:latin typeface="Century Gothic"/>
                <a:cs typeface="Century Gothic"/>
              </a:rPr>
              <a:t>e</a:t>
            </a:r>
            <a:r>
              <a:rPr sz="1200" spc="-5" dirty="0">
                <a:latin typeface="Century Gothic"/>
                <a:cs typeface="Century Gothic"/>
              </a:rPr>
              <a:t> </a:t>
            </a:r>
            <a:r>
              <a:rPr sz="1200" spc="10" dirty="0">
                <a:latin typeface="Century Gothic"/>
                <a:cs typeface="Century Gothic"/>
              </a:rPr>
              <a:t>i</a:t>
            </a:r>
            <a:r>
              <a:rPr sz="1200" dirty="0">
                <a:latin typeface="Century Gothic"/>
                <a:cs typeface="Century Gothic"/>
              </a:rPr>
              <a:t>n</a:t>
            </a:r>
            <a:r>
              <a:rPr sz="1200" spc="-5" dirty="0">
                <a:latin typeface="Century Gothic"/>
                <a:cs typeface="Century Gothic"/>
              </a:rPr>
              <a:t> e</a:t>
            </a:r>
            <a:r>
              <a:rPr sz="1200" spc="5" dirty="0">
                <a:latin typeface="Century Gothic"/>
                <a:cs typeface="Century Gothic"/>
              </a:rPr>
              <a:t>v</a:t>
            </a:r>
            <a:r>
              <a:rPr sz="1200" spc="-5" dirty="0">
                <a:latin typeface="Century Gothic"/>
                <a:cs typeface="Century Gothic"/>
              </a:rPr>
              <a:t>er</a:t>
            </a:r>
            <a:r>
              <a:rPr sz="1200" dirty="0">
                <a:latin typeface="Century Gothic"/>
                <a:cs typeface="Century Gothic"/>
              </a:rPr>
              <a:t>y</a:t>
            </a:r>
            <a:r>
              <a:rPr sz="1200" spc="-5" dirty="0">
                <a:latin typeface="Century Gothic"/>
                <a:cs typeface="Century Gothic"/>
              </a:rPr>
              <a:t> bus</a:t>
            </a:r>
            <a:r>
              <a:rPr sz="1200" spc="10" dirty="0">
                <a:latin typeface="Century Gothic"/>
                <a:cs typeface="Century Gothic"/>
              </a:rPr>
              <a:t>i</a:t>
            </a:r>
            <a:r>
              <a:rPr sz="1200" spc="-5" dirty="0">
                <a:latin typeface="Century Gothic"/>
                <a:cs typeface="Century Gothic"/>
              </a:rPr>
              <a:t>ness</a:t>
            </a:r>
            <a:r>
              <a:rPr sz="1200" dirty="0">
                <a:latin typeface="Century Gothic"/>
                <a:cs typeface="Century Gothic"/>
              </a:rPr>
              <a:t>.</a:t>
            </a:r>
            <a:r>
              <a:rPr sz="1200" spc="-15" dirty="0">
                <a:latin typeface="Century Gothic"/>
                <a:cs typeface="Century Gothic"/>
              </a:rPr>
              <a:t> </a:t>
            </a:r>
            <a:r>
              <a:rPr sz="1200" spc="-10" dirty="0">
                <a:latin typeface="Century Gothic"/>
                <a:cs typeface="Century Gothic"/>
              </a:rPr>
              <a:t>I</a:t>
            </a:r>
            <a:r>
              <a:rPr sz="1200" dirty="0">
                <a:latin typeface="Century Gothic"/>
                <a:cs typeface="Century Gothic"/>
              </a:rPr>
              <a:t>t</a:t>
            </a:r>
            <a:r>
              <a:rPr sz="1200" spc="-5" dirty="0">
                <a:latin typeface="Century Gothic"/>
                <a:cs typeface="Century Gothic"/>
              </a:rPr>
              <a:t> </a:t>
            </a:r>
            <a:r>
              <a:rPr sz="1200" spc="10" dirty="0">
                <a:latin typeface="Century Gothic"/>
                <a:cs typeface="Century Gothic"/>
              </a:rPr>
              <a:t>i</a:t>
            </a:r>
            <a:r>
              <a:rPr sz="1200" dirty="0">
                <a:latin typeface="Century Gothic"/>
                <a:cs typeface="Century Gothic"/>
              </a:rPr>
              <a:t>s</a:t>
            </a:r>
            <a:r>
              <a:rPr sz="1200" spc="-5" dirty="0">
                <a:latin typeface="Century Gothic"/>
                <a:cs typeface="Century Gothic"/>
              </a:rPr>
              <a:t> these exper</a:t>
            </a:r>
            <a:r>
              <a:rPr sz="1200" spc="10" dirty="0">
                <a:latin typeface="Century Gothic"/>
                <a:cs typeface="Century Gothic"/>
              </a:rPr>
              <a:t>i</a:t>
            </a:r>
            <a:r>
              <a:rPr sz="1200" spc="-5" dirty="0">
                <a:latin typeface="Century Gothic"/>
                <a:cs typeface="Century Gothic"/>
              </a:rPr>
              <a:t>ence</a:t>
            </a:r>
            <a:r>
              <a:rPr sz="1200" dirty="0">
                <a:latin typeface="Century Gothic"/>
                <a:cs typeface="Century Gothic"/>
              </a:rPr>
              <a:t>s</a:t>
            </a:r>
            <a:r>
              <a:rPr sz="1200" spc="-5" dirty="0">
                <a:latin typeface="Century Gothic"/>
                <a:cs typeface="Century Gothic"/>
              </a:rPr>
              <a:t> tha</a:t>
            </a:r>
            <a:r>
              <a:rPr sz="1200" dirty="0">
                <a:latin typeface="Century Gothic"/>
                <a:cs typeface="Century Gothic"/>
              </a:rPr>
              <a:t>t</a:t>
            </a:r>
            <a:r>
              <a:rPr sz="1200" spc="-5" dirty="0">
                <a:latin typeface="Century Gothic"/>
                <a:cs typeface="Century Gothic"/>
              </a:rPr>
              <a:t> connec</a:t>
            </a:r>
            <a:r>
              <a:rPr sz="1200" dirty="0">
                <a:latin typeface="Century Gothic"/>
                <a:cs typeface="Century Gothic"/>
              </a:rPr>
              <a:t>t</a:t>
            </a:r>
            <a:r>
              <a:rPr sz="1200" spc="-5" dirty="0">
                <a:latin typeface="Century Gothic"/>
                <a:cs typeface="Century Gothic"/>
              </a:rPr>
              <a:t> wit</a:t>
            </a:r>
            <a:r>
              <a:rPr sz="1200" dirty="0">
                <a:latin typeface="Century Gothic"/>
                <a:cs typeface="Century Gothic"/>
              </a:rPr>
              <a:t>h</a:t>
            </a:r>
            <a:r>
              <a:rPr sz="1200" spc="-5" dirty="0">
                <a:latin typeface="Century Gothic"/>
                <a:cs typeface="Century Gothic"/>
              </a:rPr>
              <a:t> th</a:t>
            </a:r>
            <a:r>
              <a:rPr sz="1200" dirty="0">
                <a:latin typeface="Century Gothic"/>
                <a:cs typeface="Century Gothic"/>
              </a:rPr>
              <a:t>e</a:t>
            </a:r>
            <a:r>
              <a:rPr sz="1200" spc="-5" dirty="0">
                <a:latin typeface="Century Gothic"/>
                <a:cs typeface="Century Gothic"/>
              </a:rPr>
              <a:t> publi</a:t>
            </a:r>
            <a:r>
              <a:rPr sz="1200" dirty="0">
                <a:latin typeface="Century Gothic"/>
                <a:cs typeface="Century Gothic"/>
              </a:rPr>
              <a:t>c</a:t>
            </a:r>
            <a:r>
              <a:rPr sz="1200" spc="-5" dirty="0">
                <a:latin typeface="Century Gothic"/>
                <a:cs typeface="Century Gothic"/>
              </a:rPr>
              <a:t> an</a:t>
            </a:r>
            <a:r>
              <a:rPr sz="1200" dirty="0">
                <a:latin typeface="Century Gothic"/>
                <a:cs typeface="Century Gothic"/>
              </a:rPr>
              <a:t>d</a:t>
            </a:r>
            <a:r>
              <a:rPr sz="1200" spc="-5" dirty="0">
                <a:latin typeface="Century Gothic"/>
                <a:cs typeface="Century Gothic"/>
              </a:rPr>
              <a:t> you</a:t>
            </a:r>
            <a:r>
              <a:rPr sz="1200" dirty="0">
                <a:latin typeface="Century Gothic"/>
                <a:cs typeface="Century Gothic"/>
              </a:rPr>
              <a:t>r</a:t>
            </a:r>
            <a:r>
              <a:rPr sz="1200" spc="-5" dirty="0">
                <a:latin typeface="Century Gothic"/>
                <a:cs typeface="Century Gothic"/>
              </a:rPr>
              <a:t> </a:t>
            </a:r>
            <a:r>
              <a:rPr sz="1200" dirty="0">
                <a:latin typeface="Century Gothic"/>
                <a:cs typeface="Century Gothic"/>
              </a:rPr>
              <a:t>customers.</a:t>
            </a:r>
            <a:r>
              <a:rPr sz="1200" spc="-15" dirty="0">
                <a:latin typeface="Century Gothic"/>
                <a:cs typeface="Century Gothic"/>
              </a:rPr>
              <a:t> </a:t>
            </a:r>
            <a:r>
              <a:rPr sz="1200" dirty="0">
                <a:latin typeface="Century Gothic"/>
                <a:cs typeface="Century Gothic"/>
              </a:rPr>
              <a:t>Bu</a:t>
            </a:r>
            <a:r>
              <a:rPr sz="1200" spc="10" dirty="0">
                <a:latin typeface="Century Gothic"/>
                <a:cs typeface="Century Gothic"/>
              </a:rPr>
              <a:t>i</a:t>
            </a:r>
            <a:r>
              <a:rPr sz="1200" spc="-5" dirty="0">
                <a:latin typeface="Century Gothic"/>
                <a:cs typeface="Century Gothic"/>
              </a:rPr>
              <a:t>l</a:t>
            </a:r>
            <a:r>
              <a:rPr sz="1200" spc="-10" dirty="0">
                <a:latin typeface="Century Gothic"/>
                <a:cs typeface="Century Gothic"/>
              </a:rPr>
              <a:t>d</a:t>
            </a:r>
            <a:r>
              <a:rPr sz="1200" spc="5" dirty="0">
                <a:latin typeface="Century Gothic"/>
                <a:cs typeface="Century Gothic"/>
              </a:rPr>
              <a:t>i</a:t>
            </a:r>
            <a:r>
              <a:rPr sz="1200" dirty="0">
                <a:latin typeface="Century Gothic"/>
                <a:cs typeface="Century Gothic"/>
              </a:rPr>
              <a:t>ng</a:t>
            </a:r>
            <a:r>
              <a:rPr sz="1200" spc="-5" dirty="0">
                <a:latin typeface="Century Gothic"/>
                <a:cs typeface="Century Gothic"/>
              </a:rPr>
              <a:t> </a:t>
            </a:r>
            <a:r>
              <a:rPr sz="1200" dirty="0">
                <a:latin typeface="Century Gothic"/>
                <a:cs typeface="Century Gothic"/>
              </a:rPr>
              <a:t>an</a:t>
            </a:r>
            <a:r>
              <a:rPr sz="1200" spc="-5" dirty="0">
                <a:latin typeface="Century Gothic"/>
                <a:cs typeface="Century Gothic"/>
              </a:rPr>
              <a:t> </a:t>
            </a:r>
            <a:r>
              <a:rPr sz="1200" dirty="0">
                <a:latin typeface="Century Gothic"/>
                <a:cs typeface="Century Gothic"/>
              </a:rPr>
              <a:t>authent</a:t>
            </a:r>
            <a:r>
              <a:rPr sz="1200" spc="10" dirty="0">
                <a:latin typeface="Century Gothic"/>
                <a:cs typeface="Century Gothic"/>
              </a:rPr>
              <a:t>i</a:t>
            </a:r>
            <a:r>
              <a:rPr sz="1200" dirty="0">
                <a:latin typeface="Century Gothic"/>
                <a:cs typeface="Century Gothic"/>
              </a:rPr>
              <a:t>c</a:t>
            </a:r>
            <a:r>
              <a:rPr sz="1200" spc="-5" dirty="0">
                <a:latin typeface="Century Gothic"/>
                <a:cs typeface="Century Gothic"/>
              </a:rPr>
              <a:t> </a:t>
            </a:r>
            <a:r>
              <a:rPr sz="1200" dirty="0">
                <a:latin typeface="Century Gothic"/>
                <a:cs typeface="Century Gothic"/>
              </a:rPr>
              <a:t>so</a:t>
            </a:r>
            <a:r>
              <a:rPr sz="1200" spc="-10" dirty="0">
                <a:latin typeface="Century Gothic"/>
                <a:cs typeface="Century Gothic"/>
              </a:rPr>
              <a:t>c</a:t>
            </a:r>
            <a:r>
              <a:rPr sz="1200" spc="5" dirty="0">
                <a:latin typeface="Century Gothic"/>
                <a:cs typeface="Century Gothic"/>
              </a:rPr>
              <a:t>i</a:t>
            </a:r>
            <a:r>
              <a:rPr sz="1200" dirty="0">
                <a:latin typeface="Century Gothic"/>
                <a:cs typeface="Century Gothic"/>
              </a:rPr>
              <a:t>al</a:t>
            </a:r>
            <a:r>
              <a:rPr sz="1200" spc="-5" dirty="0">
                <a:latin typeface="Century Gothic"/>
                <a:cs typeface="Century Gothic"/>
              </a:rPr>
              <a:t> </a:t>
            </a:r>
            <a:r>
              <a:rPr sz="1200" dirty="0">
                <a:latin typeface="Century Gothic"/>
                <a:cs typeface="Century Gothic"/>
              </a:rPr>
              <a:t>me</a:t>
            </a:r>
            <a:r>
              <a:rPr sz="1200" spc="-10" dirty="0">
                <a:latin typeface="Century Gothic"/>
                <a:cs typeface="Century Gothic"/>
              </a:rPr>
              <a:t>d</a:t>
            </a:r>
            <a:r>
              <a:rPr sz="1200" spc="5" dirty="0">
                <a:latin typeface="Century Gothic"/>
                <a:cs typeface="Century Gothic"/>
              </a:rPr>
              <a:t>i</a:t>
            </a:r>
            <a:r>
              <a:rPr sz="1200" dirty="0">
                <a:latin typeface="Century Gothic"/>
                <a:cs typeface="Century Gothic"/>
              </a:rPr>
              <a:t>a </a:t>
            </a:r>
            <a:r>
              <a:rPr sz="1200" spc="-5" dirty="0">
                <a:latin typeface="Century Gothic"/>
                <a:cs typeface="Century Gothic"/>
              </a:rPr>
              <a:t>commun</a:t>
            </a:r>
            <a:r>
              <a:rPr sz="1200" spc="5" dirty="0">
                <a:latin typeface="Century Gothic"/>
                <a:cs typeface="Century Gothic"/>
              </a:rPr>
              <a:t>i</a:t>
            </a:r>
            <a:r>
              <a:rPr sz="1200" spc="-5" dirty="0">
                <a:latin typeface="Century Gothic"/>
                <a:cs typeface="Century Gothic"/>
              </a:rPr>
              <a:t>t</a:t>
            </a:r>
            <a:r>
              <a:rPr sz="1200" dirty="0">
                <a:latin typeface="Century Gothic"/>
                <a:cs typeface="Century Gothic"/>
              </a:rPr>
              <a:t>y</a:t>
            </a:r>
            <a:r>
              <a:rPr sz="1200" spc="-5" dirty="0">
                <a:latin typeface="Century Gothic"/>
                <a:cs typeface="Century Gothic"/>
              </a:rPr>
              <a:t> take</a:t>
            </a:r>
            <a:r>
              <a:rPr sz="1200" dirty="0">
                <a:latin typeface="Century Gothic"/>
                <a:cs typeface="Century Gothic"/>
              </a:rPr>
              <a:t>s</a:t>
            </a:r>
            <a:r>
              <a:rPr sz="1200" spc="-5" dirty="0">
                <a:latin typeface="Century Gothic"/>
                <a:cs typeface="Century Gothic"/>
              </a:rPr>
              <a:t> t</a:t>
            </a:r>
            <a:r>
              <a:rPr sz="1200" spc="5" dirty="0">
                <a:latin typeface="Century Gothic"/>
                <a:cs typeface="Century Gothic"/>
              </a:rPr>
              <a:t>i</a:t>
            </a:r>
            <a:r>
              <a:rPr sz="1200" spc="-5" dirty="0">
                <a:latin typeface="Century Gothic"/>
                <a:cs typeface="Century Gothic"/>
              </a:rPr>
              <a:t>m</a:t>
            </a:r>
            <a:r>
              <a:rPr sz="1200" dirty="0">
                <a:latin typeface="Century Gothic"/>
                <a:cs typeface="Century Gothic"/>
              </a:rPr>
              <a:t>e</a:t>
            </a:r>
            <a:r>
              <a:rPr sz="1200" spc="-5" dirty="0">
                <a:latin typeface="Century Gothic"/>
                <a:cs typeface="Century Gothic"/>
              </a:rPr>
              <a:t> an</a:t>
            </a:r>
            <a:r>
              <a:rPr sz="1200" dirty="0">
                <a:latin typeface="Century Gothic"/>
                <a:cs typeface="Century Gothic"/>
              </a:rPr>
              <a:t>d</a:t>
            </a:r>
            <a:r>
              <a:rPr sz="1200" spc="-5" dirty="0">
                <a:latin typeface="Century Gothic"/>
                <a:cs typeface="Century Gothic"/>
              </a:rPr>
              <a:t> effor</a:t>
            </a:r>
            <a:r>
              <a:rPr sz="1200" spc="5" dirty="0">
                <a:latin typeface="Century Gothic"/>
                <a:cs typeface="Century Gothic"/>
              </a:rPr>
              <a:t>t</a:t>
            </a:r>
            <a:r>
              <a:rPr sz="1200" dirty="0">
                <a:latin typeface="Century Gothic"/>
                <a:cs typeface="Century Gothic"/>
              </a:rPr>
              <a:t>,</a:t>
            </a:r>
            <a:r>
              <a:rPr sz="1200" spc="-20" dirty="0">
                <a:latin typeface="Century Gothic"/>
                <a:cs typeface="Century Gothic"/>
              </a:rPr>
              <a:t> </a:t>
            </a:r>
            <a:r>
              <a:rPr sz="1200" spc="-5" dirty="0">
                <a:latin typeface="Century Gothic"/>
                <a:cs typeface="Century Gothic"/>
              </a:rPr>
              <a:t>muc</a:t>
            </a:r>
            <a:r>
              <a:rPr sz="1200" dirty="0">
                <a:latin typeface="Century Gothic"/>
                <a:cs typeface="Century Gothic"/>
              </a:rPr>
              <a:t>h </a:t>
            </a:r>
            <a:r>
              <a:rPr sz="1200" spc="-5" dirty="0">
                <a:latin typeface="Century Gothic"/>
                <a:cs typeface="Century Gothic"/>
              </a:rPr>
              <a:t>l</a:t>
            </a:r>
            <a:r>
              <a:rPr sz="1200" spc="10" dirty="0">
                <a:latin typeface="Century Gothic"/>
                <a:cs typeface="Century Gothic"/>
              </a:rPr>
              <a:t>i</a:t>
            </a:r>
            <a:r>
              <a:rPr sz="1200" spc="-5" dirty="0">
                <a:latin typeface="Century Gothic"/>
                <a:cs typeface="Century Gothic"/>
              </a:rPr>
              <a:t>k</a:t>
            </a:r>
            <a:r>
              <a:rPr sz="1200" dirty="0">
                <a:latin typeface="Century Gothic"/>
                <a:cs typeface="Century Gothic"/>
              </a:rPr>
              <a:t>e</a:t>
            </a:r>
            <a:r>
              <a:rPr sz="1200" spc="-5" dirty="0">
                <a:latin typeface="Century Gothic"/>
                <a:cs typeface="Century Gothic"/>
              </a:rPr>
              <a:t> bu</a:t>
            </a:r>
            <a:r>
              <a:rPr sz="1200" spc="10" dirty="0">
                <a:latin typeface="Century Gothic"/>
                <a:cs typeface="Century Gothic"/>
              </a:rPr>
              <a:t>i</a:t>
            </a:r>
            <a:r>
              <a:rPr sz="1200" spc="-5" dirty="0">
                <a:latin typeface="Century Gothic"/>
                <a:cs typeface="Century Gothic"/>
              </a:rPr>
              <a:t>ldin</a:t>
            </a:r>
            <a:r>
              <a:rPr sz="1200" dirty="0">
                <a:latin typeface="Century Gothic"/>
                <a:cs typeface="Century Gothic"/>
              </a:rPr>
              <a:t>g</a:t>
            </a:r>
            <a:r>
              <a:rPr sz="1200" spc="10" dirty="0">
                <a:latin typeface="Century Gothic"/>
                <a:cs typeface="Century Gothic"/>
              </a:rPr>
              <a:t> </a:t>
            </a:r>
            <a:r>
              <a:rPr sz="1200" dirty="0">
                <a:latin typeface="Century Gothic"/>
                <a:cs typeface="Century Gothic"/>
              </a:rPr>
              <a:t>personal</a:t>
            </a:r>
            <a:r>
              <a:rPr sz="1200" spc="-5" dirty="0">
                <a:latin typeface="Century Gothic"/>
                <a:cs typeface="Century Gothic"/>
              </a:rPr>
              <a:t> </a:t>
            </a:r>
            <a:r>
              <a:rPr sz="1200" dirty="0">
                <a:latin typeface="Century Gothic"/>
                <a:cs typeface="Century Gothic"/>
              </a:rPr>
              <a:t>f</a:t>
            </a:r>
            <a:r>
              <a:rPr sz="1200" spc="-10" dirty="0">
                <a:latin typeface="Century Gothic"/>
                <a:cs typeface="Century Gothic"/>
              </a:rPr>
              <a:t>r</a:t>
            </a:r>
            <a:r>
              <a:rPr sz="1200" spc="10" dirty="0">
                <a:latin typeface="Century Gothic"/>
                <a:cs typeface="Century Gothic"/>
              </a:rPr>
              <a:t>i</a:t>
            </a:r>
            <a:r>
              <a:rPr sz="1200" dirty="0">
                <a:latin typeface="Century Gothic"/>
                <a:cs typeface="Century Gothic"/>
              </a:rPr>
              <a:t>ends</a:t>
            </a:r>
            <a:r>
              <a:rPr sz="1200" spc="-10" dirty="0">
                <a:latin typeface="Century Gothic"/>
                <a:cs typeface="Century Gothic"/>
              </a:rPr>
              <a:t>h</a:t>
            </a:r>
            <a:r>
              <a:rPr sz="1200" dirty="0">
                <a:latin typeface="Century Gothic"/>
                <a:cs typeface="Century Gothic"/>
              </a:rPr>
              <a:t>ips</a:t>
            </a:r>
            <a:r>
              <a:rPr sz="1200" spc="-5" dirty="0">
                <a:latin typeface="Century Gothic"/>
                <a:cs typeface="Century Gothic"/>
              </a:rPr>
              <a:t> </a:t>
            </a:r>
            <a:r>
              <a:rPr sz="1200" dirty="0">
                <a:latin typeface="Century Gothic"/>
                <a:cs typeface="Century Gothic"/>
              </a:rPr>
              <a:t>take</a:t>
            </a:r>
            <a:r>
              <a:rPr sz="1200" spc="-5" dirty="0">
                <a:latin typeface="Century Gothic"/>
                <a:cs typeface="Century Gothic"/>
              </a:rPr>
              <a:t> ti</a:t>
            </a:r>
            <a:r>
              <a:rPr sz="1200" dirty="0">
                <a:latin typeface="Century Gothic"/>
                <a:cs typeface="Century Gothic"/>
              </a:rPr>
              <a:t>me</a:t>
            </a:r>
            <a:r>
              <a:rPr sz="1200" spc="-5" dirty="0">
                <a:latin typeface="Century Gothic"/>
                <a:cs typeface="Century Gothic"/>
              </a:rPr>
              <a:t> </a:t>
            </a:r>
            <a:r>
              <a:rPr sz="1200" dirty="0">
                <a:latin typeface="Century Gothic"/>
                <a:cs typeface="Century Gothic"/>
              </a:rPr>
              <a:t>and</a:t>
            </a:r>
            <a:r>
              <a:rPr sz="1200" spc="-5" dirty="0">
                <a:latin typeface="Century Gothic"/>
                <a:cs typeface="Century Gothic"/>
              </a:rPr>
              <a:t> </a:t>
            </a:r>
            <a:r>
              <a:rPr sz="1200" dirty="0">
                <a:latin typeface="Century Gothic"/>
                <a:cs typeface="Century Gothic"/>
              </a:rPr>
              <a:t>effort,</a:t>
            </a:r>
            <a:r>
              <a:rPr sz="1200" spc="-20" dirty="0">
                <a:latin typeface="Century Gothic"/>
                <a:cs typeface="Century Gothic"/>
              </a:rPr>
              <a:t> </a:t>
            </a:r>
            <a:r>
              <a:rPr sz="1200" dirty="0">
                <a:latin typeface="Century Gothic"/>
                <a:cs typeface="Century Gothic"/>
              </a:rPr>
              <a:t>and </a:t>
            </a:r>
            <a:r>
              <a:rPr sz="1200" spc="-5" dirty="0">
                <a:latin typeface="Century Gothic"/>
                <a:cs typeface="Century Gothic"/>
              </a:rPr>
              <a:t>ther</a:t>
            </a:r>
            <a:r>
              <a:rPr sz="1200" dirty="0">
                <a:latin typeface="Century Gothic"/>
                <a:cs typeface="Century Gothic"/>
              </a:rPr>
              <a:t>e</a:t>
            </a:r>
            <a:r>
              <a:rPr sz="1200" spc="-5" dirty="0">
                <a:latin typeface="Century Gothic"/>
                <a:cs typeface="Century Gothic"/>
              </a:rPr>
              <a:t> s</a:t>
            </a:r>
            <a:r>
              <a:rPr sz="1200" spc="10" dirty="0">
                <a:latin typeface="Century Gothic"/>
                <a:cs typeface="Century Gothic"/>
              </a:rPr>
              <a:t>i</a:t>
            </a:r>
            <a:r>
              <a:rPr sz="1200" spc="-10" dirty="0">
                <a:latin typeface="Century Gothic"/>
                <a:cs typeface="Century Gothic"/>
              </a:rPr>
              <a:t>l</a:t>
            </a:r>
            <a:r>
              <a:rPr sz="1200" spc="5" dirty="0">
                <a:latin typeface="Century Gothic"/>
                <a:cs typeface="Century Gothic"/>
              </a:rPr>
              <a:t>v</a:t>
            </a:r>
            <a:r>
              <a:rPr sz="1200" spc="-5" dirty="0">
                <a:latin typeface="Century Gothic"/>
                <a:cs typeface="Century Gothic"/>
              </a:rPr>
              <a:t>e</a:t>
            </a:r>
            <a:r>
              <a:rPr sz="1200" dirty="0">
                <a:latin typeface="Century Gothic"/>
                <a:cs typeface="Century Gothic"/>
              </a:rPr>
              <a:t>r</a:t>
            </a:r>
            <a:r>
              <a:rPr sz="1200" spc="-5" dirty="0">
                <a:latin typeface="Century Gothic"/>
                <a:cs typeface="Century Gothic"/>
              </a:rPr>
              <a:t> bulle</a:t>
            </a:r>
            <a:r>
              <a:rPr sz="1200" dirty="0">
                <a:latin typeface="Century Gothic"/>
                <a:cs typeface="Century Gothic"/>
              </a:rPr>
              <a:t>t</a:t>
            </a:r>
            <a:r>
              <a:rPr sz="1200" spc="-5" dirty="0">
                <a:latin typeface="Century Gothic"/>
                <a:cs typeface="Century Gothic"/>
              </a:rPr>
              <a:t> o</a:t>
            </a:r>
            <a:r>
              <a:rPr sz="1200" dirty="0">
                <a:latin typeface="Century Gothic"/>
                <a:cs typeface="Century Gothic"/>
              </a:rPr>
              <a:t>r</a:t>
            </a:r>
            <a:r>
              <a:rPr sz="1200" spc="-5" dirty="0">
                <a:latin typeface="Century Gothic"/>
                <a:cs typeface="Century Gothic"/>
              </a:rPr>
              <a:t> eas</a:t>
            </a:r>
            <a:r>
              <a:rPr sz="1200" dirty="0">
                <a:latin typeface="Century Gothic"/>
                <a:cs typeface="Century Gothic"/>
              </a:rPr>
              <a:t>y</a:t>
            </a:r>
            <a:r>
              <a:rPr sz="1200" spc="-5" dirty="0">
                <a:latin typeface="Century Gothic"/>
                <a:cs typeface="Century Gothic"/>
              </a:rPr>
              <a:t> aroun</a:t>
            </a:r>
            <a:r>
              <a:rPr sz="1200" dirty="0">
                <a:latin typeface="Century Gothic"/>
                <a:cs typeface="Century Gothic"/>
              </a:rPr>
              <a:t>d</a:t>
            </a:r>
            <a:r>
              <a:rPr sz="1200" spc="-5" dirty="0">
                <a:latin typeface="Century Gothic"/>
                <a:cs typeface="Century Gothic"/>
              </a:rPr>
              <a:t> putt</a:t>
            </a:r>
            <a:r>
              <a:rPr sz="1200" spc="10" dirty="0">
                <a:latin typeface="Century Gothic"/>
                <a:cs typeface="Century Gothic"/>
              </a:rPr>
              <a:t>i</a:t>
            </a:r>
            <a:r>
              <a:rPr sz="1200" spc="-10" dirty="0">
                <a:latin typeface="Century Gothic"/>
                <a:cs typeface="Century Gothic"/>
              </a:rPr>
              <a:t>n</a:t>
            </a:r>
            <a:r>
              <a:rPr sz="1200" dirty="0">
                <a:latin typeface="Century Gothic"/>
                <a:cs typeface="Century Gothic"/>
              </a:rPr>
              <a:t>g</a:t>
            </a:r>
            <a:r>
              <a:rPr sz="1200" spc="-5" dirty="0">
                <a:latin typeface="Century Gothic"/>
                <a:cs typeface="Century Gothic"/>
              </a:rPr>
              <a:t> </a:t>
            </a:r>
            <a:r>
              <a:rPr sz="1200" spc="10" dirty="0">
                <a:latin typeface="Century Gothic"/>
                <a:cs typeface="Century Gothic"/>
              </a:rPr>
              <a:t>i</a:t>
            </a:r>
            <a:r>
              <a:rPr sz="1200" dirty="0">
                <a:latin typeface="Century Gothic"/>
                <a:cs typeface="Century Gothic"/>
              </a:rPr>
              <a:t>n</a:t>
            </a:r>
            <a:r>
              <a:rPr sz="1200" spc="-5" dirty="0">
                <a:latin typeface="Century Gothic"/>
                <a:cs typeface="Century Gothic"/>
              </a:rPr>
              <a:t> th</a:t>
            </a:r>
            <a:r>
              <a:rPr sz="1200" dirty="0">
                <a:latin typeface="Century Gothic"/>
                <a:cs typeface="Century Gothic"/>
              </a:rPr>
              <a:t>e</a:t>
            </a:r>
            <a:r>
              <a:rPr sz="1200" spc="-5" dirty="0">
                <a:latin typeface="Century Gothic"/>
                <a:cs typeface="Century Gothic"/>
              </a:rPr>
              <a:t> t</a:t>
            </a:r>
            <a:r>
              <a:rPr sz="1200" spc="10" dirty="0">
                <a:latin typeface="Century Gothic"/>
                <a:cs typeface="Century Gothic"/>
              </a:rPr>
              <a:t>i</a:t>
            </a:r>
            <a:r>
              <a:rPr sz="1200" spc="-5" dirty="0">
                <a:latin typeface="Century Gothic"/>
                <a:cs typeface="Century Gothic"/>
              </a:rPr>
              <a:t>me</a:t>
            </a:r>
            <a:r>
              <a:rPr sz="1200" dirty="0">
                <a:latin typeface="Century Gothic"/>
                <a:cs typeface="Century Gothic"/>
              </a:rPr>
              <a:t>.</a:t>
            </a:r>
            <a:r>
              <a:rPr sz="1200" spc="-5" dirty="0">
                <a:latin typeface="Century Gothic"/>
                <a:cs typeface="Century Gothic"/>
              </a:rPr>
              <a:t> </a:t>
            </a:r>
            <a:r>
              <a:rPr sz="1200" spc="-10" dirty="0">
                <a:latin typeface="Century Gothic"/>
                <a:cs typeface="Century Gothic"/>
              </a:rPr>
              <a:t>I</a:t>
            </a:r>
            <a:r>
              <a:rPr sz="1200" dirty="0">
                <a:latin typeface="Century Gothic"/>
                <a:cs typeface="Century Gothic"/>
              </a:rPr>
              <a:t>m</a:t>
            </a:r>
            <a:r>
              <a:rPr sz="1200" spc="-5" dirty="0">
                <a:latin typeface="Century Gothic"/>
                <a:cs typeface="Century Gothic"/>
              </a:rPr>
              <a:t>ag</a:t>
            </a:r>
            <a:r>
              <a:rPr sz="1200" spc="10" dirty="0">
                <a:latin typeface="Century Gothic"/>
                <a:cs typeface="Century Gothic"/>
              </a:rPr>
              <a:t>i</a:t>
            </a:r>
            <a:r>
              <a:rPr sz="1200" spc="-10" dirty="0">
                <a:latin typeface="Century Gothic"/>
                <a:cs typeface="Century Gothic"/>
              </a:rPr>
              <a:t>n</a:t>
            </a:r>
            <a:r>
              <a:rPr sz="1200" dirty="0">
                <a:latin typeface="Century Gothic"/>
                <a:cs typeface="Century Gothic"/>
              </a:rPr>
              <a:t>e</a:t>
            </a:r>
            <a:r>
              <a:rPr sz="1200" spc="-5" dirty="0">
                <a:latin typeface="Century Gothic"/>
                <a:cs typeface="Century Gothic"/>
              </a:rPr>
              <a:t> </a:t>
            </a:r>
            <a:r>
              <a:rPr sz="1200" spc="10" dirty="0">
                <a:latin typeface="Century Gothic"/>
                <a:cs typeface="Century Gothic"/>
              </a:rPr>
              <a:t>i</a:t>
            </a:r>
            <a:r>
              <a:rPr sz="1200" dirty="0">
                <a:latin typeface="Century Gothic"/>
                <a:cs typeface="Century Gothic"/>
              </a:rPr>
              <a:t>f</a:t>
            </a:r>
            <a:r>
              <a:rPr sz="1200" spc="-5" dirty="0">
                <a:latin typeface="Century Gothic"/>
                <a:cs typeface="Century Gothic"/>
              </a:rPr>
              <a:t> yo</a:t>
            </a:r>
            <a:r>
              <a:rPr sz="1200" dirty="0">
                <a:latin typeface="Century Gothic"/>
                <a:cs typeface="Century Gothic"/>
              </a:rPr>
              <a:t>u</a:t>
            </a:r>
            <a:r>
              <a:rPr sz="1200" spc="-5" dirty="0">
                <a:latin typeface="Century Gothic"/>
                <a:cs typeface="Century Gothic"/>
              </a:rPr>
              <a:t> me</a:t>
            </a:r>
            <a:r>
              <a:rPr sz="1200" dirty="0">
                <a:latin typeface="Century Gothic"/>
                <a:cs typeface="Century Gothic"/>
              </a:rPr>
              <a:t>t</a:t>
            </a:r>
            <a:r>
              <a:rPr sz="1200" spc="-5" dirty="0">
                <a:latin typeface="Century Gothic"/>
                <a:cs typeface="Century Gothic"/>
              </a:rPr>
              <a:t> </a:t>
            </a:r>
            <a:r>
              <a:rPr sz="1200" dirty="0">
                <a:latin typeface="Century Gothic"/>
                <a:cs typeface="Century Gothic"/>
              </a:rPr>
              <a:t>a</a:t>
            </a:r>
            <a:r>
              <a:rPr sz="1200" spc="-5" dirty="0">
                <a:latin typeface="Century Gothic"/>
                <a:cs typeface="Century Gothic"/>
              </a:rPr>
              <a:t> ne</a:t>
            </a:r>
            <a:r>
              <a:rPr sz="1200" dirty="0">
                <a:latin typeface="Century Gothic"/>
                <a:cs typeface="Century Gothic"/>
              </a:rPr>
              <a:t>w</a:t>
            </a:r>
            <a:r>
              <a:rPr sz="1200" spc="-5" dirty="0">
                <a:latin typeface="Century Gothic"/>
                <a:cs typeface="Century Gothic"/>
              </a:rPr>
              <a:t> f</a:t>
            </a:r>
            <a:r>
              <a:rPr sz="1200" spc="-10" dirty="0">
                <a:latin typeface="Century Gothic"/>
                <a:cs typeface="Century Gothic"/>
              </a:rPr>
              <a:t>r</a:t>
            </a:r>
            <a:r>
              <a:rPr sz="1200" spc="10" dirty="0">
                <a:latin typeface="Century Gothic"/>
                <a:cs typeface="Century Gothic"/>
              </a:rPr>
              <a:t>i</a:t>
            </a:r>
            <a:r>
              <a:rPr sz="1200" spc="-5" dirty="0">
                <a:latin typeface="Century Gothic"/>
                <a:cs typeface="Century Gothic"/>
              </a:rPr>
              <a:t>en</a:t>
            </a:r>
            <a:r>
              <a:rPr sz="1200" dirty="0">
                <a:latin typeface="Century Gothic"/>
                <a:cs typeface="Century Gothic"/>
              </a:rPr>
              <a:t>d</a:t>
            </a:r>
            <a:r>
              <a:rPr sz="1200" spc="-5" dirty="0">
                <a:latin typeface="Century Gothic"/>
                <a:cs typeface="Century Gothic"/>
              </a:rPr>
              <a:t> wh</a:t>
            </a:r>
            <a:r>
              <a:rPr sz="1200" dirty="0">
                <a:latin typeface="Century Gothic"/>
                <a:cs typeface="Century Gothic"/>
              </a:rPr>
              <a:t>o</a:t>
            </a:r>
            <a:r>
              <a:rPr sz="1200" spc="-5" dirty="0">
                <a:latin typeface="Century Gothic"/>
                <a:cs typeface="Century Gothic"/>
              </a:rPr>
              <a:t> onl</a:t>
            </a:r>
            <a:r>
              <a:rPr sz="1200" dirty="0">
                <a:latin typeface="Century Gothic"/>
                <a:cs typeface="Century Gothic"/>
              </a:rPr>
              <a:t>y</a:t>
            </a:r>
            <a:r>
              <a:rPr sz="1200" spc="-5" dirty="0">
                <a:latin typeface="Century Gothic"/>
                <a:cs typeface="Century Gothic"/>
              </a:rPr>
              <a:t> commu- n</a:t>
            </a:r>
            <a:r>
              <a:rPr sz="1200" spc="10" dirty="0">
                <a:latin typeface="Century Gothic"/>
                <a:cs typeface="Century Gothic"/>
              </a:rPr>
              <a:t>i</a:t>
            </a:r>
            <a:r>
              <a:rPr sz="1200" spc="-5" dirty="0">
                <a:latin typeface="Century Gothic"/>
                <a:cs typeface="Century Gothic"/>
              </a:rPr>
              <a:t>cate</a:t>
            </a:r>
            <a:r>
              <a:rPr sz="1200" dirty="0">
                <a:latin typeface="Century Gothic"/>
                <a:cs typeface="Century Gothic"/>
              </a:rPr>
              <a:t>d</a:t>
            </a:r>
            <a:r>
              <a:rPr sz="1200" spc="-5" dirty="0">
                <a:latin typeface="Century Gothic"/>
                <a:cs typeface="Century Gothic"/>
              </a:rPr>
              <a:t> gene</a:t>
            </a:r>
            <a:r>
              <a:rPr sz="1200" spc="-10" dirty="0">
                <a:latin typeface="Century Gothic"/>
                <a:cs typeface="Century Gothic"/>
              </a:rPr>
              <a:t>r</a:t>
            </a:r>
            <a:r>
              <a:rPr sz="1200" spc="10" dirty="0">
                <a:latin typeface="Century Gothic"/>
                <a:cs typeface="Century Gothic"/>
              </a:rPr>
              <a:t>i</a:t>
            </a:r>
            <a:r>
              <a:rPr sz="1200" dirty="0">
                <a:latin typeface="Century Gothic"/>
                <a:cs typeface="Century Gothic"/>
              </a:rPr>
              <a:t>c</a:t>
            </a:r>
            <a:r>
              <a:rPr sz="1200" spc="-10" dirty="0">
                <a:latin typeface="Century Gothic"/>
                <a:cs typeface="Century Gothic"/>
              </a:rPr>
              <a:t> </a:t>
            </a:r>
            <a:r>
              <a:rPr sz="1200" spc="10" dirty="0">
                <a:latin typeface="Century Gothic"/>
                <a:cs typeface="Century Gothic"/>
              </a:rPr>
              <a:t>i</a:t>
            </a:r>
            <a:r>
              <a:rPr sz="1200" dirty="0">
                <a:latin typeface="Century Gothic"/>
                <a:cs typeface="Century Gothic"/>
              </a:rPr>
              <a:t>n</a:t>
            </a:r>
            <a:r>
              <a:rPr sz="1200" spc="-5" dirty="0">
                <a:latin typeface="Century Gothic"/>
                <a:cs typeface="Century Gothic"/>
              </a:rPr>
              <a:t>formation</a:t>
            </a:r>
            <a:r>
              <a:rPr sz="1200" dirty="0">
                <a:latin typeface="Century Gothic"/>
                <a:cs typeface="Century Gothic"/>
              </a:rPr>
              <a:t>,</a:t>
            </a:r>
            <a:r>
              <a:rPr sz="1200" spc="-15" dirty="0">
                <a:latin typeface="Century Gothic"/>
                <a:cs typeface="Century Gothic"/>
              </a:rPr>
              <a:t> </a:t>
            </a:r>
            <a:r>
              <a:rPr sz="1200" spc="-5" dirty="0">
                <a:latin typeface="Century Gothic"/>
                <a:cs typeface="Century Gothic"/>
              </a:rPr>
              <a:t>ho</a:t>
            </a:r>
            <a:r>
              <a:rPr sz="1200" dirty="0">
                <a:latin typeface="Century Gothic"/>
                <a:cs typeface="Century Gothic"/>
              </a:rPr>
              <a:t>w</a:t>
            </a:r>
            <a:r>
              <a:rPr sz="1200" spc="-5" dirty="0">
                <a:latin typeface="Century Gothic"/>
                <a:cs typeface="Century Gothic"/>
              </a:rPr>
              <a:t> lon</a:t>
            </a:r>
            <a:r>
              <a:rPr sz="1200" dirty="0">
                <a:latin typeface="Century Gothic"/>
                <a:cs typeface="Century Gothic"/>
              </a:rPr>
              <a:t>g</a:t>
            </a:r>
            <a:r>
              <a:rPr sz="1200" spc="-5" dirty="0">
                <a:latin typeface="Century Gothic"/>
                <a:cs typeface="Century Gothic"/>
              </a:rPr>
              <a:t> woul</a:t>
            </a:r>
            <a:r>
              <a:rPr sz="1200" dirty="0">
                <a:latin typeface="Century Gothic"/>
                <a:cs typeface="Century Gothic"/>
              </a:rPr>
              <a:t>d</a:t>
            </a:r>
            <a:r>
              <a:rPr sz="1200" spc="-5" dirty="0">
                <a:latin typeface="Century Gothic"/>
                <a:cs typeface="Century Gothic"/>
              </a:rPr>
              <a:t> tha</a:t>
            </a:r>
            <a:r>
              <a:rPr sz="1200" dirty="0">
                <a:latin typeface="Century Gothic"/>
                <a:cs typeface="Century Gothic"/>
              </a:rPr>
              <a:t>t</a:t>
            </a:r>
            <a:r>
              <a:rPr sz="1200" spc="-5" dirty="0">
                <a:latin typeface="Century Gothic"/>
                <a:cs typeface="Century Gothic"/>
              </a:rPr>
              <a:t> relat</a:t>
            </a:r>
            <a:r>
              <a:rPr sz="1200" spc="20" dirty="0">
                <a:latin typeface="Century Gothic"/>
                <a:cs typeface="Century Gothic"/>
              </a:rPr>
              <a:t>i</a:t>
            </a:r>
            <a:r>
              <a:rPr sz="1200" spc="-5" dirty="0">
                <a:latin typeface="Century Gothic"/>
                <a:cs typeface="Century Gothic"/>
              </a:rPr>
              <a:t>onshi</a:t>
            </a:r>
            <a:r>
              <a:rPr sz="1200" dirty="0">
                <a:latin typeface="Century Gothic"/>
                <a:cs typeface="Century Gothic"/>
              </a:rPr>
              <a:t>p</a:t>
            </a:r>
            <a:r>
              <a:rPr sz="1200" spc="-5" dirty="0">
                <a:latin typeface="Century Gothic"/>
                <a:cs typeface="Century Gothic"/>
              </a:rPr>
              <a:t> last</a:t>
            </a:r>
            <a:r>
              <a:rPr sz="1200" dirty="0">
                <a:latin typeface="Century Gothic"/>
                <a:cs typeface="Century Gothic"/>
              </a:rPr>
              <a:t>?</a:t>
            </a:r>
            <a:r>
              <a:rPr sz="1200" spc="-5" dirty="0">
                <a:latin typeface="Century Gothic"/>
                <a:cs typeface="Century Gothic"/>
              </a:rPr>
              <a:t> </a:t>
            </a:r>
            <a:r>
              <a:rPr sz="1200" spc="-10" dirty="0">
                <a:latin typeface="Century Gothic"/>
                <a:cs typeface="Century Gothic"/>
              </a:rPr>
              <a:t>T</a:t>
            </a:r>
            <a:r>
              <a:rPr sz="1200" dirty="0">
                <a:latin typeface="Century Gothic"/>
                <a:cs typeface="Century Gothic"/>
              </a:rPr>
              <a:t>h</a:t>
            </a:r>
            <a:r>
              <a:rPr sz="1200" spc="-5" dirty="0">
                <a:latin typeface="Century Gothic"/>
                <a:cs typeface="Century Gothic"/>
              </a:rPr>
              <a:t>i</a:t>
            </a:r>
            <a:r>
              <a:rPr sz="1200" dirty="0">
                <a:latin typeface="Century Gothic"/>
                <a:cs typeface="Century Gothic"/>
              </a:rPr>
              <a:t>s</a:t>
            </a:r>
            <a:r>
              <a:rPr sz="1200" spc="-5" dirty="0">
                <a:latin typeface="Century Gothic"/>
                <a:cs typeface="Century Gothic"/>
              </a:rPr>
              <a:t> </a:t>
            </a:r>
            <a:r>
              <a:rPr sz="1200" spc="10" dirty="0">
                <a:latin typeface="Century Gothic"/>
                <a:cs typeface="Century Gothic"/>
              </a:rPr>
              <a:t>i</a:t>
            </a:r>
            <a:r>
              <a:rPr sz="1200" dirty="0">
                <a:latin typeface="Century Gothic"/>
                <a:cs typeface="Century Gothic"/>
              </a:rPr>
              <a:t>s</a:t>
            </a:r>
            <a:r>
              <a:rPr sz="1200" spc="-5" dirty="0">
                <a:latin typeface="Century Gothic"/>
                <a:cs typeface="Century Gothic"/>
              </a:rPr>
              <a:t> wh</a:t>
            </a:r>
            <a:r>
              <a:rPr sz="1200" dirty="0">
                <a:latin typeface="Century Gothic"/>
                <a:cs typeface="Century Gothic"/>
              </a:rPr>
              <a:t>y</a:t>
            </a:r>
            <a:r>
              <a:rPr sz="1200" spc="-5" dirty="0">
                <a:latin typeface="Century Gothic"/>
                <a:cs typeface="Century Gothic"/>
              </a:rPr>
              <a:t> </a:t>
            </a:r>
            <a:r>
              <a:rPr sz="1200" spc="10" dirty="0">
                <a:latin typeface="Century Gothic"/>
                <a:cs typeface="Century Gothic"/>
              </a:rPr>
              <a:t>i</a:t>
            </a:r>
            <a:r>
              <a:rPr sz="1200" dirty="0">
                <a:latin typeface="Century Gothic"/>
                <a:cs typeface="Century Gothic"/>
              </a:rPr>
              <a:t>t is</a:t>
            </a:r>
            <a:r>
              <a:rPr sz="1200" spc="-5" dirty="0">
                <a:latin typeface="Century Gothic"/>
                <a:cs typeface="Century Gothic"/>
              </a:rPr>
              <a:t> </a:t>
            </a:r>
            <a:r>
              <a:rPr sz="1200" dirty="0">
                <a:latin typeface="Century Gothic"/>
                <a:cs typeface="Century Gothic"/>
              </a:rPr>
              <a:t>important</a:t>
            </a:r>
            <a:r>
              <a:rPr sz="1200" spc="-5" dirty="0">
                <a:latin typeface="Century Gothic"/>
                <a:cs typeface="Century Gothic"/>
              </a:rPr>
              <a:t> </a:t>
            </a:r>
            <a:r>
              <a:rPr sz="1200" dirty="0">
                <a:latin typeface="Century Gothic"/>
                <a:cs typeface="Century Gothic"/>
              </a:rPr>
              <a:t>to</a:t>
            </a:r>
            <a:r>
              <a:rPr sz="1200" spc="-5" dirty="0">
                <a:latin typeface="Century Gothic"/>
                <a:cs typeface="Century Gothic"/>
              </a:rPr>
              <a:t> </a:t>
            </a:r>
            <a:r>
              <a:rPr sz="1200" dirty="0">
                <a:latin typeface="Century Gothic"/>
                <a:cs typeface="Century Gothic"/>
              </a:rPr>
              <a:t>commit to</a:t>
            </a:r>
            <a:r>
              <a:rPr sz="1200" spc="-5" dirty="0">
                <a:latin typeface="Century Gothic"/>
                <a:cs typeface="Century Gothic"/>
              </a:rPr>
              <a:t> </a:t>
            </a:r>
            <a:r>
              <a:rPr sz="1200" dirty="0">
                <a:latin typeface="Century Gothic"/>
                <a:cs typeface="Century Gothic"/>
              </a:rPr>
              <a:t>so</a:t>
            </a:r>
            <a:r>
              <a:rPr sz="1200" spc="-10" dirty="0">
                <a:latin typeface="Century Gothic"/>
                <a:cs typeface="Century Gothic"/>
              </a:rPr>
              <a:t>c</a:t>
            </a:r>
            <a:r>
              <a:rPr sz="1200" spc="10" dirty="0">
                <a:latin typeface="Century Gothic"/>
                <a:cs typeface="Century Gothic"/>
              </a:rPr>
              <a:t>i</a:t>
            </a:r>
            <a:r>
              <a:rPr sz="1200" dirty="0">
                <a:latin typeface="Century Gothic"/>
                <a:cs typeface="Century Gothic"/>
              </a:rPr>
              <a:t>al</a:t>
            </a:r>
            <a:r>
              <a:rPr sz="1200" spc="-5" dirty="0">
                <a:latin typeface="Century Gothic"/>
                <a:cs typeface="Century Gothic"/>
              </a:rPr>
              <a:t> </a:t>
            </a:r>
            <a:r>
              <a:rPr sz="1200" dirty="0">
                <a:latin typeface="Century Gothic"/>
                <a:cs typeface="Century Gothic"/>
              </a:rPr>
              <a:t>me</a:t>
            </a:r>
            <a:r>
              <a:rPr sz="1200" spc="-10" dirty="0">
                <a:latin typeface="Century Gothic"/>
                <a:cs typeface="Century Gothic"/>
              </a:rPr>
              <a:t>d</a:t>
            </a:r>
            <a:r>
              <a:rPr sz="1200" spc="5" dirty="0">
                <a:latin typeface="Century Gothic"/>
                <a:cs typeface="Century Gothic"/>
              </a:rPr>
              <a:t>i</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st</a:t>
            </a:r>
            <a:r>
              <a:rPr sz="1200" spc="-10" dirty="0">
                <a:latin typeface="Century Gothic"/>
                <a:cs typeface="Century Gothic"/>
              </a:rPr>
              <a:t>r</a:t>
            </a:r>
            <a:r>
              <a:rPr sz="1200" dirty="0">
                <a:latin typeface="Century Gothic"/>
                <a:cs typeface="Century Gothic"/>
              </a:rPr>
              <a:t>ategy,</a:t>
            </a:r>
            <a:r>
              <a:rPr sz="1200" spc="-20" dirty="0">
                <a:latin typeface="Century Gothic"/>
                <a:cs typeface="Century Gothic"/>
              </a:rPr>
              <a:t> </a:t>
            </a:r>
            <a:r>
              <a:rPr sz="1200" dirty="0">
                <a:latin typeface="Century Gothic"/>
                <a:cs typeface="Century Gothic"/>
              </a:rPr>
              <a:t>embrace</a:t>
            </a:r>
            <a:r>
              <a:rPr sz="1200" spc="-5" dirty="0">
                <a:latin typeface="Century Gothic"/>
                <a:cs typeface="Century Gothic"/>
              </a:rPr>
              <a:t> </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good</a:t>
            </a:r>
            <a:r>
              <a:rPr sz="1200" spc="-5" dirty="0">
                <a:latin typeface="Century Gothic"/>
                <a:cs typeface="Century Gothic"/>
              </a:rPr>
              <a:t> </a:t>
            </a:r>
            <a:r>
              <a:rPr sz="1200" dirty="0">
                <a:latin typeface="Century Gothic"/>
                <a:cs typeface="Century Gothic"/>
              </a:rPr>
              <a:t>so</a:t>
            </a:r>
            <a:r>
              <a:rPr sz="1200" spc="-10" dirty="0">
                <a:latin typeface="Century Gothic"/>
                <a:cs typeface="Century Gothic"/>
              </a:rPr>
              <a:t>c</a:t>
            </a:r>
            <a:r>
              <a:rPr sz="1200" spc="10" dirty="0">
                <a:latin typeface="Century Gothic"/>
                <a:cs typeface="Century Gothic"/>
              </a:rPr>
              <a:t>i</a:t>
            </a:r>
            <a:r>
              <a:rPr sz="1200" dirty="0">
                <a:latin typeface="Century Gothic"/>
                <a:cs typeface="Century Gothic"/>
              </a:rPr>
              <a:t>al</a:t>
            </a:r>
            <a:r>
              <a:rPr sz="1200" spc="-10" dirty="0">
                <a:latin typeface="Century Gothic"/>
                <a:cs typeface="Century Gothic"/>
              </a:rPr>
              <a:t> </a:t>
            </a:r>
            <a:r>
              <a:rPr sz="1200" dirty="0">
                <a:latin typeface="Century Gothic"/>
                <a:cs typeface="Century Gothic"/>
              </a:rPr>
              <a:t>me</a:t>
            </a:r>
            <a:r>
              <a:rPr sz="1200" spc="-10" dirty="0">
                <a:latin typeface="Century Gothic"/>
                <a:cs typeface="Century Gothic"/>
              </a:rPr>
              <a:t>d</a:t>
            </a:r>
            <a:r>
              <a:rPr sz="1200" spc="10" dirty="0">
                <a:latin typeface="Century Gothic"/>
                <a:cs typeface="Century Gothic"/>
              </a:rPr>
              <a:t>i</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manag</a:t>
            </a:r>
            <a:r>
              <a:rPr sz="1200" spc="-10" dirty="0">
                <a:latin typeface="Century Gothic"/>
                <a:cs typeface="Century Gothic"/>
              </a:rPr>
              <a:t>e</a:t>
            </a:r>
            <a:r>
              <a:rPr sz="1200" dirty="0">
                <a:latin typeface="Century Gothic"/>
                <a:cs typeface="Century Gothic"/>
              </a:rPr>
              <a:t>m</a:t>
            </a:r>
            <a:r>
              <a:rPr sz="1200" spc="-10" dirty="0">
                <a:latin typeface="Century Gothic"/>
                <a:cs typeface="Century Gothic"/>
              </a:rPr>
              <a:t>e</a:t>
            </a:r>
            <a:r>
              <a:rPr sz="1200" dirty="0">
                <a:latin typeface="Century Gothic"/>
                <a:cs typeface="Century Gothic"/>
              </a:rPr>
              <a:t>nt</a:t>
            </a:r>
            <a:r>
              <a:rPr sz="1200" spc="-5" dirty="0">
                <a:latin typeface="Century Gothic"/>
                <a:cs typeface="Century Gothic"/>
              </a:rPr>
              <a:t> </a:t>
            </a:r>
            <a:r>
              <a:rPr sz="1200" dirty="0">
                <a:latin typeface="Century Gothic"/>
                <a:cs typeface="Century Gothic"/>
              </a:rPr>
              <a:t>tool</a:t>
            </a:r>
            <a:r>
              <a:rPr sz="1200" spc="-5" dirty="0">
                <a:latin typeface="Century Gothic"/>
                <a:cs typeface="Century Gothic"/>
              </a:rPr>
              <a:t> </a:t>
            </a:r>
            <a:r>
              <a:rPr sz="1200" dirty="0">
                <a:latin typeface="Century Gothic"/>
                <a:cs typeface="Century Gothic"/>
              </a:rPr>
              <a:t>and</a:t>
            </a:r>
            <a:r>
              <a:rPr sz="1200" spc="-5" dirty="0">
                <a:latin typeface="Century Gothic"/>
                <a:cs typeface="Century Gothic"/>
              </a:rPr>
              <a:t> </a:t>
            </a:r>
            <a:r>
              <a:rPr sz="1200" dirty="0">
                <a:latin typeface="Century Gothic"/>
                <a:cs typeface="Century Gothic"/>
              </a:rPr>
              <a:t>m</a:t>
            </a:r>
            <a:r>
              <a:rPr sz="1200" spc="-5" dirty="0">
                <a:latin typeface="Century Gothic"/>
                <a:cs typeface="Century Gothic"/>
              </a:rPr>
              <a:t>a</a:t>
            </a:r>
            <a:r>
              <a:rPr sz="1200" spc="10" dirty="0">
                <a:latin typeface="Century Gothic"/>
                <a:cs typeface="Century Gothic"/>
              </a:rPr>
              <a:t>i</a:t>
            </a:r>
            <a:r>
              <a:rPr sz="1200" spc="-10" dirty="0">
                <a:latin typeface="Century Gothic"/>
                <a:cs typeface="Century Gothic"/>
              </a:rPr>
              <a:t>n</a:t>
            </a:r>
            <a:r>
              <a:rPr sz="1200" dirty="0">
                <a:latin typeface="Century Gothic"/>
                <a:cs typeface="Century Gothic"/>
              </a:rPr>
              <a:t>t</a:t>
            </a:r>
            <a:r>
              <a:rPr sz="1200" spc="-5" dirty="0">
                <a:latin typeface="Century Gothic"/>
                <a:cs typeface="Century Gothic"/>
              </a:rPr>
              <a:t>a</a:t>
            </a:r>
            <a:r>
              <a:rPr sz="1200" dirty="0">
                <a:latin typeface="Century Gothic"/>
                <a:cs typeface="Century Gothic"/>
              </a:rPr>
              <a:t>in</a:t>
            </a:r>
            <a:r>
              <a:rPr sz="1200" spc="-5" dirty="0">
                <a:latin typeface="Century Gothic"/>
                <a:cs typeface="Century Gothic"/>
              </a:rPr>
              <a:t> </a:t>
            </a:r>
            <a:r>
              <a:rPr sz="1200" dirty="0">
                <a:latin typeface="Century Gothic"/>
                <a:cs typeface="Century Gothic"/>
              </a:rPr>
              <a:t>ong</a:t>
            </a:r>
            <a:r>
              <a:rPr sz="1200" spc="-10" dirty="0">
                <a:latin typeface="Century Gothic"/>
                <a:cs typeface="Century Gothic"/>
              </a:rPr>
              <a:t>o</a:t>
            </a:r>
            <a:r>
              <a:rPr sz="1200" spc="10" dirty="0">
                <a:latin typeface="Century Gothic"/>
                <a:cs typeface="Century Gothic"/>
              </a:rPr>
              <a:t>i</a:t>
            </a:r>
            <a:r>
              <a:rPr sz="1200" spc="-10" dirty="0">
                <a:latin typeface="Century Gothic"/>
                <a:cs typeface="Century Gothic"/>
              </a:rPr>
              <a:t>n</a:t>
            </a:r>
            <a:r>
              <a:rPr sz="1200" dirty="0">
                <a:latin typeface="Century Gothic"/>
                <a:cs typeface="Century Gothic"/>
              </a:rPr>
              <a:t>g </a:t>
            </a:r>
            <a:r>
              <a:rPr sz="1200" spc="-5" dirty="0">
                <a:latin typeface="Century Gothic"/>
                <a:cs typeface="Century Gothic"/>
              </a:rPr>
              <a:t>communicat</a:t>
            </a:r>
            <a:r>
              <a:rPr sz="1200" spc="10" dirty="0">
                <a:latin typeface="Century Gothic"/>
                <a:cs typeface="Century Gothic"/>
              </a:rPr>
              <a:t>i</a:t>
            </a:r>
            <a:r>
              <a:rPr sz="1200" spc="-5" dirty="0">
                <a:latin typeface="Century Gothic"/>
                <a:cs typeface="Century Gothic"/>
              </a:rPr>
              <a:t>o</a:t>
            </a:r>
            <a:r>
              <a:rPr sz="1200" dirty="0">
                <a:latin typeface="Century Gothic"/>
                <a:cs typeface="Century Gothic"/>
              </a:rPr>
              <a:t>n</a:t>
            </a:r>
            <a:r>
              <a:rPr sz="1200" spc="-5" dirty="0">
                <a:latin typeface="Century Gothic"/>
                <a:cs typeface="Century Gothic"/>
              </a:rPr>
              <a:t> w</a:t>
            </a:r>
            <a:r>
              <a:rPr sz="1200" spc="5" dirty="0">
                <a:latin typeface="Century Gothic"/>
                <a:cs typeface="Century Gothic"/>
              </a:rPr>
              <a:t>i</a:t>
            </a:r>
            <a:r>
              <a:rPr sz="1200" spc="-5" dirty="0">
                <a:latin typeface="Century Gothic"/>
                <a:cs typeface="Century Gothic"/>
              </a:rPr>
              <a:t>t</a:t>
            </a:r>
            <a:r>
              <a:rPr sz="1200" dirty="0">
                <a:latin typeface="Century Gothic"/>
                <a:cs typeface="Century Gothic"/>
              </a:rPr>
              <a:t>h</a:t>
            </a:r>
            <a:r>
              <a:rPr sz="1200" spc="-5" dirty="0">
                <a:latin typeface="Century Gothic"/>
                <a:cs typeface="Century Gothic"/>
              </a:rPr>
              <a:t> you</a:t>
            </a:r>
            <a:r>
              <a:rPr sz="1200" dirty="0">
                <a:latin typeface="Century Gothic"/>
                <a:cs typeface="Century Gothic"/>
              </a:rPr>
              <a:t>r</a:t>
            </a:r>
            <a:r>
              <a:rPr sz="1200" spc="-5" dirty="0">
                <a:latin typeface="Century Gothic"/>
                <a:cs typeface="Century Gothic"/>
              </a:rPr>
              <a:t> c</a:t>
            </a:r>
            <a:r>
              <a:rPr sz="1200" spc="5" dirty="0">
                <a:latin typeface="Century Gothic"/>
                <a:cs typeface="Century Gothic"/>
              </a:rPr>
              <a:t>o</a:t>
            </a:r>
            <a:r>
              <a:rPr sz="1200" spc="-5" dirty="0">
                <a:latin typeface="Century Gothic"/>
                <a:cs typeface="Century Gothic"/>
              </a:rPr>
              <a:t>mmun</a:t>
            </a:r>
            <a:r>
              <a:rPr sz="1200" spc="5" dirty="0">
                <a:latin typeface="Century Gothic"/>
                <a:cs typeface="Century Gothic"/>
              </a:rPr>
              <a:t>i</a:t>
            </a:r>
            <a:r>
              <a:rPr sz="1200" spc="-5" dirty="0">
                <a:latin typeface="Century Gothic"/>
                <a:cs typeface="Century Gothic"/>
              </a:rPr>
              <a:t>t</a:t>
            </a:r>
            <a:r>
              <a:rPr sz="1200" dirty="0">
                <a:latin typeface="Century Gothic"/>
                <a:cs typeface="Century Gothic"/>
              </a:rPr>
              <a:t>y</a:t>
            </a:r>
            <a:r>
              <a:rPr sz="1200" spc="-5" dirty="0">
                <a:latin typeface="Century Gothic"/>
                <a:cs typeface="Century Gothic"/>
              </a:rPr>
              <a:t> o</a:t>
            </a:r>
            <a:r>
              <a:rPr sz="1200" dirty="0">
                <a:latin typeface="Century Gothic"/>
                <a:cs typeface="Century Gothic"/>
              </a:rPr>
              <a:t>r</a:t>
            </a:r>
            <a:r>
              <a:rPr sz="1200" spc="-5" dirty="0">
                <a:latin typeface="Century Gothic"/>
                <a:cs typeface="Century Gothic"/>
              </a:rPr>
              <a:t> tr</a:t>
            </a:r>
            <a:r>
              <a:rPr sz="1200" spc="10" dirty="0">
                <a:latin typeface="Century Gothic"/>
                <a:cs typeface="Century Gothic"/>
              </a:rPr>
              <a:t>i</a:t>
            </a:r>
            <a:r>
              <a:rPr sz="1200" spc="-5" dirty="0">
                <a:latin typeface="Century Gothic"/>
                <a:cs typeface="Century Gothic"/>
              </a:rPr>
              <a:t>be.</a:t>
            </a:r>
            <a:endParaRPr sz="1200">
              <a:latin typeface="Century Gothic"/>
              <a:cs typeface="Century Gothic"/>
            </a:endParaRPr>
          </a:p>
        </p:txBody>
      </p:sp>
      <p:sp>
        <p:nvSpPr>
          <p:cNvPr id="5" name="object 5"/>
          <p:cNvSpPr txBox="1"/>
          <p:nvPr/>
        </p:nvSpPr>
        <p:spPr>
          <a:xfrm>
            <a:off x="1738376" y="3438373"/>
            <a:ext cx="7420609" cy="3554050"/>
          </a:xfrm>
          <a:prstGeom prst="rect">
            <a:avLst/>
          </a:prstGeom>
        </p:spPr>
        <p:txBody>
          <a:bodyPr vert="horz" wrap="square" lIns="0" tIns="0" rIns="0" bIns="0" rtlCol="0">
            <a:spAutoFit/>
          </a:bodyPr>
          <a:lstStyle/>
          <a:p>
            <a:pPr marL="12700">
              <a:lnSpc>
                <a:spcPct val="100000"/>
              </a:lnSpc>
            </a:pPr>
            <a:r>
              <a:rPr sz="1200" spc="-10" dirty="0">
                <a:latin typeface="Century Gothic"/>
                <a:cs typeface="Century Gothic"/>
              </a:rPr>
              <a:t>T</a:t>
            </a:r>
            <a:r>
              <a:rPr sz="1200" spc="-5" dirty="0">
                <a:latin typeface="Century Gothic"/>
                <a:cs typeface="Century Gothic"/>
              </a:rPr>
              <a:t>h</a:t>
            </a:r>
            <a:r>
              <a:rPr sz="1200" dirty="0">
                <a:latin typeface="Century Gothic"/>
                <a:cs typeface="Century Gothic"/>
              </a:rPr>
              <a:t>e</a:t>
            </a:r>
            <a:r>
              <a:rPr sz="1200" spc="-5" dirty="0">
                <a:latin typeface="Century Gothic"/>
                <a:cs typeface="Century Gothic"/>
              </a:rPr>
              <a:t> fi</a:t>
            </a:r>
            <a:r>
              <a:rPr sz="1200" spc="5" dirty="0">
                <a:latin typeface="Century Gothic"/>
                <a:cs typeface="Century Gothic"/>
              </a:rPr>
              <a:t>v</a:t>
            </a:r>
            <a:r>
              <a:rPr sz="1200" dirty="0">
                <a:latin typeface="Century Gothic"/>
                <a:cs typeface="Century Gothic"/>
              </a:rPr>
              <a:t>e</a:t>
            </a:r>
            <a:r>
              <a:rPr sz="1200" spc="-5" dirty="0">
                <a:latin typeface="Century Gothic"/>
                <a:cs typeface="Century Gothic"/>
              </a:rPr>
              <a:t> benef</a:t>
            </a:r>
            <a:r>
              <a:rPr sz="1200" spc="10" dirty="0">
                <a:latin typeface="Century Gothic"/>
                <a:cs typeface="Century Gothic"/>
              </a:rPr>
              <a:t>i</a:t>
            </a:r>
            <a:r>
              <a:rPr sz="1200" spc="-5" dirty="0">
                <a:latin typeface="Century Gothic"/>
                <a:cs typeface="Century Gothic"/>
              </a:rPr>
              <a:t>t</a:t>
            </a:r>
            <a:r>
              <a:rPr sz="1200" dirty="0">
                <a:latin typeface="Century Gothic"/>
                <a:cs typeface="Century Gothic"/>
              </a:rPr>
              <a:t>s</a:t>
            </a:r>
            <a:r>
              <a:rPr sz="1200" spc="-5" dirty="0">
                <a:latin typeface="Century Gothic"/>
                <a:cs typeface="Century Gothic"/>
              </a:rPr>
              <a:t> o</a:t>
            </a:r>
            <a:r>
              <a:rPr sz="1200" dirty="0">
                <a:latin typeface="Century Gothic"/>
                <a:cs typeface="Century Gothic"/>
              </a:rPr>
              <a:t>f</a:t>
            </a:r>
            <a:r>
              <a:rPr sz="1200" spc="-5" dirty="0">
                <a:latin typeface="Century Gothic"/>
                <a:cs typeface="Century Gothic"/>
              </a:rPr>
              <a:t> managin</a:t>
            </a:r>
            <a:r>
              <a:rPr sz="1200" dirty="0">
                <a:latin typeface="Century Gothic"/>
                <a:cs typeface="Century Gothic"/>
              </a:rPr>
              <a:t>g</a:t>
            </a:r>
            <a:r>
              <a:rPr sz="1200" spc="-5" dirty="0">
                <a:latin typeface="Century Gothic"/>
                <a:cs typeface="Century Gothic"/>
              </a:rPr>
              <a:t> so</a:t>
            </a:r>
            <a:r>
              <a:rPr sz="1200" spc="-10" dirty="0">
                <a:latin typeface="Century Gothic"/>
                <a:cs typeface="Century Gothic"/>
              </a:rPr>
              <a:t>c</a:t>
            </a:r>
            <a:r>
              <a:rPr sz="1200" spc="10" dirty="0">
                <a:latin typeface="Century Gothic"/>
                <a:cs typeface="Century Gothic"/>
              </a:rPr>
              <a:t>i</a:t>
            </a:r>
            <a:r>
              <a:rPr sz="1200" spc="-5" dirty="0">
                <a:latin typeface="Century Gothic"/>
                <a:cs typeface="Century Gothic"/>
              </a:rPr>
              <a:t>a</a:t>
            </a:r>
            <a:r>
              <a:rPr sz="1200" dirty="0">
                <a:latin typeface="Century Gothic"/>
                <a:cs typeface="Century Gothic"/>
              </a:rPr>
              <a:t>l</a:t>
            </a:r>
            <a:r>
              <a:rPr sz="1200" spc="-5" dirty="0">
                <a:latin typeface="Century Gothic"/>
                <a:cs typeface="Century Gothic"/>
              </a:rPr>
              <a:t> me</a:t>
            </a:r>
            <a:r>
              <a:rPr sz="1200" spc="-10" dirty="0">
                <a:latin typeface="Century Gothic"/>
                <a:cs typeface="Century Gothic"/>
              </a:rPr>
              <a:t>d</a:t>
            </a:r>
            <a:r>
              <a:rPr sz="1200" spc="10" dirty="0">
                <a:latin typeface="Century Gothic"/>
                <a:cs typeface="Century Gothic"/>
              </a:rPr>
              <a:t>i</a:t>
            </a:r>
            <a:r>
              <a:rPr sz="1200" dirty="0">
                <a:latin typeface="Century Gothic"/>
                <a:cs typeface="Century Gothic"/>
              </a:rPr>
              <a:t>a</a:t>
            </a:r>
            <a:r>
              <a:rPr sz="1200" spc="-5" dirty="0">
                <a:latin typeface="Century Gothic"/>
                <a:cs typeface="Century Gothic"/>
              </a:rPr>
              <a:t> conte</a:t>
            </a:r>
            <a:r>
              <a:rPr sz="1200" spc="5" dirty="0">
                <a:latin typeface="Century Gothic"/>
                <a:cs typeface="Century Gothic"/>
              </a:rPr>
              <a:t>n</a:t>
            </a:r>
            <a:r>
              <a:rPr sz="1200" dirty="0">
                <a:latin typeface="Century Gothic"/>
                <a:cs typeface="Century Gothic"/>
              </a:rPr>
              <a:t>t</a:t>
            </a:r>
            <a:r>
              <a:rPr sz="1200" spc="-5" dirty="0">
                <a:latin typeface="Century Gothic"/>
                <a:cs typeface="Century Gothic"/>
              </a:rPr>
              <a:t> </a:t>
            </a:r>
            <a:r>
              <a:rPr sz="1200" dirty="0">
                <a:latin typeface="Century Gothic"/>
                <a:cs typeface="Century Gothic"/>
              </a:rPr>
              <a:t>through</a:t>
            </a:r>
            <a:r>
              <a:rPr sz="1200" spc="-5" dirty="0">
                <a:latin typeface="Century Gothic"/>
                <a:cs typeface="Century Gothic"/>
              </a:rPr>
              <a:t> </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so</a:t>
            </a:r>
            <a:r>
              <a:rPr sz="1200" spc="-10" dirty="0">
                <a:latin typeface="Century Gothic"/>
                <a:cs typeface="Century Gothic"/>
              </a:rPr>
              <a:t>c</a:t>
            </a:r>
            <a:r>
              <a:rPr sz="1200" spc="10" dirty="0">
                <a:latin typeface="Century Gothic"/>
                <a:cs typeface="Century Gothic"/>
              </a:rPr>
              <a:t>i</a:t>
            </a:r>
            <a:r>
              <a:rPr sz="1200" dirty="0">
                <a:latin typeface="Century Gothic"/>
                <a:cs typeface="Century Gothic"/>
              </a:rPr>
              <a:t>al</a:t>
            </a:r>
            <a:r>
              <a:rPr sz="1200" spc="-5" dirty="0">
                <a:latin typeface="Century Gothic"/>
                <a:cs typeface="Century Gothic"/>
              </a:rPr>
              <a:t> </a:t>
            </a:r>
            <a:r>
              <a:rPr sz="1200" dirty="0">
                <a:latin typeface="Century Gothic"/>
                <a:cs typeface="Century Gothic"/>
              </a:rPr>
              <a:t>me</a:t>
            </a:r>
            <a:r>
              <a:rPr sz="1200" spc="-10" dirty="0">
                <a:latin typeface="Century Gothic"/>
                <a:cs typeface="Century Gothic"/>
              </a:rPr>
              <a:t>d</a:t>
            </a:r>
            <a:r>
              <a:rPr sz="1200" spc="5" dirty="0">
                <a:latin typeface="Century Gothic"/>
                <a:cs typeface="Century Gothic"/>
              </a:rPr>
              <a:t>i</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management</a:t>
            </a:r>
            <a:r>
              <a:rPr sz="1200" spc="-5" dirty="0">
                <a:latin typeface="Century Gothic"/>
                <a:cs typeface="Century Gothic"/>
              </a:rPr>
              <a:t> </a:t>
            </a:r>
            <a:r>
              <a:rPr sz="1200" dirty="0">
                <a:latin typeface="Century Gothic"/>
                <a:cs typeface="Century Gothic"/>
              </a:rPr>
              <a:t>tool</a:t>
            </a:r>
            <a:r>
              <a:rPr sz="1200" spc="-5" dirty="0">
                <a:latin typeface="Century Gothic"/>
                <a:cs typeface="Century Gothic"/>
              </a:rPr>
              <a:t> </a:t>
            </a:r>
            <a:r>
              <a:rPr sz="1200" dirty="0">
                <a:latin typeface="Century Gothic"/>
                <a:cs typeface="Century Gothic"/>
              </a:rPr>
              <a:t>are:</a:t>
            </a:r>
          </a:p>
          <a:p>
            <a:pPr marL="241300" indent="-228600">
              <a:lnSpc>
                <a:spcPct val="100000"/>
              </a:lnSpc>
              <a:spcBef>
                <a:spcPts val="30"/>
              </a:spcBef>
              <a:buAutoNum type="arabicPeriod"/>
              <a:tabLst>
                <a:tab pos="241935" algn="l"/>
              </a:tabLst>
            </a:pPr>
            <a:r>
              <a:rPr sz="1200" spc="-5" dirty="0">
                <a:latin typeface="Century Gothic"/>
                <a:cs typeface="Century Gothic"/>
              </a:rPr>
              <a:t>A</a:t>
            </a:r>
            <a:r>
              <a:rPr sz="1200" spc="-10" dirty="0">
                <a:latin typeface="Century Gothic"/>
                <a:cs typeface="Century Gothic"/>
              </a:rPr>
              <a:t>b</a:t>
            </a:r>
            <a:r>
              <a:rPr sz="1200" spc="10" dirty="0">
                <a:latin typeface="Century Gothic"/>
                <a:cs typeface="Century Gothic"/>
              </a:rPr>
              <a:t>i</a:t>
            </a:r>
            <a:r>
              <a:rPr sz="1200" spc="-10" dirty="0">
                <a:latin typeface="Century Gothic"/>
                <a:cs typeface="Century Gothic"/>
              </a:rPr>
              <a:t>l</a:t>
            </a:r>
            <a:r>
              <a:rPr sz="1200" spc="5" dirty="0">
                <a:latin typeface="Century Gothic"/>
                <a:cs typeface="Century Gothic"/>
              </a:rPr>
              <a:t>i</a:t>
            </a:r>
            <a:r>
              <a:rPr sz="1200" dirty="0">
                <a:latin typeface="Century Gothic"/>
                <a:cs typeface="Century Gothic"/>
              </a:rPr>
              <a:t>ty</a:t>
            </a:r>
            <a:r>
              <a:rPr sz="1200" spc="-5" dirty="0">
                <a:latin typeface="Century Gothic"/>
                <a:cs typeface="Century Gothic"/>
              </a:rPr>
              <a:t> t</a:t>
            </a:r>
            <a:r>
              <a:rPr sz="1200" dirty="0">
                <a:latin typeface="Century Gothic"/>
                <a:cs typeface="Century Gothic"/>
              </a:rPr>
              <a:t>o</a:t>
            </a:r>
            <a:r>
              <a:rPr sz="1200" spc="-5" dirty="0">
                <a:latin typeface="Century Gothic"/>
                <a:cs typeface="Century Gothic"/>
              </a:rPr>
              <a:t> b</a:t>
            </a:r>
            <a:r>
              <a:rPr sz="1200" dirty="0">
                <a:latin typeface="Century Gothic"/>
                <a:cs typeface="Century Gothic"/>
              </a:rPr>
              <a:t>e</a:t>
            </a:r>
            <a:r>
              <a:rPr sz="1200" spc="-5" dirty="0">
                <a:latin typeface="Century Gothic"/>
                <a:cs typeface="Century Gothic"/>
              </a:rPr>
              <a:t> mor</a:t>
            </a:r>
            <a:r>
              <a:rPr sz="1200" dirty="0">
                <a:latin typeface="Century Gothic"/>
                <a:cs typeface="Century Gothic"/>
              </a:rPr>
              <a:t>e</a:t>
            </a:r>
            <a:r>
              <a:rPr sz="1200" spc="-5" dirty="0">
                <a:latin typeface="Century Gothic"/>
                <a:cs typeface="Century Gothic"/>
              </a:rPr>
              <a:t> product</a:t>
            </a:r>
            <a:r>
              <a:rPr sz="1200" spc="5" dirty="0">
                <a:latin typeface="Century Gothic"/>
                <a:cs typeface="Century Gothic"/>
              </a:rPr>
              <a:t>iv</a:t>
            </a:r>
            <a:r>
              <a:rPr sz="1200" dirty="0">
                <a:latin typeface="Century Gothic"/>
                <a:cs typeface="Century Gothic"/>
              </a:rPr>
              <a:t>e</a:t>
            </a:r>
          </a:p>
          <a:p>
            <a:pPr marL="240665" indent="-227965">
              <a:lnSpc>
                <a:spcPct val="100000"/>
              </a:lnSpc>
              <a:spcBef>
                <a:spcPts val="30"/>
              </a:spcBef>
              <a:buAutoNum type="arabicPeriod"/>
              <a:tabLst>
                <a:tab pos="241300" algn="l"/>
              </a:tabLst>
            </a:pPr>
            <a:r>
              <a:rPr sz="1200" spc="-5" dirty="0">
                <a:latin typeface="Century Gothic"/>
                <a:cs typeface="Century Gothic"/>
              </a:rPr>
              <a:t>Track</a:t>
            </a:r>
            <a:r>
              <a:rPr sz="1200" spc="10" dirty="0">
                <a:latin typeface="Century Gothic"/>
                <a:cs typeface="Century Gothic"/>
              </a:rPr>
              <a:t>i</a:t>
            </a:r>
            <a:r>
              <a:rPr sz="1200" spc="-5" dirty="0">
                <a:latin typeface="Century Gothic"/>
                <a:cs typeface="Century Gothic"/>
              </a:rPr>
              <a:t>n</a:t>
            </a:r>
            <a:r>
              <a:rPr sz="1200" dirty="0">
                <a:latin typeface="Century Gothic"/>
                <a:cs typeface="Century Gothic"/>
              </a:rPr>
              <a:t>g</a:t>
            </a:r>
            <a:r>
              <a:rPr sz="1200" spc="-5" dirty="0">
                <a:latin typeface="Century Gothic"/>
                <a:cs typeface="Century Gothic"/>
              </a:rPr>
              <a:t> you</a:t>
            </a:r>
            <a:r>
              <a:rPr sz="1200" dirty="0">
                <a:latin typeface="Century Gothic"/>
                <a:cs typeface="Century Gothic"/>
              </a:rPr>
              <a:t>r</a:t>
            </a:r>
            <a:r>
              <a:rPr sz="1200" spc="-5" dirty="0">
                <a:latin typeface="Century Gothic"/>
                <a:cs typeface="Century Gothic"/>
              </a:rPr>
              <a:t> compet</a:t>
            </a:r>
            <a:r>
              <a:rPr sz="1200" spc="10" dirty="0">
                <a:latin typeface="Century Gothic"/>
                <a:cs typeface="Century Gothic"/>
              </a:rPr>
              <a:t>i</a:t>
            </a:r>
            <a:r>
              <a:rPr sz="1200" spc="-5" dirty="0">
                <a:latin typeface="Century Gothic"/>
                <a:cs typeface="Century Gothic"/>
              </a:rPr>
              <a:t>t</a:t>
            </a:r>
            <a:r>
              <a:rPr sz="1200" spc="5" dirty="0">
                <a:latin typeface="Century Gothic"/>
                <a:cs typeface="Century Gothic"/>
              </a:rPr>
              <a:t>i</a:t>
            </a:r>
            <a:r>
              <a:rPr sz="1200" dirty="0">
                <a:latin typeface="Century Gothic"/>
                <a:cs typeface="Century Gothic"/>
              </a:rPr>
              <a:t>on</a:t>
            </a:r>
          </a:p>
          <a:p>
            <a:pPr marL="241300" indent="-228600">
              <a:lnSpc>
                <a:spcPct val="100000"/>
              </a:lnSpc>
              <a:spcBef>
                <a:spcPts val="30"/>
              </a:spcBef>
              <a:buAutoNum type="arabicPeriod"/>
              <a:tabLst>
                <a:tab pos="241935" algn="l"/>
              </a:tabLst>
            </a:pPr>
            <a:r>
              <a:rPr sz="1200" dirty="0">
                <a:latin typeface="Century Gothic"/>
                <a:cs typeface="Century Gothic"/>
              </a:rPr>
              <a:t>Schedule</a:t>
            </a:r>
            <a:r>
              <a:rPr sz="1200" spc="-5" dirty="0">
                <a:latin typeface="Century Gothic"/>
                <a:cs typeface="Century Gothic"/>
              </a:rPr>
              <a:t> </a:t>
            </a:r>
            <a:r>
              <a:rPr sz="1200" dirty="0">
                <a:latin typeface="Century Gothic"/>
                <a:cs typeface="Century Gothic"/>
              </a:rPr>
              <a:t>your</a:t>
            </a:r>
            <a:r>
              <a:rPr sz="1200" spc="-5" dirty="0">
                <a:latin typeface="Century Gothic"/>
                <a:cs typeface="Century Gothic"/>
              </a:rPr>
              <a:t> </a:t>
            </a:r>
            <a:r>
              <a:rPr sz="1200" dirty="0">
                <a:latin typeface="Century Gothic"/>
                <a:cs typeface="Century Gothic"/>
              </a:rPr>
              <a:t>content</a:t>
            </a:r>
          </a:p>
          <a:p>
            <a:pPr marL="241300" indent="-228600">
              <a:lnSpc>
                <a:spcPct val="100000"/>
              </a:lnSpc>
              <a:spcBef>
                <a:spcPts val="30"/>
              </a:spcBef>
              <a:buAutoNum type="arabicPeriod"/>
              <a:tabLst>
                <a:tab pos="241935" algn="l"/>
              </a:tabLst>
            </a:pPr>
            <a:r>
              <a:rPr sz="1200" dirty="0">
                <a:latin typeface="Century Gothic"/>
                <a:cs typeface="Century Gothic"/>
              </a:rPr>
              <a:t>Analyze</a:t>
            </a:r>
            <a:r>
              <a:rPr sz="1200" spc="-5" dirty="0">
                <a:latin typeface="Century Gothic"/>
                <a:cs typeface="Century Gothic"/>
              </a:rPr>
              <a:t> </a:t>
            </a:r>
            <a:r>
              <a:rPr sz="1200" dirty="0">
                <a:latin typeface="Century Gothic"/>
                <a:cs typeface="Century Gothic"/>
              </a:rPr>
              <a:t>engagement</a:t>
            </a:r>
          </a:p>
          <a:p>
            <a:pPr marL="241300" indent="-228600">
              <a:lnSpc>
                <a:spcPct val="100000"/>
              </a:lnSpc>
              <a:spcBef>
                <a:spcPts val="35"/>
              </a:spcBef>
              <a:buAutoNum type="arabicPeriod"/>
              <a:tabLst>
                <a:tab pos="241935" algn="l"/>
              </a:tabLst>
            </a:pPr>
            <a:r>
              <a:rPr sz="1200" spc="-5" dirty="0">
                <a:latin typeface="Century Gothic"/>
                <a:cs typeface="Century Gothic"/>
              </a:rPr>
              <a:t>Collaborat</a:t>
            </a:r>
            <a:r>
              <a:rPr sz="1200" dirty="0">
                <a:latin typeface="Century Gothic"/>
                <a:cs typeface="Century Gothic"/>
              </a:rPr>
              <a:t>e</a:t>
            </a:r>
            <a:r>
              <a:rPr sz="1200" spc="-5" dirty="0">
                <a:latin typeface="Century Gothic"/>
                <a:cs typeface="Century Gothic"/>
              </a:rPr>
              <a:t> </a:t>
            </a:r>
            <a:r>
              <a:rPr sz="1200" spc="-10" dirty="0">
                <a:latin typeface="Century Gothic"/>
                <a:cs typeface="Century Gothic"/>
              </a:rPr>
              <a:t>w</a:t>
            </a:r>
            <a:r>
              <a:rPr sz="1200" spc="10" dirty="0">
                <a:latin typeface="Century Gothic"/>
                <a:cs typeface="Century Gothic"/>
              </a:rPr>
              <a:t>i</a:t>
            </a:r>
            <a:r>
              <a:rPr sz="1200" spc="-5" dirty="0">
                <a:latin typeface="Century Gothic"/>
                <a:cs typeface="Century Gothic"/>
              </a:rPr>
              <a:t>t</a:t>
            </a:r>
            <a:r>
              <a:rPr sz="1200" dirty="0">
                <a:latin typeface="Century Gothic"/>
                <a:cs typeface="Century Gothic"/>
              </a:rPr>
              <a:t>h</a:t>
            </a:r>
            <a:r>
              <a:rPr sz="1200" spc="-5" dirty="0">
                <a:latin typeface="Century Gothic"/>
                <a:cs typeface="Century Gothic"/>
              </a:rPr>
              <a:t> othe</a:t>
            </a:r>
            <a:r>
              <a:rPr sz="1200" dirty="0">
                <a:latin typeface="Century Gothic"/>
                <a:cs typeface="Century Gothic"/>
              </a:rPr>
              <a:t>r</a:t>
            </a:r>
            <a:r>
              <a:rPr sz="1200" spc="-5" dirty="0">
                <a:latin typeface="Century Gothic"/>
                <a:cs typeface="Century Gothic"/>
              </a:rPr>
              <a:t> tea</a:t>
            </a:r>
            <a:r>
              <a:rPr sz="1200" dirty="0">
                <a:latin typeface="Century Gothic"/>
                <a:cs typeface="Century Gothic"/>
              </a:rPr>
              <a:t>m</a:t>
            </a:r>
            <a:r>
              <a:rPr sz="1200" spc="-5" dirty="0">
                <a:latin typeface="Century Gothic"/>
                <a:cs typeface="Century Gothic"/>
              </a:rPr>
              <a:t> members.</a:t>
            </a:r>
            <a:endParaRPr sz="1200" dirty="0">
              <a:latin typeface="Century Gothic"/>
              <a:cs typeface="Century Gothic"/>
            </a:endParaRPr>
          </a:p>
          <a:p>
            <a:pPr>
              <a:lnSpc>
                <a:spcPct val="100000"/>
              </a:lnSpc>
              <a:spcBef>
                <a:spcPts val="5"/>
              </a:spcBef>
            </a:pPr>
            <a:endParaRPr sz="1300" dirty="0">
              <a:latin typeface="Times New Roman"/>
              <a:cs typeface="Times New Roman"/>
            </a:endParaRPr>
          </a:p>
          <a:p>
            <a:pPr marL="12700">
              <a:lnSpc>
                <a:spcPct val="100000"/>
              </a:lnSpc>
            </a:pPr>
            <a:r>
              <a:rPr sz="1200" dirty="0">
                <a:latin typeface="Century Gothic"/>
                <a:cs typeface="Century Gothic"/>
              </a:rPr>
              <a:t>As</a:t>
            </a:r>
            <a:r>
              <a:rPr sz="1200" spc="-5" dirty="0">
                <a:latin typeface="Century Gothic"/>
                <a:cs typeface="Century Gothic"/>
              </a:rPr>
              <a:t> </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So</a:t>
            </a:r>
            <a:r>
              <a:rPr sz="1200" spc="-10" dirty="0">
                <a:latin typeface="Century Gothic"/>
                <a:cs typeface="Century Gothic"/>
              </a:rPr>
              <a:t>c</a:t>
            </a:r>
            <a:r>
              <a:rPr sz="1200" spc="10" dirty="0">
                <a:latin typeface="Century Gothic"/>
                <a:cs typeface="Century Gothic"/>
              </a:rPr>
              <a:t>i</a:t>
            </a:r>
            <a:r>
              <a:rPr sz="1200" dirty="0">
                <a:latin typeface="Century Gothic"/>
                <a:cs typeface="Century Gothic"/>
              </a:rPr>
              <a:t>al</a:t>
            </a:r>
            <a:r>
              <a:rPr sz="1200" spc="-5" dirty="0">
                <a:latin typeface="Century Gothic"/>
                <a:cs typeface="Century Gothic"/>
              </a:rPr>
              <a:t> </a:t>
            </a:r>
            <a:r>
              <a:rPr sz="1200" dirty="0">
                <a:latin typeface="Century Gothic"/>
                <a:cs typeface="Century Gothic"/>
              </a:rPr>
              <a:t>Me</a:t>
            </a:r>
            <a:r>
              <a:rPr sz="1200" spc="-10" dirty="0">
                <a:latin typeface="Century Gothic"/>
                <a:cs typeface="Century Gothic"/>
              </a:rPr>
              <a:t>d</a:t>
            </a:r>
            <a:r>
              <a:rPr sz="1200" spc="10" dirty="0">
                <a:latin typeface="Century Gothic"/>
                <a:cs typeface="Century Gothic"/>
              </a:rPr>
              <a:t>i</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S</a:t>
            </a:r>
            <a:r>
              <a:rPr sz="1200" spc="-10" dirty="0">
                <a:latin typeface="Century Gothic"/>
                <a:cs typeface="Century Gothic"/>
              </a:rPr>
              <a:t>p</a:t>
            </a:r>
            <a:r>
              <a:rPr sz="1200" dirty="0">
                <a:latin typeface="Century Gothic"/>
                <a:cs typeface="Century Gothic"/>
              </a:rPr>
              <a:t>e</a:t>
            </a:r>
            <a:r>
              <a:rPr sz="1200" spc="-10" dirty="0">
                <a:latin typeface="Century Gothic"/>
                <a:cs typeface="Century Gothic"/>
              </a:rPr>
              <a:t>c</a:t>
            </a:r>
            <a:r>
              <a:rPr sz="1200" spc="10" dirty="0">
                <a:latin typeface="Century Gothic"/>
                <a:cs typeface="Century Gothic"/>
              </a:rPr>
              <a:t>i</a:t>
            </a:r>
            <a:r>
              <a:rPr sz="1200" dirty="0">
                <a:latin typeface="Century Gothic"/>
                <a:cs typeface="Century Gothic"/>
              </a:rPr>
              <a:t>a</a:t>
            </a:r>
            <a:r>
              <a:rPr sz="1200" spc="-10" dirty="0">
                <a:latin typeface="Century Gothic"/>
                <a:cs typeface="Century Gothic"/>
              </a:rPr>
              <a:t>l</a:t>
            </a:r>
            <a:r>
              <a:rPr sz="1200" spc="5" dirty="0">
                <a:latin typeface="Century Gothic"/>
                <a:cs typeface="Century Gothic"/>
              </a:rPr>
              <a:t>i</a:t>
            </a:r>
            <a:r>
              <a:rPr sz="1200" dirty="0">
                <a:latin typeface="Century Gothic"/>
                <a:cs typeface="Century Gothic"/>
              </a:rPr>
              <a:t>st</a:t>
            </a:r>
            <a:r>
              <a:rPr sz="1200" spc="-5" dirty="0">
                <a:latin typeface="Century Gothic"/>
                <a:cs typeface="Century Gothic"/>
              </a:rPr>
              <a:t> </a:t>
            </a:r>
            <a:r>
              <a:rPr sz="1200" dirty="0">
                <a:latin typeface="Century Gothic"/>
                <a:cs typeface="Century Gothic"/>
              </a:rPr>
              <a:t>(SM</a:t>
            </a:r>
            <a:r>
              <a:rPr sz="1200" spc="5" dirty="0">
                <a:latin typeface="Century Gothic"/>
                <a:cs typeface="Century Gothic"/>
              </a:rPr>
              <a:t>S</a:t>
            </a:r>
            <a:r>
              <a:rPr sz="1200" dirty="0">
                <a:latin typeface="Century Gothic"/>
                <a:cs typeface="Century Gothic"/>
              </a:rPr>
              <a:t>)</a:t>
            </a:r>
            <a:r>
              <a:rPr sz="1200" spc="-15" dirty="0">
                <a:latin typeface="Century Gothic"/>
                <a:cs typeface="Century Gothic"/>
              </a:rPr>
              <a:t> </a:t>
            </a:r>
            <a:r>
              <a:rPr sz="1200" dirty="0">
                <a:latin typeface="Century Gothic"/>
                <a:cs typeface="Century Gothic"/>
              </a:rPr>
              <a:t>there</a:t>
            </a:r>
            <a:r>
              <a:rPr sz="1200" spc="-5" dirty="0">
                <a:latin typeface="Century Gothic"/>
                <a:cs typeface="Century Gothic"/>
              </a:rPr>
              <a:t> </a:t>
            </a:r>
            <a:r>
              <a:rPr sz="1200" dirty="0">
                <a:latin typeface="Century Gothic"/>
                <a:cs typeface="Century Gothic"/>
              </a:rPr>
              <a:t>are</a:t>
            </a:r>
            <a:r>
              <a:rPr sz="1200" spc="-5" dirty="0">
                <a:latin typeface="Century Gothic"/>
                <a:cs typeface="Century Gothic"/>
              </a:rPr>
              <a:t> </a:t>
            </a:r>
            <a:r>
              <a:rPr sz="1200" dirty="0">
                <a:latin typeface="Century Gothic"/>
                <a:cs typeface="Century Gothic"/>
              </a:rPr>
              <a:t>four</a:t>
            </a:r>
            <a:r>
              <a:rPr sz="1200" spc="-5" dirty="0">
                <a:latin typeface="Century Gothic"/>
                <a:cs typeface="Century Gothic"/>
              </a:rPr>
              <a:t> </a:t>
            </a:r>
            <a:r>
              <a:rPr sz="1200" dirty="0">
                <a:latin typeface="Century Gothic"/>
                <a:cs typeface="Century Gothic"/>
              </a:rPr>
              <a:t>“must</a:t>
            </a:r>
            <a:r>
              <a:rPr sz="1200" spc="-5" dirty="0">
                <a:latin typeface="Century Gothic"/>
                <a:cs typeface="Century Gothic"/>
              </a:rPr>
              <a:t> </a:t>
            </a:r>
            <a:r>
              <a:rPr sz="1200" dirty="0">
                <a:latin typeface="Century Gothic"/>
                <a:cs typeface="Century Gothic"/>
              </a:rPr>
              <a:t>h</a:t>
            </a:r>
            <a:r>
              <a:rPr sz="1200" spc="-10" dirty="0">
                <a:latin typeface="Century Gothic"/>
                <a:cs typeface="Century Gothic"/>
              </a:rPr>
              <a:t>a</a:t>
            </a:r>
            <a:r>
              <a:rPr sz="1200" spc="5" dirty="0">
                <a:latin typeface="Century Gothic"/>
                <a:cs typeface="Century Gothic"/>
              </a:rPr>
              <a:t>v</a:t>
            </a:r>
            <a:r>
              <a:rPr sz="1200" spc="-10" dirty="0">
                <a:latin typeface="Century Gothic"/>
                <a:cs typeface="Century Gothic"/>
              </a:rPr>
              <a:t>e</a:t>
            </a:r>
            <a:r>
              <a:rPr sz="1200" dirty="0">
                <a:latin typeface="Century Gothic"/>
                <a:cs typeface="Century Gothic"/>
              </a:rPr>
              <a:t>”</a:t>
            </a:r>
            <a:r>
              <a:rPr sz="1200" spc="-5" dirty="0">
                <a:latin typeface="Century Gothic"/>
                <a:cs typeface="Century Gothic"/>
              </a:rPr>
              <a:t> </a:t>
            </a:r>
            <a:r>
              <a:rPr sz="1200" dirty="0">
                <a:latin typeface="Century Gothic"/>
                <a:cs typeface="Century Gothic"/>
              </a:rPr>
              <a:t>tools</a:t>
            </a:r>
            <a:r>
              <a:rPr sz="1200" spc="-5" dirty="0">
                <a:latin typeface="Century Gothic"/>
                <a:cs typeface="Century Gothic"/>
              </a:rPr>
              <a:t> </a:t>
            </a:r>
            <a:r>
              <a:rPr sz="1200" dirty="0">
                <a:latin typeface="Century Gothic"/>
                <a:cs typeface="Century Gothic"/>
              </a:rPr>
              <a:t>for</a:t>
            </a:r>
            <a:r>
              <a:rPr sz="1200" spc="-5" dirty="0">
                <a:latin typeface="Century Gothic"/>
                <a:cs typeface="Century Gothic"/>
              </a:rPr>
              <a:t> </a:t>
            </a:r>
            <a:r>
              <a:rPr sz="1200" dirty="0">
                <a:latin typeface="Century Gothic"/>
                <a:cs typeface="Century Gothic"/>
              </a:rPr>
              <a:t>success:</a:t>
            </a:r>
          </a:p>
          <a:p>
            <a:pPr marL="241300" indent="-228600">
              <a:lnSpc>
                <a:spcPct val="100000"/>
              </a:lnSpc>
              <a:spcBef>
                <a:spcPts val="30"/>
              </a:spcBef>
              <a:buAutoNum type="arabicPeriod"/>
              <a:tabLst>
                <a:tab pos="241935" algn="l"/>
              </a:tabLst>
            </a:pPr>
            <a:r>
              <a:rPr sz="1200" spc="-5" dirty="0">
                <a:latin typeface="Century Gothic"/>
                <a:cs typeface="Century Gothic"/>
              </a:rPr>
              <a:t>Googl</a:t>
            </a:r>
            <a:r>
              <a:rPr sz="1200" dirty="0">
                <a:latin typeface="Century Gothic"/>
                <a:cs typeface="Century Gothic"/>
              </a:rPr>
              <a:t>e</a:t>
            </a:r>
            <a:r>
              <a:rPr sz="1200" spc="-5" dirty="0">
                <a:latin typeface="Century Gothic"/>
                <a:cs typeface="Century Gothic"/>
              </a:rPr>
              <a:t> Alerts</a:t>
            </a:r>
            <a:endParaRPr sz="1200" dirty="0">
              <a:latin typeface="Century Gothic"/>
              <a:cs typeface="Century Gothic"/>
            </a:endParaRPr>
          </a:p>
          <a:p>
            <a:pPr marL="240665" indent="-227965">
              <a:lnSpc>
                <a:spcPct val="100000"/>
              </a:lnSpc>
              <a:spcBef>
                <a:spcPts val="35"/>
              </a:spcBef>
              <a:buAutoNum type="arabicPeriod"/>
              <a:tabLst>
                <a:tab pos="241300" algn="l"/>
              </a:tabLst>
            </a:pPr>
            <a:r>
              <a:rPr sz="1200" spc="-5" dirty="0">
                <a:latin typeface="Century Gothic"/>
                <a:cs typeface="Century Gothic"/>
              </a:rPr>
              <a:t>Mention</a:t>
            </a:r>
            <a:endParaRPr sz="1200" dirty="0">
              <a:latin typeface="Century Gothic"/>
              <a:cs typeface="Century Gothic"/>
            </a:endParaRPr>
          </a:p>
          <a:p>
            <a:pPr marL="240665" indent="-227965">
              <a:lnSpc>
                <a:spcPct val="100000"/>
              </a:lnSpc>
              <a:spcBef>
                <a:spcPts val="30"/>
              </a:spcBef>
              <a:buAutoNum type="arabicPeriod"/>
              <a:tabLst>
                <a:tab pos="241300" algn="l"/>
              </a:tabLst>
            </a:pPr>
            <a:r>
              <a:rPr sz="1200" spc="-5" dirty="0">
                <a:latin typeface="Century Gothic"/>
                <a:cs typeface="Century Gothic"/>
              </a:rPr>
              <a:t>Googl</a:t>
            </a:r>
            <a:r>
              <a:rPr sz="1200" dirty="0">
                <a:latin typeface="Century Gothic"/>
                <a:cs typeface="Century Gothic"/>
              </a:rPr>
              <a:t>e</a:t>
            </a:r>
            <a:r>
              <a:rPr sz="1200" spc="-5" dirty="0">
                <a:latin typeface="Century Gothic"/>
                <a:cs typeface="Century Gothic"/>
              </a:rPr>
              <a:t> Analyt</a:t>
            </a:r>
            <a:r>
              <a:rPr sz="1200" spc="10" dirty="0">
                <a:latin typeface="Century Gothic"/>
                <a:cs typeface="Century Gothic"/>
              </a:rPr>
              <a:t>i</a:t>
            </a:r>
            <a:r>
              <a:rPr sz="1200" spc="-5" dirty="0">
                <a:latin typeface="Century Gothic"/>
                <a:cs typeface="Century Gothic"/>
              </a:rPr>
              <a:t>c</a:t>
            </a:r>
            <a:r>
              <a:rPr sz="1200" dirty="0">
                <a:latin typeface="Century Gothic"/>
                <a:cs typeface="Century Gothic"/>
              </a:rPr>
              <a:t>s</a:t>
            </a:r>
          </a:p>
          <a:p>
            <a:pPr marL="241300" indent="-228600">
              <a:lnSpc>
                <a:spcPct val="100000"/>
              </a:lnSpc>
              <a:spcBef>
                <a:spcPts val="30"/>
              </a:spcBef>
              <a:buAutoNum type="arabicPeriod"/>
              <a:tabLst>
                <a:tab pos="241935" algn="l"/>
              </a:tabLst>
            </a:pPr>
            <a:r>
              <a:rPr sz="1200" dirty="0">
                <a:latin typeface="Century Gothic"/>
                <a:cs typeface="Century Gothic"/>
              </a:rPr>
              <a:t>So</a:t>
            </a:r>
            <a:r>
              <a:rPr sz="1200" spc="-10" dirty="0">
                <a:latin typeface="Century Gothic"/>
                <a:cs typeface="Century Gothic"/>
              </a:rPr>
              <a:t>c</a:t>
            </a:r>
            <a:r>
              <a:rPr sz="1200" spc="10" dirty="0">
                <a:latin typeface="Century Gothic"/>
                <a:cs typeface="Century Gothic"/>
              </a:rPr>
              <a:t>i</a:t>
            </a:r>
            <a:r>
              <a:rPr sz="1200" dirty="0">
                <a:latin typeface="Century Gothic"/>
                <a:cs typeface="Century Gothic"/>
              </a:rPr>
              <a:t>al</a:t>
            </a:r>
            <a:r>
              <a:rPr sz="1200" spc="-5" dirty="0">
                <a:latin typeface="Century Gothic"/>
                <a:cs typeface="Century Gothic"/>
              </a:rPr>
              <a:t> </a:t>
            </a:r>
            <a:r>
              <a:rPr sz="1200" dirty="0">
                <a:latin typeface="Century Gothic"/>
                <a:cs typeface="Century Gothic"/>
              </a:rPr>
              <a:t>M</a:t>
            </a:r>
            <a:r>
              <a:rPr sz="1200" spc="-10" dirty="0">
                <a:latin typeface="Century Gothic"/>
                <a:cs typeface="Century Gothic"/>
              </a:rPr>
              <a:t>ed</a:t>
            </a:r>
            <a:r>
              <a:rPr sz="1200" spc="10" dirty="0">
                <a:latin typeface="Century Gothic"/>
                <a:cs typeface="Century Gothic"/>
              </a:rPr>
              <a:t>i</a:t>
            </a:r>
            <a:r>
              <a:rPr sz="1200" dirty="0">
                <a:latin typeface="Century Gothic"/>
                <a:cs typeface="Century Gothic"/>
              </a:rPr>
              <a:t>a</a:t>
            </a:r>
            <a:r>
              <a:rPr sz="1200" spc="-5" dirty="0">
                <a:latin typeface="Century Gothic"/>
                <a:cs typeface="Century Gothic"/>
              </a:rPr>
              <a:t> </a:t>
            </a:r>
            <a:r>
              <a:rPr sz="1200" dirty="0">
                <a:latin typeface="Century Gothic"/>
                <a:cs typeface="Century Gothic"/>
              </a:rPr>
              <a:t>management</a:t>
            </a:r>
            <a:r>
              <a:rPr sz="1200" spc="-5" dirty="0">
                <a:latin typeface="Century Gothic"/>
                <a:cs typeface="Century Gothic"/>
              </a:rPr>
              <a:t> t</a:t>
            </a:r>
            <a:r>
              <a:rPr sz="1200" dirty="0">
                <a:latin typeface="Century Gothic"/>
                <a:cs typeface="Century Gothic"/>
              </a:rPr>
              <a:t>ools</a:t>
            </a:r>
            <a:r>
              <a:rPr sz="1200" spc="-5" dirty="0">
                <a:latin typeface="Century Gothic"/>
                <a:cs typeface="Century Gothic"/>
              </a:rPr>
              <a:t> </a:t>
            </a:r>
            <a:r>
              <a:rPr sz="1200" dirty="0">
                <a:latin typeface="Century Gothic"/>
                <a:cs typeface="Century Gothic"/>
              </a:rPr>
              <a:t>such</a:t>
            </a:r>
            <a:r>
              <a:rPr sz="1200" spc="-5" dirty="0">
                <a:latin typeface="Century Gothic"/>
                <a:cs typeface="Century Gothic"/>
              </a:rPr>
              <a:t> </a:t>
            </a:r>
            <a:r>
              <a:rPr sz="1200" dirty="0">
                <a:latin typeface="Century Gothic"/>
                <a:cs typeface="Century Gothic"/>
              </a:rPr>
              <a:t>as;</a:t>
            </a:r>
            <a:r>
              <a:rPr sz="1200" spc="-20" dirty="0">
                <a:latin typeface="Century Gothic"/>
                <a:cs typeface="Century Gothic"/>
              </a:rPr>
              <a:t> </a:t>
            </a:r>
            <a:r>
              <a:rPr sz="1200" spc="5" dirty="0">
                <a:latin typeface="Century Gothic"/>
                <a:cs typeface="Century Gothic"/>
              </a:rPr>
              <a:t>H</a:t>
            </a:r>
            <a:r>
              <a:rPr sz="1200" dirty="0">
                <a:latin typeface="Century Gothic"/>
                <a:cs typeface="Century Gothic"/>
              </a:rPr>
              <a:t>ootsuite,</a:t>
            </a:r>
            <a:r>
              <a:rPr sz="1200" spc="-10" dirty="0">
                <a:latin typeface="Century Gothic"/>
                <a:cs typeface="Century Gothic"/>
              </a:rPr>
              <a:t> </a:t>
            </a:r>
            <a:r>
              <a:rPr sz="1200" dirty="0">
                <a:latin typeface="Century Gothic"/>
                <a:cs typeface="Century Gothic"/>
              </a:rPr>
              <a:t>Buffer,</a:t>
            </a:r>
            <a:r>
              <a:rPr sz="1200" spc="-15" dirty="0">
                <a:latin typeface="Century Gothic"/>
                <a:cs typeface="Century Gothic"/>
              </a:rPr>
              <a:t> </a:t>
            </a:r>
            <a:r>
              <a:rPr sz="1200" dirty="0">
                <a:latin typeface="Century Gothic"/>
                <a:cs typeface="Century Gothic"/>
              </a:rPr>
              <a:t>SproutSo</a:t>
            </a:r>
            <a:r>
              <a:rPr sz="1200" spc="-10" dirty="0">
                <a:latin typeface="Century Gothic"/>
                <a:cs typeface="Century Gothic"/>
              </a:rPr>
              <a:t>c</a:t>
            </a:r>
            <a:r>
              <a:rPr sz="1200" spc="-5" dirty="0">
                <a:latin typeface="Century Gothic"/>
                <a:cs typeface="Century Gothic"/>
              </a:rPr>
              <a:t>i</a:t>
            </a:r>
            <a:r>
              <a:rPr sz="1200" dirty="0">
                <a:latin typeface="Century Gothic"/>
                <a:cs typeface="Century Gothic"/>
              </a:rPr>
              <a:t>al,</a:t>
            </a:r>
            <a:r>
              <a:rPr sz="1200" spc="-15" dirty="0">
                <a:latin typeface="Century Gothic"/>
                <a:cs typeface="Century Gothic"/>
              </a:rPr>
              <a:t> </a:t>
            </a:r>
            <a:r>
              <a:rPr sz="1200" dirty="0">
                <a:latin typeface="Century Gothic"/>
                <a:cs typeface="Century Gothic"/>
              </a:rPr>
              <a:t>or Oktopost</a:t>
            </a:r>
          </a:p>
          <a:p>
            <a:pPr>
              <a:lnSpc>
                <a:spcPct val="100000"/>
              </a:lnSpc>
              <a:spcBef>
                <a:spcPts val="30"/>
              </a:spcBef>
            </a:pPr>
            <a:endParaRPr sz="1250" dirty="0">
              <a:latin typeface="Times New Roman"/>
              <a:cs typeface="Times New Roman"/>
            </a:endParaRPr>
          </a:p>
          <a:p>
            <a:pPr marL="12700" marR="5080">
              <a:lnSpc>
                <a:spcPct val="102200"/>
              </a:lnSpc>
            </a:pPr>
            <a:r>
              <a:rPr sz="1200" spc="-5" dirty="0">
                <a:latin typeface="Century Gothic"/>
                <a:cs typeface="Century Gothic"/>
              </a:rPr>
              <a:t>Althoug</a:t>
            </a:r>
            <a:r>
              <a:rPr sz="1200" dirty="0">
                <a:latin typeface="Century Gothic"/>
                <a:cs typeface="Century Gothic"/>
              </a:rPr>
              <a:t>h</a:t>
            </a:r>
            <a:r>
              <a:rPr sz="1200" spc="-5" dirty="0">
                <a:latin typeface="Century Gothic"/>
                <a:cs typeface="Century Gothic"/>
              </a:rPr>
              <a:t> ther</a:t>
            </a:r>
            <a:r>
              <a:rPr sz="1200" dirty="0">
                <a:latin typeface="Century Gothic"/>
                <a:cs typeface="Century Gothic"/>
              </a:rPr>
              <a:t>e</a:t>
            </a:r>
            <a:r>
              <a:rPr sz="1200" spc="-5" dirty="0">
                <a:latin typeface="Century Gothic"/>
                <a:cs typeface="Century Gothic"/>
              </a:rPr>
              <a:t> ar</a:t>
            </a:r>
            <a:r>
              <a:rPr sz="1200" dirty="0">
                <a:latin typeface="Century Gothic"/>
                <a:cs typeface="Century Gothic"/>
              </a:rPr>
              <a:t>e</a:t>
            </a:r>
            <a:r>
              <a:rPr sz="1200" spc="-5" dirty="0">
                <a:latin typeface="Century Gothic"/>
                <a:cs typeface="Century Gothic"/>
              </a:rPr>
              <a:t> man</a:t>
            </a:r>
            <a:r>
              <a:rPr sz="1200" dirty="0">
                <a:latin typeface="Century Gothic"/>
                <a:cs typeface="Century Gothic"/>
              </a:rPr>
              <a:t>y</a:t>
            </a:r>
            <a:r>
              <a:rPr sz="1200" spc="-5" dirty="0">
                <a:latin typeface="Century Gothic"/>
                <a:cs typeface="Century Gothic"/>
              </a:rPr>
              <a:t> too</a:t>
            </a:r>
            <a:r>
              <a:rPr sz="1200" spc="-10" dirty="0">
                <a:latin typeface="Century Gothic"/>
                <a:cs typeface="Century Gothic"/>
              </a:rPr>
              <a:t>l</a:t>
            </a:r>
            <a:r>
              <a:rPr sz="1200" dirty="0">
                <a:latin typeface="Century Gothic"/>
                <a:cs typeface="Century Gothic"/>
              </a:rPr>
              <a:t>s</a:t>
            </a:r>
            <a:r>
              <a:rPr sz="1200" spc="-5" dirty="0">
                <a:latin typeface="Century Gothic"/>
                <a:cs typeface="Century Gothic"/>
              </a:rPr>
              <a:t> a</a:t>
            </a:r>
            <a:r>
              <a:rPr sz="1200" spc="5" dirty="0">
                <a:latin typeface="Century Gothic"/>
                <a:cs typeface="Century Gothic"/>
              </a:rPr>
              <a:t>v</a:t>
            </a:r>
            <a:r>
              <a:rPr sz="1200" spc="-5" dirty="0">
                <a:latin typeface="Century Gothic"/>
                <a:cs typeface="Century Gothic"/>
              </a:rPr>
              <a:t>ailab</a:t>
            </a:r>
            <a:r>
              <a:rPr sz="1200" spc="-10" dirty="0">
                <a:latin typeface="Century Gothic"/>
                <a:cs typeface="Century Gothic"/>
              </a:rPr>
              <a:t>l</a:t>
            </a:r>
            <a:r>
              <a:rPr sz="1200" dirty="0">
                <a:latin typeface="Century Gothic"/>
                <a:cs typeface="Century Gothic"/>
              </a:rPr>
              <a:t>e</a:t>
            </a:r>
            <a:r>
              <a:rPr sz="1200" spc="-5" dirty="0">
                <a:latin typeface="Century Gothic"/>
                <a:cs typeface="Century Gothic"/>
              </a:rPr>
              <a:t> on</a:t>
            </a:r>
            <a:r>
              <a:rPr sz="1200" spc="-10" dirty="0">
                <a:latin typeface="Century Gothic"/>
                <a:cs typeface="Century Gothic"/>
              </a:rPr>
              <a:t>l</a:t>
            </a:r>
            <a:r>
              <a:rPr sz="1200" spc="10" dirty="0">
                <a:latin typeface="Century Gothic"/>
                <a:cs typeface="Century Gothic"/>
              </a:rPr>
              <a:t>i</a:t>
            </a:r>
            <a:r>
              <a:rPr sz="1200" spc="-5" dirty="0">
                <a:latin typeface="Century Gothic"/>
                <a:cs typeface="Century Gothic"/>
              </a:rPr>
              <a:t>n</a:t>
            </a:r>
            <a:r>
              <a:rPr sz="1200" dirty="0">
                <a:latin typeface="Century Gothic"/>
                <a:cs typeface="Century Gothic"/>
              </a:rPr>
              <a:t>e</a:t>
            </a:r>
            <a:r>
              <a:rPr sz="1200" spc="-5" dirty="0">
                <a:latin typeface="Century Gothic"/>
                <a:cs typeface="Century Gothic"/>
              </a:rPr>
              <a:t> tod</a:t>
            </a:r>
            <a:r>
              <a:rPr sz="1200" spc="5" dirty="0">
                <a:latin typeface="Century Gothic"/>
                <a:cs typeface="Century Gothic"/>
              </a:rPr>
              <a:t>a</a:t>
            </a:r>
            <a:r>
              <a:rPr sz="1200" dirty="0">
                <a:latin typeface="Century Gothic"/>
                <a:cs typeface="Century Gothic"/>
              </a:rPr>
              <a:t>y </a:t>
            </a:r>
            <a:r>
              <a:rPr sz="1200" spc="-5" dirty="0">
                <a:latin typeface="Century Gothic"/>
                <a:cs typeface="Century Gothic"/>
              </a:rPr>
              <a:t> </a:t>
            </a:r>
            <a:r>
              <a:rPr sz="1200" dirty="0">
                <a:latin typeface="Century Gothic"/>
                <a:cs typeface="Century Gothic"/>
              </a:rPr>
              <a:t>—</a:t>
            </a:r>
            <a:r>
              <a:rPr sz="1200" spc="-5" dirty="0">
                <a:latin typeface="Century Gothic"/>
                <a:cs typeface="Century Gothic"/>
              </a:rPr>
              <a:t> </a:t>
            </a:r>
            <a:r>
              <a:rPr sz="1200" dirty="0">
                <a:latin typeface="Century Gothic"/>
                <a:cs typeface="Century Gothic"/>
              </a:rPr>
              <a:t>in</a:t>
            </a:r>
            <a:r>
              <a:rPr sz="1200" spc="-5" dirty="0">
                <a:latin typeface="Century Gothic"/>
                <a:cs typeface="Century Gothic"/>
              </a:rPr>
              <a:t> </a:t>
            </a:r>
            <a:r>
              <a:rPr sz="1200" dirty="0">
                <a:latin typeface="Century Gothic"/>
                <a:cs typeface="Century Gothic"/>
              </a:rPr>
              <a:t>fact</a:t>
            </a:r>
            <a:r>
              <a:rPr sz="1200" spc="-5" dirty="0">
                <a:latin typeface="Century Gothic"/>
                <a:cs typeface="Century Gothic"/>
              </a:rPr>
              <a:t> </a:t>
            </a:r>
            <a:r>
              <a:rPr sz="1200" dirty="0">
                <a:latin typeface="Century Gothic"/>
                <a:cs typeface="Century Gothic"/>
              </a:rPr>
              <a:t>enough</a:t>
            </a:r>
            <a:r>
              <a:rPr sz="1200" spc="-5" dirty="0">
                <a:latin typeface="Century Gothic"/>
                <a:cs typeface="Century Gothic"/>
              </a:rPr>
              <a:t> </a:t>
            </a:r>
            <a:r>
              <a:rPr sz="1200" dirty="0">
                <a:latin typeface="Century Gothic"/>
                <a:cs typeface="Century Gothic"/>
              </a:rPr>
              <a:t>to</a:t>
            </a:r>
            <a:r>
              <a:rPr sz="1200" spc="-5" dirty="0">
                <a:latin typeface="Century Gothic"/>
                <a:cs typeface="Century Gothic"/>
              </a:rPr>
              <a:t> </a:t>
            </a:r>
            <a:r>
              <a:rPr sz="1200" dirty="0">
                <a:latin typeface="Century Gothic"/>
                <a:cs typeface="Century Gothic"/>
              </a:rPr>
              <a:t>cause</a:t>
            </a:r>
            <a:r>
              <a:rPr sz="1200" spc="-5" dirty="0">
                <a:latin typeface="Century Gothic"/>
                <a:cs typeface="Century Gothic"/>
              </a:rPr>
              <a:t> </a:t>
            </a:r>
            <a:r>
              <a:rPr sz="1200" dirty="0">
                <a:latin typeface="Century Gothic"/>
                <a:cs typeface="Century Gothic"/>
              </a:rPr>
              <a:t>an</a:t>
            </a:r>
            <a:r>
              <a:rPr sz="1200" spc="-5" dirty="0">
                <a:latin typeface="Century Gothic"/>
                <a:cs typeface="Century Gothic"/>
              </a:rPr>
              <a:t> </a:t>
            </a:r>
            <a:r>
              <a:rPr sz="1200" dirty="0">
                <a:latin typeface="Century Gothic"/>
                <a:cs typeface="Century Gothic"/>
              </a:rPr>
              <a:t>ample</a:t>
            </a:r>
            <a:r>
              <a:rPr sz="1200" spc="-5" dirty="0">
                <a:latin typeface="Century Gothic"/>
                <a:cs typeface="Century Gothic"/>
              </a:rPr>
              <a:t> </a:t>
            </a:r>
            <a:r>
              <a:rPr sz="1200" dirty="0">
                <a:latin typeface="Century Gothic"/>
                <a:cs typeface="Century Gothic"/>
              </a:rPr>
              <a:t>amount </a:t>
            </a:r>
            <a:r>
              <a:rPr sz="1200" spc="-5" dirty="0">
                <a:latin typeface="Century Gothic"/>
                <a:cs typeface="Century Gothic"/>
              </a:rPr>
              <a:t>o</a:t>
            </a:r>
            <a:r>
              <a:rPr sz="1200" dirty="0">
                <a:latin typeface="Century Gothic"/>
                <a:cs typeface="Century Gothic"/>
              </a:rPr>
              <a:t>f</a:t>
            </a:r>
            <a:r>
              <a:rPr sz="1200" spc="-5" dirty="0">
                <a:latin typeface="Century Gothic"/>
                <a:cs typeface="Century Gothic"/>
              </a:rPr>
              <a:t> anx</a:t>
            </a:r>
            <a:r>
              <a:rPr sz="1200" spc="10" dirty="0">
                <a:latin typeface="Century Gothic"/>
                <a:cs typeface="Century Gothic"/>
              </a:rPr>
              <a:t>i</a:t>
            </a:r>
            <a:r>
              <a:rPr sz="1200" spc="-5" dirty="0">
                <a:latin typeface="Century Gothic"/>
                <a:cs typeface="Century Gothic"/>
              </a:rPr>
              <a:t>et</a:t>
            </a:r>
            <a:r>
              <a:rPr sz="1200" dirty="0">
                <a:latin typeface="Century Gothic"/>
                <a:cs typeface="Century Gothic"/>
              </a:rPr>
              <a:t>y</a:t>
            </a:r>
            <a:r>
              <a:rPr sz="1200" spc="-5" dirty="0">
                <a:latin typeface="Century Gothic"/>
                <a:cs typeface="Century Gothic"/>
              </a:rPr>
              <a:t> an</a:t>
            </a:r>
            <a:r>
              <a:rPr sz="1200" dirty="0">
                <a:latin typeface="Century Gothic"/>
                <a:cs typeface="Century Gothic"/>
              </a:rPr>
              <a:t>d</a:t>
            </a:r>
            <a:r>
              <a:rPr sz="1200" spc="-5" dirty="0">
                <a:latin typeface="Century Gothic"/>
                <a:cs typeface="Century Gothic"/>
              </a:rPr>
              <a:t> confus</a:t>
            </a:r>
            <a:r>
              <a:rPr sz="1200" spc="10" dirty="0">
                <a:latin typeface="Century Gothic"/>
                <a:cs typeface="Century Gothic"/>
              </a:rPr>
              <a:t>i</a:t>
            </a:r>
            <a:r>
              <a:rPr sz="1200" dirty="0">
                <a:latin typeface="Century Gothic"/>
                <a:cs typeface="Century Gothic"/>
              </a:rPr>
              <a:t>o</a:t>
            </a:r>
            <a:r>
              <a:rPr sz="1200" spc="-5" dirty="0">
                <a:latin typeface="Century Gothic"/>
                <a:cs typeface="Century Gothic"/>
              </a:rPr>
              <a:t>n</a:t>
            </a:r>
            <a:r>
              <a:rPr sz="1200" dirty="0">
                <a:latin typeface="Century Gothic"/>
                <a:cs typeface="Century Gothic"/>
              </a:rPr>
              <a:t>,</a:t>
            </a:r>
            <a:r>
              <a:rPr sz="1200" spc="-20" dirty="0">
                <a:latin typeface="Century Gothic"/>
                <a:cs typeface="Century Gothic"/>
              </a:rPr>
              <a:t> </a:t>
            </a:r>
            <a:r>
              <a:rPr sz="1200" spc="-5" dirty="0">
                <a:latin typeface="Century Gothic"/>
                <a:cs typeface="Century Gothic"/>
              </a:rPr>
              <a:t>fo</a:t>
            </a:r>
            <a:r>
              <a:rPr sz="1200" dirty="0">
                <a:latin typeface="Century Gothic"/>
                <a:cs typeface="Century Gothic"/>
              </a:rPr>
              <a:t>r </a:t>
            </a:r>
            <a:r>
              <a:rPr sz="1200" spc="-5" dirty="0">
                <a:latin typeface="Century Gothic"/>
                <a:cs typeface="Century Gothic"/>
              </a:rPr>
              <a:t>th</a:t>
            </a:r>
            <a:r>
              <a:rPr sz="1200" spc="5" dirty="0">
                <a:latin typeface="Century Gothic"/>
                <a:cs typeface="Century Gothic"/>
              </a:rPr>
              <a:t>i</a:t>
            </a:r>
            <a:r>
              <a:rPr sz="1200" dirty="0">
                <a:latin typeface="Century Gothic"/>
                <a:cs typeface="Century Gothic"/>
              </a:rPr>
              <a:t>s</a:t>
            </a:r>
            <a:r>
              <a:rPr sz="1200" spc="-5" dirty="0">
                <a:latin typeface="Century Gothic"/>
                <a:cs typeface="Century Gothic"/>
              </a:rPr>
              <a:t> cours</a:t>
            </a:r>
            <a:r>
              <a:rPr sz="1200" dirty="0">
                <a:latin typeface="Century Gothic"/>
                <a:cs typeface="Century Gothic"/>
              </a:rPr>
              <a:t>e</a:t>
            </a:r>
            <a:r>
              <a:rPr sz="1200" spc="-5" dirty="0">
                <a:latin typeface="Century Gothic"/>
                <a:cs typeface="Century Gothic"/>
              </a:rPr>
              <a:t> focus</a:t>
            </a:r>
            <a:r>
              <a:rPr sz="1200" spc="10" dirty="0">
                <a:latin typeface="Century Gothic"/>
                <a:cs typeface="Century Gothic"/>
              </a:rPr>
              <a:t>i</a:t>
            </a:r>
            <a:r>
              <a:rPr sz="1200" spc="-5" dirty="0">
                <a:latin typeface="Century Gothic"/>
                <a:cs typeface="Century Gothic"/>
              </a:rPr>
              <a:t>n</a:t>
            </a:r>
            <a:r>
              <a:rPr sz="1200" dirty="0">
                <a:latin typeface="Century Gothic"/>
                <a:cs typeface="Century Gothic"/>
              </a:rPr>
              <a:t>g</a:t>
            </a:r>
            <a:r>
              <a:rPr sz="1200" spc="10" dirty="0">
                <a:latin typeface="Century Gothic"/>
                <a:cs typeface="Century Gothic"/>
              </a:rPr>
              <a:t> </a:t>
            </a:r>
            <a:r>
              <a:rPr sz="1200" spc="-5" dirty="0">
                <a:latin typeface="Century Gothic"/>
                <a:cs typeface="Century Gothic"/>
              </a:rPr>
              <a:t>o</a:t>
            </a:r>
            <a:r>
              <a:rPr sz="1200" dirty="0">
                <a:latin typeface="Century Gothic"/>
                <a:cs typeface="Century Gothic"/>
              </a:rPr>
              <a:t>n</a:t>
            </a:r>
            <a:r>
              <a:rPr sz="1200" spc="-5" dirty="0">
                <a:latin typeface="Century Gothic"/>
                <a:cs typeface="Century Gothic"/>
              </a:rPr>
              <a:t> thes</a:t>
            </a:r>
            <a:r>
              <a:rPr sz="1200" dirty="0">
                <a:latin typeface="Century Gothic"/>
                <a:cs typeface="Century Gothic"/>
              </a:rPr>
              <a:t>e</a:t>
            </a:r>
            <a:r>
              <a:rPr sz="1200" spc="-5" dirty="0">
                <a:latin typeface="Century Gothic"/>
                <a:cs typeface="Century Gothic"/>
              </a:rPr>
              <a:t> fou</a:t>
            </a:r>
            <a:r>
              <a:rPr sz="1200" dirty="0">
                <a:latin typeface="Century Gothic"/>
                <a:cs typeface="Century Gothic"/>
              </a:rPr>
              <a:t>r</a:t>
            </a:r>
            <a:r>
              <a:rPr sz="1200" spc="-5" dirty="0">
                <a:latin typeface="Century Gothic"/>
                <a:cs typeface="Century Gothic"/>
              </a:rPr>
              <a:t> specif</a:t>
            </a:r>
            <a:r>
              <a:rPr sz="1200" spc="10" dirty="0">
                <a:latin typeface="Century Gothic"/>
                <a:cs typeface="Century Gothic"/>
              </a:rPr>
              <a:t>i</a:t>
            </a:r>
            <a:r>
              <a:rPr sz="1200" dirty="0">
                <a:latin typeface="Century Gothic"/>
                <a:cs typeface="Century Gothic"/>
              </a:rPr>
              <a:t>c</a:t>
            </a:r>
            <a:r>
              <a:rPr sz="1200" spc="-15" dirty="0">
                <a:latin typeface="Century Gothic"/>
                <a:cs typeface="Century Gothic"/>
              </a:rPr>
              <a:t> </a:t>
            </a:r>
            <a:r>
              <a:rPr sz="1200" spc="-5" dirty="0">
                <a:latin typeface="Century Gothic"/>
                <a:cs typeface="Century Gothic"/>
              </a:rPr>
              <a:t>suppor</a:t>
            </a:r>
            <a:r>
              <a:rPr sz="1200" dirty="0">
                <a:latin typeface="Century Gothic"/>
                <a:cs typeface="Century Gothic"/>
              </a:rPr>
              <a:t>t</a:t>
            </a:r>
            <a:r>
              <a:rPr sz="1200" spc="-5" dirty="0">
                <a:latin typeface="Century Gothic"/>
                <a:cs typeface="Century Gothic"/>
              </a:rPr>
              <a:t> tool</a:t>
            </a:r>
            <a:r>
              <a:rPr sz="1200" dirty="0">
                <a:latin typeface="Century Gothic"/>
                <a:cs typeface="Century Gothic"/>
              </a:rPr>
              <a:t>s</a:t>
            </a:r>
            <a:r>
              <a:rPr sz="1200" spc="-5" dirty="0">
                <a:latin typeface="Century Gothic"/>
                <a:cs typeface="Century Gothic"/>
              </a:rPr>
              <a:t> </a:t>
            </a:r>
            <a:r>
              <a:rPr sz="1200" spc="-10" dirty="0">
                <a:latin typeface="Century Gothic"/>
                <a:cs typeface="Century Gothic"/>
              </a:rPr>
              <a:t>w</a:t>
            </a:r>
            <a:r>
              <a:rPr sz="1200" spc="10" dirty="0">
                <a:latin typeface="Century Gothic"/>
                <a:cs typeface="Century Gothic"/>
              </a:rPr>
              <a:t>i</a:t>
            </a:r>
            <a:r>
              <a:rPr sz="1200" spc="-5" dirty="0">
                <a:latin typeface="Century Gothic"/>
                <a:cs typeface="Century Gothic"/>
              </a:rPr>
              <a:t>l</a:t>
            </a:r>
            <a:r>
              <a:rPr sz="1200" dirty="0">
                <a:latin typeface="Century Gothic"/>
                <a:cs typeface="Century Gothic"/>
              </a:rPr>
              <a:t>l</a:t>
            </a:r>
            <a:r>
              <a:rPr sz="1200" spc="-5" dirty="0">
                <a:latin typeface="Century Gothic"/>
                <a:cs typeface="Century Gothic"/>
              </a:rPr>
              <a:t> pro</a:t>
            </a:r>
            <a:r>
              <a:rPr sz="1200" spc="5" dirty="0">
                <a:latin typeface="Century Gothic"/>
                <a:cs typeface="Century Gothic"/>
              </a:rPr>
              <a:t>v</a:t>
            </a:r>
            <a:r>
              <a:rPr sz="1200" spc="-5" dirty="0">
                <a:latin typeface="Century Gothic"/>
                <a:cs typeface="Century Gothic"/>
              </a:rPr>
              <a:t>ide </a:t>
            </a:r>
            <a:r>
              <a:rPr sz="1200" dirty="0">
                <a:latin typeface="Century Gothic"/>
                <a:cs typeface="Century Gothic"/>
              </a:rPr>
              <a:t>enough</a:t>
            </a:r>
            <a:r>
              <a:rPr sz="1200" spc="-5" dirty="0">
                <a:latin typeface="Century Gothic"/>
                <a:cs typeface="Century Gothic"/>
              </a:rPr>
              <a:t> a</a:t>
            </a:r>
            <a:r>
              <a:rPr sz="1200" dirty="0">
                <a:latin typeface="Century Gothic"/>
                <a:cs typeface="Century Gothic"/>
              </a:rPr>
              <a:t>naly</a:t>
            </a:r>
            <a:r>
              <a:rPr sz="1200" spc="-5" dirty="0">
                <a:latin typeface="Century Gothic"/>
                <a:cs typeface="Century Gothic"/>
              </a:rPr>
              <a:t>t</a:t>
            </a:r>
            <a:r>
              <a:rPr sz="1200" spc="10" dirty="0">
                <a:latin typeface="Century Gothic"/>
                <a:cs typeface="Century Gothic"/>
              </a:rPr>
              <a:t>i</a:t>
            </a:r>
            <a:r>
              <a:rPr sz="1200" spc="-5" dirty="0">
                <a:latin typeface="Century Gothic"/>
                <a:cs typeface="Century Gothic"/>
              </a:rPr>
              <a:t>c</a:t>
            </a:r>
            <a:r>
              <a:rPr sz="1200" dirty="0">
                <a:latin typeface="Century Gothic"/>
                <a:cs typeface="Century Gothic"/>
              </a:rPr>
              <a:t>s</a:t>
            </a:r>
            <a:r>
              <a:rPr sz="1200" spc="-5" dirty="0">
                <a:latin typeface="Century Gothic"/>
                <a:cs typeface="Century Gothic"/>
              </a:rPr>
              <a:t> </a:t>
            </a:r>
            <a:r>
              <a:rPr sz="1200" dirty="0">
                <a:latin typeface="Century Gothic"/>
                <a:cs typeface="Century Gothic"/>
              </a:rPr>
              <a:t>f</a:t>
            </a:r>
            <a:r>
              <a:rPr sz="1200" spc="-10" dirty="0">
                <a:latin typeface="Century Gothic"/>
                <a:cs typeface="Century Gothic"/>
              </a:rPr>
              <a:t>o</a:t>
            </a:r>
            <a:r>
              <a:rPr sz="1200" dirty="0">
                <a:latin typeface="Century Gothic"/>
                <a:cs typeface="Century Gothic"/>
              </a:rPr>
              <a:t>r</a:t>
            </a:r>
            <a:r>
              <a:rPr sz="1200" spc="-5" dirty="0">
                <a:latin typeface="Century Gothic"/>
                <a:cs typeface="Century Gothic"/>
              </a:rPr>
              <a:t> </a:t>
            </a:r>
            <a:r>
              <a:rPr sz="1200" dirty="0">
                <a:latin typeface="Century Gothic"/>
                <a:cs typeface="Century Gothic"/>
              </a:rPr>
              <a:t>you</a:t>
            </a:r>
            <a:r>
              <a:rPr sz="1200" spc="-5" dirty="0">
                <a:latin typeface="Century Gothic"/>
                <a:cs typeface="Century Gothic"/>
              </a:rPr>
              <a:t> </a:t>
            </a:r>
            <a:r>
              <a:rPr sz="1200" dirty="0">
                <a:latin typeface="Century Gothic"/>
                <a:cs typeface="Century Gothic"/>
              </a:rPr>
              <a:t>to</a:t>
            </a:r>
            <a:r>
              <a:rPr sz="1200" spc="-5" dirty="0">
                <a:latin typeface="Century Gothic"/>
                <a:cs typeface="Century Gothic"/>
              </a:rPr>
              <a:t> </a:t>
            </a:r>
            <a:r>
              <a:rPr sz="1200" dirty="0">
                <a:latin typeface="Century Gothic"/>
                <a:cs typeface="Century Gothic"/>
              </a:rPr>
              <a:t>make</a:t>
            </a:r>
            <a:r>
              <a:rPr sz="1200" spc="-5" dirty="0">
                <a:latin typeface="Century Gothic"/>
                <a:cs typeface="Century Gothic"/>
              </a:rPr>
              <a:t> </a:t>
            </a:r>
            <a:r>
              <a:rPr sz="1200" dirty="0">
                <a:latin typeface="Century Gothic"/>
                <a:cs typeface="Century Gothic"/>
              </a:rPr>
              <a:t>real-</a:t>
            </a:r>
            <a:r>
              <a:rPr sz="1200" spc="-5" dirty="0">
                <a:latin typeface="Century Gothic"/>
                <a:cs typeface="Century Gothic"/>
              </a:rPr>
              <a:t>t</a:t>
            </a:r>
            <a:r>
              <a:rPr sz="1200" dirty="0">
                <a:latin typeface="Century Gothic"/>
                <a:cs typeface="Century Gothic"/>
              </a:rPr>
              <a:t>ime</a:t>
            </a:r>
            <a:r>
              <a:rPr sz="1200" spc="-5" dirty="0">
                <a:latin typeface="Century Gothic"/>
                <a:cs typeface="Century Gothic"/>
              </a:rPr>
              <a:t> </a:t>
            </a:r>
            <a:r>
              <a:rPr sz="1200" dirty="0">
                <a:latin typeface="Century Gothic"/>
                <a:cs typeface="Century Gothic"/>
              </a:rPr>
              <a:t>course</a:t>
            </a:r>
            <a:r>
              <a:rPr sz="1200" spc="-5" dirty="0">
                <a:latin typeface="Century Gothic"/>
                <a:cs typeface="Century Gothic"/>
              </a:rPr>
              <a:t> </a:t>
            </a:r>
            <a:r>
              <a:rPr sz="1200" dirty="0">
                <a:latin typeface="Century Gothic"/>
                <a:cs typeface="Century Gothic"/>
              </a:rPr>
              <a:t>correct</a:t>
            </a:r>
            <a:r>
              <a:rPr sz="1200" spc="10" dirty="0">
                <a:latin typeface="Century Gothic"/>
                <a:cs typeface="Century Gothic"/>
              </a:rPr>
              <a:t>i</a:t>
            </a:r>
            <a:r>
              <a:rPr sz="1200" spc="-10" dirty="0">
                <a:latin typeface="Century Gothic"/>
                <a:cs typeface="Century Gothic"/>
              </a:rPr>
              <a:t>o</a:t>
            </a:r>
            <a:r>
              <a:rPr sz="1200" dirty="0">
                <a:latin typeface="Century Gothic"/>
                <a:cs typeface="Century Gothic"/>
              </a:rPr>
              <a:t>ns</a:t>
            </a:r>
            <a:r>
              <a:rPr sz="1200" spc="-5" dirty="0">
                <a:latin typeface="Century Gothic"/>
                <a:cs typeface="Century Gothic"/>
              </a:rPr>
              <a:t> </a:t>
            </a:r>
            <a:r>
              <a:rPr sz="1200" dirty="0">
                <a:latin typeface="Century Gothic"/>
                <a:cs typeface="Century Gothic"/>
              </a:rPr>
              <a:t>as</a:t>
            </a:r>
            <a:r>
              <a:rPr sz="1200" spc="-5" dirty="0">
                <a:latin typeface="Century Gothic"/>
                <a:cs typeface="Century Gothic"/>
              </a:rPr>
              <a:t> </a:t>
            </a:r>
            <a:r>
              <a:rPr sz="1200" dirty="0">
                <a:latin typeface="Century Gothic"/>
                <a:cs typeface="Century Gothic"/>
              </a:rPr>
              <a:t>you</a:t>
            </a:r>
            <a:r>
              <a:rPr sz="1200" spc="-5" dirty="0">
                <a:latin typeface="Century Gothic"/>
                <a:cs typeface="Century Gothic"/>
              </a:rPr>
              <a:t> </a:t>
            </a:r>
            <a:r>
              <a:rPr sz="1200" spc="-10" dirty="0">
                <a:latin typeface="Century Gothic"/>
                <a:cs typeface="Century Gothic"/>
              </a:rPr>
              <a:t>e</a:t>
            </a:r>
            <a:r>
              <a:rPr sz="1200" spc="5" dirty="0">
                <a:latin typeface="Century Gothic"/>
                <a:cs typeface="Century Gothic"/>
              </a:rPr>
              <a:t>v</a:t>
            </a:r>
            <a:r>
              <a:rPr sz="1200" dirty="0">
                <a:latin typeface="Century Gothic"/>
                <a:cs typeface="Century Gothic"/>
              </a:rPr>
              <a:t>alu</a:t>
            </a:r>
            <a:r>
              <a:rPr sz="1200" spc="-5" dirty="0">
                <a:latin typeface="Century Gothic"/>
                <a:cs typeface="Century Gothic"/>
              </a:rPr>
              <a:t>a</a:t>
            </a:r>
            <a:r>
              <a:rPr sz="1200" dirty="0">
                <a:latin typeface="Century Gothic"/>
                <a:cs typeface="Century Gothic"/>
              </a:rPr>
              <a:t>te</a:t>
            </a:r>
            <a:r>
              <a:rPr sz="1200" spc="-5" dirty="0">
                <a:latin typeface="Century Gothic"/>
                <a:cs typeface="Century Gothic"/>
              </a:rPr>
              <a:t> </a:t>
            </a:r>
            <a:r>
              <a:rPr sz="1200" dirty="0">
                <a:latin typeface="Century Gothic"/>
                <a:cs typeface="Century Gothic"/>
              </a:rPr>
              <a:t>your</a:t>
            </a:r>
            <a:r>
              <a:rPr sz="1200" spc="-5" dirty="0">
                <a:latin typeface="Century Gothic"/>
                <a:cs typeface="Century Gothic"/>
              </a:rPr>
              <a:t> </a:t>
            </a:r>
            <a:r>
              <a:rPr sz="1200" dirty="0">
                <a:latin typeface="Century Gothic"/>
                <a:cs typeface="Century Gothic"/>
              </a:rPr>
              <a:t>so</a:t>
            </a:r>
            <a:r>
              <a:rPr sz="1200" spc="-10" dirty="0">
                <a:latin typeface="Century Gothic"/>
                <a:cs typeface="Century Gothic"/>
              </a:rPr>
              <a:t>c</a:t>
            </a:r>
            <a:r>
              <a:rPr sz="1200" spc="10" dirty="0">
                <a:latin typeface="Century Gothic"/>
                <a:cs typeface="Century Gothic"/>
              </a:rPr>
              <a:t>i</a:t>
            </a:r>
            <a:r>
              <a:rPr sz="1200" spc="-5" dirty="0">
                <a:latin typeface="Century Gothic"/>
                <a:cs typeface="Century Gothic"/>
              </a:rPr>
              <a:t>a</a:t>
            </a:r>
            <a:r>
              <a:rPr sz="1200" dirty="0">
                <a:latin typeface="Century Gothic"/>
                <a:cs typeface="Century Gothic"/>
              </a:rPr>
              <a:t>l</a:t>
            </a:r>
            <a:r>
              <a:rPr sz="1200" spc="-5" dirty="0">
                <a:latin typeface="Century Gothic"/>
                <a:cs typeface="Century Gothic"/>
              </a:rPr>
              <a:t> </a:t>
            </a:r>
            <a:r>
              <a:rPr sz="1200" dirty="0">
                <a:latin typeface="Century Gothic"/>
                <a:cs typeface="Century Gothic"/>
              </a:rPr>
              <a:t>me</a:t>
            </a:r>
            <a:r>
              <a:rPr sz="1200" spc="-10" dirty="0">
                <a:latin typeface="Century Gothic"/>
                <a:cs typeface="Century Gothic"/>
              </a:rPr>
              <a:t>d</a:t>
            </a:r>
            <a:r>
              <a:rPr sz="1200" spc="10" dirty="0">
                <a:latin typeface="Century Gothic"/>
                <a:cs typeface="Century Gothic"/>
              </a:rPr>
              <a:t>i</a:t>
            </a:r>
            <a:r>
              <a:rPr sz="1200" dirty="0">
                <a:latin typeface="Century Gothic"/>
                <a:cs typeface="Century Gothic"/>
              </a:rPr>
              <a:t>a </a:t>
            </a:r>
            <a:r>
              <a:rPr sz="1200" spc="-5" dirty="0">
                <a:latin typeface="Century Gothic"/>
                <a:cs typeface="Century Gothic"/>
              </a:rPr>
              <a:t>campa</a:t>
            </a:r>
            <a:r>
              <a:rPr sz="1200" spc="5" dirty="0">
                <a:latin typeface="Century Gothic"/>
                <a:cs typeface="Century Gothic"/>
              </a:rPr>
              <a:t>i</a:t>
            </a:r>
            <a:r>
              <a:rPr sz="1200" spc="-5" dirty="0">
                <a:latin typeface="Century Gothic"/>
                <a:cs typeface="Century Gothic"/>
              </a:rPr>
              <a:t>gns</a:t>
            </a:r>
            <a:r>
              <a:rPr sz="1200" spc="-5" dirty="0" smtClean="0">
                <a:latin typeface="Century Gothic"/>
                <a:cs typeface="Century Gothic"/>
              </a:rPr>
              <a:t>.</a:t>
            </a:r>
            <a:endParaRPr lang="en-US" sz="1200" spc="-5" dirty="0" smtClean="0">
              <a:latin typeface="Century Gothic"/>
              <a:cs typeface="Century Gothic"/>
            </a:endParaRPr>
          </a:p>
          <a:p>
            <a:pPr marL="12700" marR="5080">
              <a:lnSpc>
                <a:spcPct val="102200"/>
              </a:lnSpc>
            </a:pPr>
            <a:endParaRPr lang="en-US" sz="1200" spc="-5" dirty="0">
              <a:latin typeface="Century Gothic"/>
              <a:cs typeface="Century Gothic"/>
            </a:endParaRPr>
          </a:p>
          <a:p>
            <a:pPr marL="12700" marR="5080">
              <a:lnSpc>
                <a:spcPct val="102200"/>
              </a:lnSpc>
            </a:pPr>
            <a:r>
              <a:rPr lang="en-US" sz="1200" spc="-5" dirty="0" smtClean="0">
                <a:latin typeface="Century Gothic"/>
                <a:cs typeface="Century Gothic"/>
              </a:rPr>
              <a:t>There are multiple social media content management software options.</a:t>
            </a:r>
            <a:endParaRPr sz="1200" dirty="0">
              <a:latin typeface="Century Gothic"/>
              <a:cs typeface="Century Gothic"/>
            </a:endParaRPr>
          </a:p>
        </p:txBody>
      </p:sp>
      <p:sp>
        <p:nvSpPr>
          <p:cNvPr id="9" name="Rectangle 8"/>
          <p:cNvSpPr/>
          <p:nvPr/>
        </p:nvSpPr>
        <p:spPr>
          <a:xfrm>
            <a:off x="288429" y="5705"/>
            <a:ext cx="1295400" cy="190500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2" name="Picture 1"/>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347754" y="-6984"/>
            <a:ext cx="1176750" cy="1885042"/>
          </a:xfrm>
          <a:prstGeom prst="rect">
            <a:avLst/>
          </a:prstGeom>
        </p:spPr>
      </p:pic>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66</TotalTime>
  <Words>496</Words>
  <Application>Microsoft Office PowerPoint</Application>
  <PresentationFormat>Custom</PresentationFormat>
  <Paragraphs>40</Paragraphs>
  <Slides>3</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vt:i4>
      </vt:variant>
    </vt:vector>
  </HeadingPairs>
  <TitlesOfParts>
    <vt:vector size="9" baseType="lpstr">
      <vt:lpstr>Arial</vt:lpstr>
      <vt:lpstr>Calibri</vt:lpstr>
      <vt:lpstr>Century Gothic</vt:lpstr>
      <vt:lpstr>Times New Roman</vt:lpstr>
      <vt:lpstr>Tw Cen MT</vt:lpstr>
      <vt:lpstr>Office Theme</vt:lpstr>
      <vt:lpstr>PowerPoint Presentation</vt:lpstr>
      <vt:lpstr>Overview</vt:lpstr>
      <vt:lpstr>Introduction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REV_SMT110_OutlineGraphics.pub</dc:title>
  <dc:creator>Karen Fronek</dc:creator>
  <cp:lastModifiedBy>Shawna Hunter</cp:lastModifiedBy>
  <cp:revision>6</cp:revision>
  <dcterms:created xsi:type="dcterms:W3CDTF">2015-05-28T10:43:46Z</dcterms:created>
  <dcterms:modified xsi:type="dcterms:W3CDTF">2015-10-30T20:36:19Z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2015-05-26T00:00:00Z</vt:filetime>
  </property>
  <property fmtid="{D5CDD505-2E9C-101B-9397-08002B2CF9AE}" pid="3" name="Creator">
    <vt:lpwstr>PScript5.dll Version 5.2.2</vt:lpwstr>
  </property>
  <property fmtid="{D5CDD505-2E9C-101B-9397-08002B2CF9AE}" pid="4" name="LastSaved">
    <vt:filetime>2015-05-28T00:00:00Z</vt:filetime>
  </property>
</Properties>
</file>