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5" r:id="rId2"/>
    <p:sldId id="276" r:id="rId3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578" y="-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5/29/2015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5/29/2015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5/29/2015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5/29/2015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5/29/2015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4913" y="0"/>
            <a:ext cx="1074419" cy="87096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54913" y="870966"/>
            <a:ext cx="1065275" cy="932687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4050" y="562527"/>
            <a:ext cx="8750299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83767" y="2190178"/>
            <a:ext cx="7690865" cy="23602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6329"/>
            <a:ext cx="5449570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5/29/2015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4782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hyperlink" Target="mailto:karen@makeithappen365.com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7046595">
              <a:lnSpc>
                <a:spcPct val="100000"/>
              </a:lnSpc>
            </a:pPr>
            <a:r>
              <a:rPr dirty="0"/>
              <a:t>5.</a:t>
            </a:r>
            <a:r>
              <a:rPr spc="-5" dirty="0"/>
              <a:t> Writ</a:t>
            </a:r>
            <a:r>
              <a:rPr dirty="0"/>
              <a:t>e</a:t>
            </a:r>
            <a:r>
              <a:rPr spc="-5" dirty="0"/>
              <a:t> </a:t>
            </a:r>
            <a:r>
              <a:rPr dirty="0"/>
              <a:t>Bio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9638810" y="7304782"/>
            <a:ext cx="167005" cy="1530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00" dirty="0">
                <a:latin typeface="Century Gothic"/>
                <a:cs typeface="Century Gothic"/>
              </a:rPr>
              <a:t>20</a:t>
            </a:r>
            <a:endParaRPr sz="1000">
              <a:latin typeface="Century Gothic"/>
              <a:cs typeface="Century Gothic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447800" y="1604229"/>
            <a:ext cx="8014334" cy="363657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26060">
              <a:lnSpc>
                <a:spcPct val="100000"/>
              </a:lnSpc>
            </a:pPr>
            <a:r>
              <a:rPr sz="1600" dirty="0">
                <a:latin typeface="Century Gothic"/>
                <a:cs typeface="Century Gothic"/>
              </a:rPr>
              <a:t>There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spc="-10" dirty="0">
                <a:latin typeface="Century Gothic"/>
                <a:cs typeface="Century Gothic"/>
              </a:rPr>
              <a:t>a</a:t>
            </a:r>
            <a:r>
              <a:rPr sz="1600" spc="-5" dirty="0">
                <a:latin typeface="Century Gothic"/>
                <a:cs typeface="Century Gothic"/>
              </a:rPr>
              <a:t>r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four ele</a:t>
            </a:r>
            <a:r>
              <a:rPr sz="1600" spc="-10" dirty="0">
                <a:latin typeface="Century Gothic"/>
                <a:cs typeface="Century Gothic"/>
              </a:rPr>
              <a:t>m</a:t>
            </a:r>
            <a:r>
              <a:rPr sz="1600" dirty="0">
                <a:latin typeface="Century Gothic"/>
                <a:cs typeface="Century Gothic"/>
              </a:rPr>
              <a:t>ents</a:t>
            </a:r>
            <a:r>
              <a:rPr sz="1600" spc="-10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of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a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great</a:t>
            </a:r>
            <a:r>
              <a:rPr sz="1600" spc="-5" dirty="0">
                <a:latin typeface="Century Gothic"/>
                <a:cs typeface="Century Gothic"/>
              </a:rPr>
              <a:t> websit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bio.</a:t>
            </a:r>
            <a:endParaRPr sz="1600" dirty="0">
              <a:latin typeface="Century Gothic"/>
              <a:cs typeface="Century Gothic"/>
            </a:endParaRPr>
          </a:p>
          <a:p>
            <a:pPr marL="241300" marR="496570" indent="-228600">
              <a:lnSpc>
                <a:spcPct val="153100"/>
              </a:lnSpc>
              <a:spcBef>
                <a:spcPts val="5"/>
              </a:spcBef>
              <a:buFont typeface="Century Gothic"/>
              <a:buAutoNum type="arabicPeriod"/>
              <a:tabLst>
                <a:tab pos="241935" algn="l"/>
              </a:tabLst>
            </a:pPr>
            <a:r>
              <a:rPr sz="1600" b="1" dirty="0">
                <a:latin typeface="Century Gothic"/>
                <a:cs typeface="Century Gothic"/>
              </a:rPr>
              <a:t>P</a:t>
            </a:r>
            <a:r>
              <a:rPr sz="1600" b="1" spc="-5" dirty="0">
                <a:latin typeface="Century Gothic"/>
                <a:cs typeface="Century Gothic"/>
              </a:rPr>
              <a:t>hot</a:t>
            </a:r>
            <a:r>
              <a:rPr sz="1600" b="1" dirty="0">
                <a:latin typeface="Century Gothic"/>
                <a:cs typeface="Century Gothic"/>
              </a:rPr>
              <a:t>o</a:t>
            </a:r>
            <a:r>
              <a:rPr sz="1600" b="1" spc="-5" dirty="0">
                <a:latin typeface="Century Gothic"/>
                <a:cs typeface="Century Gothic"/>
              </a:rPr>
              <a:t> o</a:t>
            </a:r>
            <a:r>
              <a:rPr sz="1600" b="1" dirty="0">
                <a:latin typeface="Century Gothic"/>
                <a:cs typeface="Century Gothic"/>
              </a:rPr>
              <a:t>f</a:t>
            </a:r>
            <a:r>
              <a:rPr sz="1600" b="1" spc="-5" dirty="0">
                <a:latin typeface="Century Gothic"/>
                <a:cs typeface="Century Gothic"/>
              </a:rPr>
              <a:t> you</a:t>
            </a:r>
            <a:r>
              <a:rPr sz="1600" b="1" dirty="0">
                <a:latin typeface="Century Gothic"/>
                <a:cs typeface="Century Gothic"/>
              </a:rPr>
              <a:t>.  </a:t>
            </a:r>
            <a:r>
              <a:rPr sz="1600" spc="-5" dirty="0">
                <a:latin typeface="Century Gothic"/>
                <a:cs typeface="Century Gothic"/>
              </a:rPr>
              <a:t>Peop</a:t>
            </a:r>
            <a:r>
              <a:rPr sz="1600" spc="-10" dirty="0">
                <a:latin typeface="Century Gothic"/>
                <a:cs typeface="Century Gothic"/>
              </a:rPr>
              <a:t>l</a:t>
            </a:r>
            <a:r>
              <a:rPr sz="1600" dirty="0">
                <a:latin typeface="Century Gothic"/>
                <a:cs typeface="Century Gothic"/>
              </a:rPr>
              <a:t>e </a:t>
            </a:r>
            <a:r>
              <a:rPr sz="1600" spc="-10" dirty="0">
                <a:latin typeface="Century Gothic"/>
                <a:cs typeface="Century Gothic"/>
              </a:rPr>
              <a:t>u</a:t>
            </a:r>
            <a:r>
              <a:rPr sz="1600" dirty="0">
                <a:latin typeface="Century Gothic"/>
                <a:cs typeface="Century Gothic"/>
              </a:rPr>
              <a:t>se </a:t>
            </a:r>
            <a:r>
              <a:rPr sz="1600" spc="-5" dirty="0">
                <a:latin typeface="Century Gothic"/>
                <a:cs typeface="Century Gothic"/>
              </a:rPr>
              <a:t>p</a:t>
            </a:r>
            <a:r>
              <a:rPr sz="1600" spc="-1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ofessiona</a:t>
            </a:r>
            <a:r>
              <a:rPr sz="1600" dirty="0">
                <a:latin typeface="Century Gothic"/>
                <a:cs typeface="Century Gothic"/>
              </a:rPr>
              <a:t>l</a:t>
            </a:r>
            <a:r>
              <a:rPr sz="1600" spc="-15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photos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bab</a:t>
            </a:r>
            <a:r>
              <a:rPr sz="1600" dirty="0">
                <a:latin typeface="Century Gothic"/>
                <a:cs typeface="Century Gothic"/>
              </a:rPr>
              <a:t>y</a:t>
            </a:r>
            <a:r>
              <a:rPr sz="1600" spc="-5" dirty="0">
                <a:latin typeface="Century Gothic"/>
                <a:cs typeface="Century Gothic"/>
              </a:rPr>
              <a:t> photos</a:t>
            </a:r>
            <a:r>
              <a:rPr sz="1600" dirty="0">
                <a:latin typeface="Century Gothic"/>
                <a:cs typeface="Century Gothic"/>
              </a:rPr>
              <a:t>, </a:t>
            </a:r>
            <a:r>
              <a:rPr sz="1600" spc="-5" dirty="0">
                <a:latin typeface="Century Gothic"/>
                <a:cs typeface="Century Gothic"/>
              </a:rPr>
              <a:t>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eve</a:t>
            </a:r>
            <a:r>
              <a:rPr sz="1600" dirty="0">
                <a:latin typeface="Century Gothic"/>
                <a:cs typeface="Century Gothic"/>
              </a:rPr>
              <a:t>n</a:t>
            </a:r>
            <a:r>
              <a:rPr sz="1600" spc="-5" dirty="0">
                <a:latin typeface="Century Gothic"/>
                <a:cs typeface="Century Gothic"/>
              </a:rPr>
              <a:t> good selfie</a:t>
            </a:r>
            <a:r>
              <a:rPr sz="1600" dirty="0">
                <a:latin typeface="Century Gothic"/>
                <a:cs typeface="Century Gothic"/>
              </a:rPr>
              <a:t>s </a:t>
            </a:r>
            <a:r>
              <a:rPr sz="1600" spc="-5" dirty="0">
                <a:latin typeface="Century Gothic"/>
                <a:cs typeface="Century Gothic"/>
              </a:rPr>
              <a:t>i</a:t>
            </a:r>
            <a:r>
              <a:rPr sz="1600" dirty="0">
                <a:latin typeface="Century Gothic"/>
                <a:cs typeface="Century Gothic"/>
              </a:rPr>
              <a:t>f </a:t>
            </a:r>
            <a:r>
              <a:rPr sz="1600" spc="-5" dirty="0">
                <a:latin typeface="Century Gothic"/>
                <a:cs typeface="Century Gothic"/>
              </a:rPr>
              <a:t>you</a:t>
            </a:r>
            <a:r>
              <a:rPr sz="1600" dirty="0">
                <a:latin typeface="Century Gothic"/>
                <a:cs typeface="Century Gothic"/>
              </a:rPr>
              <a:t>r </a:t>
            </a:r>
            <a:r>
              <a:rPr sz="1600" spc="-5" dirty="0">
                <a:latin typeface="Century Gothic"/>
                <a:cs typeface="Century Gothic"/>
              </a:rPr>
              <a:t>persona</a:t>
            </a:r>
            <a:r>
              <a:rPr sz="1600" dirty="0">
                <a:latin typeface="Century Gothic"/>
                <a:cs typeface="Century Gothic"/>
              </a:rPr>
              <a:t>l </a:t>
            </a:r>
            <a:r>
              <a:rPr sz="1600" spc="-5" dirty="0">
                <a:latin typeface="Century Gothic"/>
                <a:cs typeface="Century Gothic"/>
              </a:rPr>
              <a:t>brandin</a:t>
            </a:r>
            <a:r>
              <a:rPr sz="1600" dirty="0">
                <a:latin typeface="Century Gothic"/>
                <a:cs typeface="Century Gothic"/>
              </a:rPr>
              <a:t>g</a:t>
            </a:r>
            <a:r>
              <a:rPr sz="1600" spc="-5" dirty="0">
                <a:latin typeface="Century Gothic"/>
                <a:cs typeface="Century Gothic"/>
              </a:rPr>
              <a:t> i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mo</a:t>
            </a:r>
            <a:r>
              <a:rPr sz="1600" spc="-10" dirty="0">
                <a:latin typeface="Century Gothic"/>
                <a:cs typeface="Century Gothic"/>
              </a:rPr>
              <a:t>r</a:t>
            </a:r>
            <a:r>
              <a:rPr sz="1600" dirty="0">
                <a:latin typeface="Century Gothic"/>
                <a:cs typeface="Century Gothic"/>
              </a:rPr>
              <a:t>e </a:t>
            </a:r>
            <a:r>
              <a:rPr sz="1600" spc="-5" dirty="0">
                <a:latin typeface="Century Gothic"/>
                <a:cs typeface="Century Gothic"/>
              </a:rPr>
              <a:t>o</a:t>
            </a:r>
            <a:r>
              <a:rPr sz="1600" dirty="0">
                <a:latin typeface="Century Gothic"/>
                <a:cs typeface="Century Gothic"/>
              </a:rPr>
              <a:t>f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a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spc="-10" dirty="0">
                <a:latin typeface="Century Gothic"/>
                <a:cs typeface="Century Gothic"/>
              </a:rPr>
              <a:t>r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laxe</a:t>
            </a:r>
            <a:r>
              <a:rPr sz="1600" dirty="0">
                <a:latin typeface="Century Gothic"/>
                <a:cs typeface="Century Gothic"/>
              </a:rPr>
              <a:t>d </a:t>
            </a:r>
            <a:r>
              <a:rPr sz="1600" spc="-5" dirty="0">
                <a:latin typeface="Century Gothic"/>
                <a:cs typeface="Century Gothic"/>
              </a:rPr>
              <a:t>design.</a:t>
            </a:r>
            <a:endParaRPr sz="1600" dirty="0">
              <a:latin typeface="Century Gothic"/>
              <a:cs typeface="Century Gothic"/>
            </a:endParaRPr>
          </a:p>
          <a:p>
            <a:pPr marL="241300" marR="74295" indent="-228600">
              <a:lnSpc>
                <a:spcPct val="153100"/>
              </a:lnSpc>
              <a:spcBef>
                <a:spcPts val="5"/>
              </a:spcBef>
              <a:buFont typeface="Century Gothic"/>
              <a:buAutoNum type="arabicPeriod"/>
              <a:tabLst>
                <a:tab pos="241935" algn="l"/>
              </a:tabLst>
            </a:pPr>
            <a:r>
              <a:rPr sz="1600" b="1" spc="-5" dirty="0">
                <a:latin typeface="Century Gothic"/>
                <a:cs typeface="Century Gothic"/>
              </a:rPr>
              <a:t>Content</a:t>
            </a:r>
            <a:r>
              <a:rPr sz="1600" b="1" dirty="0">
                <a:latin typeface="Century Gothic"/>
                <a:cs typeface="Century Gothic"/>
              </a:rPr>
              <a:t>:</a:t>
            </a:r>
            <a:r>
              <a:rPr sz="1600" b="1" spc="-5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Wh</a:t>
            </a:r>
            <a:r>
              <a:rPr sz="1600" dirty="0">
                <a:latin typeface="Century Gothic"/>
                <a:cs typeface="Century Gothic"/>
              </a:rPr>
              <a:t>o</a:t>
            </a:r>
            <a:r>
              <a:rPr sz="1600" spc="-5" dirty="0">
                <a:latin typeface="Century Gothic"/>
                <a:cs typeface="Century Gothic"/>
              </a:rPr>
              <a:t> ar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you</a:t>
            </a:r>
            <a:r>
              <a:rPr sz="1600" dirty="0">
                <a:latin typeface="Century Gothic"/>
                <a:cs typeface="Century Gothic"/>
              </a:rPr>
              <a:t>?</a:t>
            </a:r>
            <a:r>
              <a:rPr sz="1600" spc="-5" dirty="0">
                <a:latin typeface="Century Gothic"/>
                <a:cs typeface="Century Gothic"/>
              </a:rPr>
              <a:t> Thi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include</a:t>
            </a:r>
            <a:r>
              <a:rPr sz="1600" dirty="0">
                <a:latin typeface="Century Gothic"/>
                <a:cs typeface="Century Gothic"/>
              </a:rPr>
              <a:t>s </a:t>
            </a:r>
            <a:r>
              <a:rPr sz="1600" spc="-5" dirty="0">
                <a:latin typeface="Century Gothic"/>
                <a:cs typeface="Century Gothic"/>
              </a:rPr>
              <a:t>you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nam</a:t>
            </a:r>
            <a:r>
              <a:rPr sz="1600" spc="-10" dirty="0">
                <a:latin typeface="Century Gothic"/>
                <a:cs typeface="Century Gothic"/>
              </a:rPr>
              <a:t>e</a:t>
            </a:r>
            <a:r>
              <a:rPr sz="1600" dirty="0">
                <a:latin typeface="Century Gothic"/>
                <a:cs typeface="Century Gothic"/>
              </a:rPr>
              <a:t>. </a:t>
            </a:r>
            <a:r>
              <a:rPr sz="1600" spc="-5" dirty="0">
                <a:latin typeface="Century Gothic"/>
                <a:cs typeface="Century Gothic"/>
              </a:rPr>
              <a:t>Determin</a:t>
            </a:r>
            <a:r>
              <a:rPr sz="1600" dirty="0">
                <a:latin typeface="Century Gothic"/>
                <a:cs typeface="Century Gothic"/>
              </a:rPr>
              <a:t>e </a:t>
            </a:r>
            <a:r>
              <a:rPr sz="1600" spc="-5" dirty="0">
                <a:latin typeface="Century Gothic"/>
                <a:cs typeface="Century Gothic"/>
              </a:rPr>
              <a:t>i</a:t>
            </a:r>
            <a:r>
              <a:rPr sz="1600" dirty="0">
                <a:latin typeface="Century Gothic"/>
                <a:cs typeface="Century Gothic"/>
              </a:rPr>
              <a:t>f </a:t>
            </a:r>
            <a:r>
              <a:rPr sz="1600" spc="-5" dirty="0">
                <a:latin typeface="Century Gothic"/>
                <a:cs typeface="Century Gothic"/>
              </a:rPr>
              <a:t>yo</a:t>
            </a:r>
            <a:r>
              <a:rPr sz="1600" dirty="0">
                <a:latin typeface="Century Gothic"/>
                <a:cs typeface="Century Gothic"/>
              </a:rPr>
              <a:t>u </a:t>
            </a:r>
            <a:r>
              <a:rPr sz="1600" spc="-5" dirty="0">
                <a:latin typeface="Century Gothic"/>
                <a:cs typeface="Century Gothic"/>
              </a:rPr>
              <a:t>ar</a:t>
            </a:r>
            <a:r>
              <a:rPr sz="1600" dirty="0">
                <a:latin typeface="Century Gothic"/>
                <a:cs typeface="Century Gothic"/>
              </a:rPr>
              <a:t>e </a:t>
            </a:r>
            <a:r>
              <a:rPr sz="1600" spc="-5" dirty="0">
                <a:latin typeface="Century Gothic"/>
                <a:cs typeface="Century Gothic"/>
              </a:rPr>
              <a:t>writin</a:t>
            </a:r>
            <a:r>
              <a:rPr sz="1600" dirty="0">
                <a:latin typeface="Century Gothic"/>
                <a:cs typeface="Century Gothic"/>
              </a:rPr>
              <a:t>g </a:t>
            </a:r>
            <a:r>
              <a:rPr sz="1600" spc="-5" dirty="0">
                <a:latin typeface="Century Gothic"/>
                <a:cs typeface="Century Gothic"/>
              </a:rPr>
              <a:t>in th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firs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or</a:t>
            </a:r>
            <a:r>
              <a:rPr sz="1600" spc="-5" dirty="0">
                <a:latin typeface="Century Gothic"/>
                <a:cs typeface="Century Gothic"/>
              </a:rPr>
              <a:t> thir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person</a:t>
            </a:r>
            <a:r>
              <a:rPr sz="1600" dirty="0">
                <a:latin typeface="Century Gothic"/>
                <a:cs typeface="Century Gothic"/>
              </a:rPr>
              <a:t>. </a:t>
            </a:r>
            <a:r>
              <a:rPr sz="1600" spc="-5" dirty="0">
                <a:latin typeface="Century Gothic"/>
                <a:cs typeface="Century Gothic"/>
              </a:rPr>
              <a:t>Shar</a:t>
            </a:r>
            <a:r>
              <a:rPr sz="1600" dirty="0">
                <a:latin typeface="Century Gothic"/>
                <a:cs typeface="Century Gothic"/>
              </a:rPr>
              <a:t>e </a:t>
            </a:r>
            <a:r>
              <a:rPr sz="1600" spc="-5" dirty="0">
                <a:latin typeface="Century Gothic"/>
                <a:cs typeface="Century Gothic"/>
              </a:rPr>
              <a:t>you</a:t>
            </a:r>
            <a:r>
              <a:rPr sz="1600" dirty="0">
                <a:latin typeface="Century Gothic"/>
                <a:cs typeface="Century Gothic"/>
              </a:rPr>
              <a:t>r </a:t>
            </a:r>
            <a:r>
              <a:rPr sz="1600" spc="-5" dirty="0">
                <a:latin typeface="Century Gothic"/>
                <a:cs typeface="Century Gothic"/>
              </a:rPr>
              <a:t>c</a:t>
            </a:r>
            <a:r>
              <a:rPr sz="1600" spc="-15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edential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an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a</a:t>
            </a:r>
            <a:r>
              <a:rPr sz="1600" spc="-5" dirty="0">
                <a:latin typeface="Century Gothic"/>
                <a:cs typeface="Century Gothic"/>
              </a:rPr>
              <a:t> bi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abou</a:t>
            </a:r>
            <a:r>
              <a:rPr sz="1600" dirty="0">
                <a:latin typeface="Century Gothic"/>
                <a:cs typeface="Century Gothic"/>
              </a:rPr>
              <a:t>t </a:t>
            </a:r>
            <a:r>
              <a:rPr sz="1600" spc="-5" dirty="0">
                <a:latin typeface="Century Gothic"/>
                <a:cs typeface="Century Gothic"/>
              </a:rPr>
              <a:t>you</a:t>
            </a:r>
            <a:r>
              <a:rPr sz="1600" dirty="0">
                <a:latin typeface="Century Gothic"/>
                <a:cs typeface="Century Gothic"/>
              </a:rPr>
              <a:t>r </a:t>
            </a:r>
            <a:r>
              <a:rPr sz="1600" spc="-5" dirty="0">
                <a:latin typeface="Century Gothic"/>
                <a:cs typeface="Century Gothic"/>
              </a:rPr>
              <a:t>history.</a:t>
            </a:r>
            <a:endParaRPr sz="1600" dirty="0">
              <a:latin typeface="Century Gothic"/>
              <a:cs typeface="Century Gothic"/>
            </a:endParaRPr>
          </a:p>
          <a:p>
            <a:pPr marL="241300" marR="5080" indent="-228600">
              <a:lnSpc>
                <a:spcPct val="153100"/>
              </a:lnSpc>
              <a:spcBef>
                <a:spcPts val="5"/>
              </a:spcBef>
              <a:buFont typeface="Century Gothic"/>
              <a:buAutoNum type="arabicPeriod"/>
              <a:tabLst>
                <a:tab pos="241935" algn="l"/>
              </a:tabLst>
            </a:pPr>
            <a:r>
              <a:rPr sz="1600" b="1" spc="-5" dirty="0">
                <a:latin typeface="Century Gothic"/>
                <a:cs typeface="Century Gothic"/>
              </a:rPr>
              <a:t>Content</a:t>
            </a:r>
            <a:r>
              <a:rPr sz="1600" b="1" dirty="0">
                <a:latin typeface="Century Gothic"/>
                <a:cs typeface="Century Gothic"/>
              </a:rPr>
              <a:t>:</a:t>
            </a:r>
            <a:r>
              <a:rPr sz="1600" b="1" spc="-5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Ho</a:t>
            </a:r>
            <a:r>
              <a:rPr sz="1600" dirty="0">
                <a:latin typeface="Century Gothic"/>
                <a:cs typeface="Century Gothic"/>
              </a:rPr>
              <a:t>w</a:t>
            </a:r>
            <a:r>
              <a:rPr sz="1600" spc="-5" dirty="0">
                <a:latin typeface="Century Gothic"/>
                <a:cs typeface="Century Gothic"/>
              </a:rPr>
              <a:t> d</a:t>
            </a:r>
            <a:r>
              <a:rPr sz="1600" dirty="0">
                <a:latin typeface="Century Gothic"/>
                <a:cs typeface="Century Gothic"/>
              </a:rPr>
              <a:t>o</a:t>
            </a:r>
            <a:r>
              <a:rPr sz="1600" spc="-5" dirty="0">
                <a:latin typeface="Century Gothic"/>
                <a:cs typeface="Century Gothic"/>
              </a:rPr>
              <a:t> yo</a:t>
            </a:r>
            <a:r>
              <a:rPr sz="1600" dirty="0">
                <a:latin typeface="Century Gothic"/>
                <a:cs typeface="Century Gothic"/>
              </a:rPr>
              <a:t>u</a:t>
            </a:r>
            <a:r>
              <a:rPr sz="1600" spc="-5" dirty="0">
                <a:latin typeface="Century Gothic"/>
                <a:cs typeface="Century Gothic"/>
              </a:rPr>
              <a:t> work</a:t>
            </a:r>
            <a:r>
              <a:rPr sz="1600" dirty="0">
                <a:latin typeface="Century Gothic"/>
                <a:cs typeface="Century Gothic"/>
              </a:rPr>
              <a:t>?</a:t>
            </a:r>
            <a:r>
              <a:rPr sz="1600" spc="-5" dirty="0">
                <a:latin typeface="Century Gothic"/>
                <a:cs typeface="Century Gothic"/>
              </a:rPr>
              <a:t> Wh</a:t>
            </a:r>
            <a:r>
              <a:rPr sz="1600" dirty="0">
                <a:latin typeface="Century Gothic"/>
                <a:cs typeface="Century Gothic"/>
              </a:rPr>
              <a:t>y</a:t>
            </a:r>
            <a:r>
              <a:rPr sz="1600" spc="-5" dirty="0">
                <a:latin typeface="Century Gothic"/>
                <a:cs typeface="Century Gothic"/>
              </a:rPr>
              <a:t> d</a:t>
            </a:r>
            <a:r>
              <a:rPr sz="1600" dirty="0">
                <a:latin typeface="Century Gothic"/>
                <a:cs typeface="Century Gothic"/>
              </a:rPr>
              <a:t>o</a:t>
            </a:r>
            <a:r>
              <a:rPr sz="1600" spc="-5" dirty="0">
                <a:latin typeface="Century Gothic"/>
                <a:cs typeface="Century Gothic"/>
              </a:rPr>
              <a:t> yo</a:t>
            </a:r>
            <a:r>
              <a:rPr sz="1600" dirty="0">
                <a:latin typeface="Century Gothic"/>
                <a:cs typeface="Century Gothic"/>
              </a:rPr>
              <a:t>u</a:t>
            </a:r>
            <a:r>
              <a:rPr sz="1600" spc="-5" dirty="0">
                <a:latin typeface="Century Gothic"/>
                <a:cs typeface="Century Gothic"/>
              </a:rPr>
              <a:t> d</a:t>
            </a:r>
            <a:r>
              <a:rPr sz="1600" dirty="0">
                <a:latin typeface="Century Gothic"/>
                <a:cs typeface="Century Gothic"/>
              </a:rPr>
              <a:t>o</a:t>
            </a:r>
            <a:r>
              <a:rPr sz="1600" spc="-5" dirty="0">
                <a:latin typeface="Century Gothic"/>
                <a:cs typeface="Century Gothic"/>
              </a:rPr>
              <a:t> wha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yo</a:t>
            </a:r>
            <a:r>
              <a:rPr sz="1600" dirty="0">
                <a:latin typeface="Century Gothic"/>
                <a:cs typeface="Century Gothic"/>
              </a:rPr>
              <a:t>u </a:t>
            </a:r>
            <a:r>
              <a:rPr sz="1600" spc="-5" dirty="0">
                <a:latin typeface="Century Gothic"/>
                <a:cs typeface="Century Gothic"/>
              </a:rPr>
              <a:t>do</a:t>
            </a:r>
            <a:r>
              <a:rPr sz="1600" dirty="0">
                <a:latin typeface="Century Gothic"/>
                <a:cs typeface="Century Gothic"/>
              </a:rPr>
              <a:t>? </a:t>
            </a:r>
            <a:r>
              <a:rPr sz="1600" spc="-5" dirty="0">
                <a:latin typeface="Century Gothic"/>
                <a:cs typeface="Century Gothic"/>
              </a:rPr>
              <a:t>Wha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i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importan</a:t>
            </a:r>
            <a:r>
              <a:rPr sz="1600" dirty="0">
                <a:latin typeface="Century Gothic"/>
                <a:cs typeface="Century Gothic"/>
              </a:rPr>
              <a:t>t </a:t>
            </a:r>
            <a:r>
              <a:rPr sz="1600" spc="-5" dirty="0">
                <a:latin typeface="Century Gothic"/>
                <a:cs typeface="Century Gothic"/>
              </a:rPr>
              <a:t>to </a:t>
            </a:r>
            <a:r>
              <a:rPr sz="1600" spc="-5" dirty="0" smtClean="0">
                <a:latin typeface="Century Gothic"/>
                <a:cs typeface="Century Gothic"/>
              </a:rPr>
              <a:t>you</a:t>
            </a:r>
            <a:r>
              <a:rPr lang="en-US" sz="1600" dirty="0">
                <a:latin typeface="Century Gothic"/>
                <a:cs typeface="Century Gothic"/>
              </a:rPr>
              <a:t>?</a:t>
            </a:r>
            <a:r>
              <a:rPr sz="1600" dirty="0" smtClean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Shar</a:t>
            </a:r>
            <a:r>
              <a:rPr sz="1600" dirty="0">
                <a:latin typeface="Century Gothic"/>
                <a:cs typeface="Century Gothic"/>
              </a:rPr>
              <a:t>e </a:t>
            </a:r>
            <a:r>
              <a:rPr sz="1600" spc="-5" dirty="0">
                <a:latin typeface="Century Gothic"/>
                <a:cs typeface="Century Gothic"/>
              </a:rPr>
              <a:t>abou</a:t>
            </a:r>
            <a:r>
              <a:rPr sz="1600" dirty="0">
                <a:latin typeface="Century Gothic"/>
                <a:cs typeface="Century Gothic"/>
              </a:rPr>
              <a:t>t </a:t>
            </a:r>
            <a:r>
              <a:rPr sz="1600" spc="-5" dirty="0">
                <a:latin typeface="Century Gothic"/>
                <a:cs typeface="Century Gothic"/>
              </a:rPr>
              <a:t>givin</a:t>
            </a:r>
            <a:r>
              <a:rPr sz="1600" dirty="0">
                <a:latin typeface="Century Gothic"/>
                <a:cs typeface="Century Gothic"/>
              </a:rPr>
              <a:t>g</a:t>
            </a:r>
            <a:r>
              <a:rPr sz="1600" spc="-5" dirty="0">
                <a:latin typeface="Century Gothic"/>
                <a:cs typeface="Century Gothic"/>
              </a:rPr>
              <a:t> b</a:t>
            </a:r>
            <a:r>
              <a:rPr sz="1600" spc="-10" dirty="0">
                <a:latin typeface="Century Gothic"/>
                <a:cs typeface="Century Gothic"/>
              </a:rPr>
              <a:t>a</a:t>
            </a:r>
            <a:r>
              <a:rPr sz="1600" spc="-5" dirty="0">
                <a:latin typeface="Century Gothic"/>
                <a:cs typeface="Century Gothic"/>
              </a:rPr>
              <a:t>c</a:t>
            </a:r>
            <a:r>
              <a:rPr sz="1600" dirty="0">
                <a:latin typeface="Century Gothic"/>
                <a:cs typeface="Century Gothic"/>
              </a:rPr>
              <a:t>k </a:t>
            </a:r>
            <a:r>
              <a:rPr sz="1600" spc="-5" dirty="0">
                <a:latin typeface="Century Gothic"/>
                <a:cs typeface="Century Gothic"/>
              </a:rPr>
              <a:t>t</a:t>
            </a:r>
            <a:r>
              <a:rPr sz="1600" dirty="0">
                <a:latin typeface="Century Gothic"/>
                <a:cs typeface="Century Gothic"/>
              </a:rPr>
              <a:t>o </a:t>
            </a:r>
            <a:r>
              <a:rPr sz="1600" spc="-5" dirty="0">
                <a:latin typeface="Century Gothic"/>
                <a:cs typeface="Century Gothic"/>
              </a:rPr>
              <a:t>th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10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com</a:t>
            </a:r>
            <a:r>
              <a:rPr sz="1600" spc="-10" dirty="0">
                <a:latin typeface="Century Gothic"/>
                <a:cs typeface="Century Gothic"/>
              </a:rPr>
              <a:t>m</a:t>
            </a:r>
            <a:r>
              <a:rPr sz="1600" spc="-5" dirty="0">
                <a:latin typeface="Century Gothic"/>
                <a:cs typeface="Century Gothic"/>
              </a:rPr>
              <a:t>unity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non-p</a:t>
            </a:r>
            <a:r>
              <a:rPr sz="1600" spc="-10" dirty="0">
                <a:latin typeface="Century Gothic"/>
                <a:cs typeface="Century Gothic"/>
              </a:rPr>
              <a:t>r</a:t>
            </a:r>
            <a:r>
              <a:rPr sz="1600" dirty="0">
                <a:latin typeface="Century Gothic"/>
                <a:cs typeface="Century Gothic"/>
              </a:rPr>
              <a:t>ofit</a:t>
            </a:r>
            <a:r>
              <a:rPr sz="1600" spc="-5" dirty="0">
                <a:latin typeface="Century Gothic"/>
                <a:cs typeface="Century Gothic"/>
              </a:rPr>
              <a:t> work</a:t>
            </a:r>
            <a:r>
              <a:rPr sz="1600" dirty="0">
                <a:latin typeface="Century Gothic"/>
                <a:cs typeface="Century Gothic"/>
              </a:rPr>
              <a:t>, or</a:t>
            </a:r>
            <a:r>
              <a:rPr sz="1600" spc="-5" dirty="0">
                <a:latin typeface="Century Gothic"/>
                <a:cs typeface="Century Gothic"/>
              </a:rPr>
              <a:t> you</a:t>
            </a:r>
            <a:r>
              <a:rPr sz="1600" dirty="0">
                <a:latin typeface="Century Gothic"/>
                <a:cs typeface="Century Gothic"/>
              </a:rPr>
              <a:t>r </a:t>
            </a:r>
            <a:r>
              <a:rPr sz="1600" spc="-5" dirty="0">
                <a:latin typeface="Century Gothic"/>
                <a:cs typeface="Century Gothic"/>
              </a:rPr>
              <a:t>per- sona</a:t>
            </a:r>
            <a:r>
              <a:rPr sz="1600" dirty="0">
                <a:latin typeface="Century Gothic"/>
                <a:cs typeface="Century Gothic"/>
              </a:rPr>
              <a:t>l </a:t>
            </a:r>
            <a:r>
              <a:rPr sz="1600" spc="-5" dirty="0">
                <a:latin typeface="Century Gothic"/>
                <a:cs typeface="Century Gothic"/>
              </a:rPr>
              <a:t>values.</a:t>
            </a:r>
            <a:endParaRPr sz="1600" dirty="0">
              <a:latin typeface="Century Gothic"/>
              <a:cs typeface="Century Gothic"/>
            </a:endParaRPr>
          </a:p>
          <a:p>
            <a:pPr marL="240665" marR="375285" indent="-227965">
              <a:lnSpc>
                <a:spcPct val="153100"/>
              </a:lnSpc>
              <a:spcBef>
                <a:spcPts val="5"/>
              </a:spcBef>
              <a:buFont typeface="Century Gothic"/>
              <a:buAutoNum type="arabicPeriod"/>
              <a:tabLst>
                <a:tab pos="241300" algn="l"/>
              </a:tabLst>
            </a:pPr>
            <a:r>
              <a:rPr sz="1600" b="1" spc="-5" dirty="0">
                <a:latin typeface="Century Gothic"/>
                <a:cs typeface="Century Gothic"/>
              </a:rPr>
              <a:t>Content</a:t>
            </a:r>
            <a:r>
              <a:rPr sz="1600" b="1" dirty="0">
                <a:latin typeface="Century Gothic"/>
                <a:cs typeface="Century Gothic"/>
              </a:rPr>
              <a:t>:</a:t>
            </a:r>
            <a:r>
              <a:rPr sz="1600" b="1" spc="-5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Wha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make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yo</a:t>
            </a:r>
            <a:r>
              <a:rPr sz="1600" dirty="0">
                <a:latin typeface="Century Gothic"/>
                <a:cs typeface="Century Gothic"/>
              </a:rPr>
              <a:t>u</a:t>
            </a:r>
            <a:r>
              <a:rPr sz="1600" spc="-5" dirty="0">
                <a:latin typeface="Century Gothic"/>
                <a:cs typeface="Century Gothic"/>
              </a:rPr>
              <a:t> e</a:t>
            </a:r>
            <a:r>
              <a:rPr sz="1600" spc="-10" dirty="0">
                <a:latin typeface="Century Gothic"/>
                <a:cs typeface="Century Gothic"/>
              </a:rPr>
              <a:t>x</a:t>
            </a:r>
            <a:r>
              <a:rPr sz="1600" spc="-5" dirty="0">
                <a:latin typeface="Century Gothic"/>
                <a:cs typeface="Century Gothic"/>
              </a:rPr>
              <a:t>cite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10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passionate</a:t>
            </a:r>
            <a:r>
              <a:rPr sz="1600" dirty="0">
                <a:latin typeface="Century Gothic"/>
                <a:cs typeface="Century Gothic"/>
              </a:rPr>
              <a:t>? A</a:t>
            </a:r>
            <a:r>
              <a:rPr sz="1600" spc="-5" dirty="0">
                <a:latin typeface="Century Gothic"/>
                <a:cs typeface="Century Gothic"/>
              </a:rPr>
              <a:t> littl</a:t>
            </a:r>
            <a:r>
              <a:rPr sz="1600" dirty="0">
                <a:latin typeface="Century Gothic"/>
                <a:cs typeface="Century Gothic"/>
              </a:rPr>
              <a:t>e </a:t>
            </a:r>
            <a:r>
              <a:rPr sz="1600" spc="-5" dirty="0">
                <a:latin typeface="Century Gothic"/>
                <a:cs typeface="Century Gothic"/>
              </a:rPr>
              <a:t>bi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abou</a:t>
            </a:r>
            <a:r>
              <a:rPr sz="1600" dirty="0">
                <a:latin typeface="Century Gothic"/>
                <a:cs typeface="Century Gothic"/>
              </a:rPr>
              <a:t>t </a:t>
            </a:r>
            <a:r>
              <a:rPr sz="1600" spc="-5" dirty="0">
                <a:latin typeface="Century Gothic"/>
                <a:cs typeface="Century Gothic"/>
              </a:rPr>
              <a:t>you</a:t>
            </a:r>
            <a:r>
              <a:rPr sz="1600" dirty="0">
                <a:latin typeface="Century Gothic"/>
                <a:cs typeface="Century Gothic"/>
              </a:rPr>
              <a:t>r </a:t>
            </a:r>
            <a:r>
              <a:rPr sz="1600" spc="-5" dirty="0">
                <a:latin typeface="Century Gothic"/>
                <a:cs typeface="Century Gothic"/>
              </a:rPr>
              <a:t>free time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family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friends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sport</a:t>
            </a:r>
            <a:r>
              <a:rPr sz="1600" dirty="0">
                <a:latin typeface="Century Gothic"/>
                <a:cs typeface="Century Gothic"/>
              </a:rPr>
              <a:t>s </a:t>
            </a:r>
            <a:r>
              <a:rPr sz="1600" spc="-5" dirty="0">
                <a:latin typeface="Century Gothic"/>
                <a:cs typeface="Century Gothic"/>
              </a:rPr>
              <a:t>an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hobbies.</a:t>
            </a:r>
            <a:endParaRPr sz="1600" dirty="0">
              <a:latin typeface="Century Gothic"/>
              <a:cs typeface="Century Gothic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338325" y="5612324"/>
            <a:ext cx="7814945" cy="56502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53300"/>
              </a:lnSpc>
            </a:pP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p</a:t>
            </a:r>
            <a:r>
              <a:rPr sz="1200" dirty="0">
                <a:latin typeface="Century Gothic"/>
                <a:cs typeface="Century Gothic"/>
              </a:rPr>
              <a:t>: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lang="en-US" sz="1200" spc="-15" dirty="0" smtClean="0">
                <a:latin typeface="Century Gothic"/>
                <a:cs typeface="Century Gothic"/>
              </a:rPr>
              <a:t>G</a:t>
            </a:r>
            <a:r>
              <a:rPr sz="1200" spc="-5" dirty="0" smtClean="0">
                <a:latin typeface="Century Gothic"/>
                <a:cs typeface="Century Gothic"/>
              </a:rPr>
              <a:t>et </a:t>
            </a:r>
            <a:r>
              <a:rPr sz="1200" dirty="0">
                <a:latin typeface="Century Gothic"/>
                <a:cs typeface="Century Gothic"/>
              </a:rPr>
              <a:t>help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 smtClean="0">
                <a:latin typeface="Century Gothic"/>
                <a:cs typeface="Century Gothic"/>
              </a:rPr>
              <a:t>fro</a:t>
            </a:r>
            <a:r>
              <a:rPr sz="1200" spc="-5" dirty="0" smtClean="0">
                <a:latin typeface="Century Gothic"/>
                <a:cs typeface="Century Gothic"/>
              </a:rPr>
              <a:t>m </a:t>
            </a:r>
            <a:r>
              <a:rPr sz="1200" spc="-10" dirty="0">
                <a:latin typeface="Century Gothic"/>
                <a:cs typeface="Century Gothic"/>
              </a:rPr>
              <a:t>someon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wh</a:t>
            </a:r>
            <a:r>
              <a:rPr sz="1200" spc="-5" dirty="0">
                <a:latin typeface="Century Gothic"/>
                <a:cs typeface="Century Gothic"/>
              </a:rPr>
              <a:t>o </a:t>
            </a:r>
            <a:r>
              <a:rPr sz="1200" spc="-5" dirty="0" smtClean="0">
                <a:latin typeface="Century Gothic"/>
                <a:cs typeface="Century Gothic"/>
              </a:rPr>
              <a:t>wr</a:t>
            </a:r>
            <a:r>
              <a:rPr sz="1200" spc="10" dirty="0" smtClean="0">
                <a:latin typeface="Century Gothic"/>
                <a:cs typeface="Century Gothic"/>
              </a:rPr>
              <a:t>i</a:t>
            </a:r>
            <a:r>
              <a:rPr sz="1200" spc="-10" dirty="0" smtClean="0">
                <a:latin typeface="Century Gothic"/>
                <a:cs typeface="Century Gothic"/>
              </a:rPr>
              <a:t>t</a:t>
            </a:r>
            <a:r>
              <a:rPr sz="1200" spc="-5" dirty="0" smtClean="0">
                <a:latin typeface="Century Gothic"/>
                <a:cs typeface="Century Gothic"/>
              </a:rPr>
              <a:t>es</a:t>
            </a:r>
            <a:r>
              <a:rPr lang="en-US" sz="1200" spc="-5" dirty="0" smtClean="0">
                <a:latin typeface="Century Gothic"/>
                <a:cs typeface="Century Gothic"/>
              </a:rPr>
              <a:t> </a:t>
            </a:r>
            <a:r>
              <a:rPr lang="en-US" sz="1200" spc="10" dirty="0">
                <a:latin typeface="Century Gothic"/>
                <a:cs typeface="Century Gothic"/>
              </a:rPr>
              <a:t>i</a:t>
            </a:r>
            <a:r>
              <a:rPr lang="en-US" sz="1200" dirty="0">
                <a:latin typeface="Century Gothic"/>
                <a:cs typeface="Century Gothic"/>
              </a:rPr>
              <a:t>f</a:t>
            </a:r>
            <a:r>
              <a:rPr lang="en-US" sz="1200" spc="-5" dirty="0">
                <a:latin typeface="Century Gothic"/>
                <a:cs typeface="Century Gothic"/>
              </a:rPr>
              <a:t> yo</a:t>
            </a:r>
            <a:r>
              <a:rPr lang="en-US" sz="1200" dirty="0">
                <a:latin typeface="Century Gothic"/>
                <a:cs typeface="Century Gothic"/>
              </a:rPr>
              <a:t>u</a:t>
            </a:r>
            <a:r>
              <a:rPr lang="en-US" sz="1200" spc="-5" dirty="0">
                <a:latin typeface="Century Gothic"/>
                <a:cs typeface="Century Gothic"/>
              </a:rPr>
              <a:t> </a:t>
            </a:r>
            <a:r>
              <a:rPr lang="en-US" sz="1200" dirty="0">
                <a:latin typeface="Century Gothic"/>
                <a:cs typeface="Century Gothic"/>
              </a:rPr>
              <a:t>need</a:t>
            </a:r>
            <a:r>
              <a:rPr lang="en-US" sz="1200" spc="-5" dirty="0">
                <a:latin typeface="Century Gothic"/>
                <a:cs typeface="Century Gothic"/>
              </a:rPr>
              <a:t> </a:t>
            </a:r>
            <a:r>
              <a:rPr lang="en-US" sz="1200" spc="10" dirty="0" smtClean="0">
                <a:latin typeface="Century Gothic"/>
                <a:cs typeface="Century Gothic"/>
              </a:rPr>
              <a:t>i</a:t>
            </a:r>
            <a:r>
              <a:rPr lang="en-US" sz="1200" spc="-5" dirty="0" smtClean="0">
                <a:latin typeface="Century Gothic"/>
                <a:cs typeface="Century Gothic"/>
              </a:rPr>
              <a:t>t</a:t>
            </a:r>
            <a:r>
              <a:rPr sz="1200" dirty="0" smtClean="0">
                <a:latin typeface="Century Gothic"/>
                <a:cs typeface="Century Gothic"/>
              </a:rPr>
              <a:t>. </a:t>
            </a:r>
            <a:r>
              <a:rPr sz="1200" spc="-10" dirty="0" smtClean="0">
                <a:latin typeface="Century Gothic"/>
                <a:cs typeface="Century Gothic"/>
              </a:rPr>
              <a:t>I</a:t>
            </a:r>
            <a:r>
              <a:rPr sz="1200" spc="-5" dirty="0" smtClean="0">
                <a:latin typeface="Century Gothic"/>
                <a:cs typeface="Century Gothic"/>
              </a:rPr>
              <a:t>t</a:t>
            </a:r>
            <a:r>
              <a:rPr lang="en-US" sz="1200" spc="-5" dirty="0" smtClean="0">
                <a:latin typeface="Century Gothic"/>
                <a:cs typeface="Century Gothic"/>
              </a:rPr>
              <a:t>'</a:t>
            </a:r>
            <a:r>
              <a:rPr sz="1200" dirty="0" smtClean="0">
                <a:latin typeface="Century Gothic"/>
                <a:cs typeface="Century Gothic"/>
              </a:rPr>
              <a:t>s</a:t>
            </a:r>
            <a:r>
              <a:rPr sz="1200" spc="-5" dirty="0" smtClean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essential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that</a:t>
            </a:r>
            <a:r>
              <a:rPr sz="1200" spc="-5" dirty="0">
                <a:latin typeface="Century Gothic"/>
                <a:cs typeface="Century Gothic"/>
              </a:rPr>
              <a:t> your </a:t>
            </a:r>
            <a:r>
              <a:rPr sz="1200" dirty="0">
                <a:latin typeface="Century Gothic"/>
                <a:cs typeface="Century Gothic"/>
              </a:rPr>
              <a:t>bio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 smtClean="0">
                <a:latin typeface="Century Gothic"/>
                <a:cs typeface="Century Gothic"/>
              </a:rPr>
              <a:t>spell</a:t>
            </a:r>
            <a:r>
              <a:rPr lang="en-US" sz="1200" spc="-5" dirty="0">
                <a:latin typeface="Century Gothic"/>
                <a:cs typeface="Century Gothic"/>
              </a:rPr>
              <a:t>-</a:t>
            </a:r>
            <a:r>
              <a:rPr sz="1200" dirty="0" smtClean="0">
                <a:latin typeface="Century Gothic"/>
                <a:cs typeface="Century Gothic"/>
              </a:rPr>
              <a:t>checked</a:t>
            </a:r>
            <a:r>
              <a:rPr sz="1200" spc="-5" dirty="0" smtClean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</a:t>
            </a:r>
            <a:r>
              <a:rPr sz="1200" spc="-5" dirty="0">
                <a:latin typeface="Century Gothic"/>
                <a:cs typeface="Century Gothic"/>
              </a:rPr>
              <a:t> free of errors a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 </a:t>
            </a:r>
            <a:r>
              <a:rPr sz="1200" dirty="0">
                <a:latin typeface="Century Gothic"/>
                <a:cs typeface="Century Gothic"/>
              </a:rPr>
              <a:t>reflects</a:t>
            </a:r>
            <a:r>
              <a:rPr sz="1200" spc="-10" dirty="0">
                <a:latin typeface="Century Gothic"/>
                <a:cs typeface="Century Gothic"/>
              </a:rPr>
              <a:t> 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bran</a:t>
            </a:r>
            <a:r>
              <a:rPr sz="1200" spc="5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.</a:t>
            </a:r>
            <a:endParaRPr sz="1200" dirty="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700531" y="685800"/>
            <a:ext cx="511175" cy="939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7200" b="1" spc="-5" dirty="0">
                <a:solidFill>
                  <a:srgbClr val="FFFFFF"/>
                </a:solidFill>
                <a:latin typeface="Tw Cen MT"/>
                <a:cs typeface="Tw Cen MT"/>
              </a:rPr>
              <a:t>5</a:t>
            </a:r>
            <a:endParaRPr sz="7200" dirty="0">
              <a:latin typeface="Tw Cen MT"/>
              <a:cs typeface="Tw Cen MT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00531" y="685800"/>
            <a:ext cx="511175" cy="939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7200" b="1" spc="-5" dirty="0">
                <a:solidFill>
                  <a:srgbClr val="FFFFFF"/>
                </a:solidFill>
                <a:latin typeface="Tw Cen MT"/>
                <a:cs typeface="Tw Cen MT"/>
              </a:rPr>
              <a:t>5</a:t>
            </a:r>
            <a:endParaRPr sz="7200" dirty="0">
              <a:latin typeface="Tw Cen MT"/>
              <a:cs typeface="Tw Cen MT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891020">
              <a:lnSpc>
                <a:spcPct val="100000"/>
              </a:lnSpc>
            </a:pPr>
            <a:r>
              <a:rPr dirty="0"/>
              <a:t>Bio</a:t>
            </a:r>
            <a:r>
              <a:rPr spc="-5" dirty="0"/>
              <a:t> Example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3718052" y="1709360"/>
            <a:ext cx="2764790" cy="523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b="1" spc="-5" dirty="0">
                <a:latin typeface="Century Gothic"/>
                <a:cs typeface="Century Gothic"/>
              </a:rPr>
              <a:t>Kare</a:t>
            </a:r>
            <a:r>
              <a:rPr sz="1200" b="1" dirty="0">
                <a:latin typeface="Century Gothic"/>
                <a:cs typeface="Century Gothic"/>
              </a:rPr>
              <a:t>n Fronek</a:t>
            </a:r>
            <a:endParaRPr sz="1200">
              <a:latin typeface="Century Gothic"/>
              <a:cs typeface="Century Gothic"/>
            </a:endParaRPr>
          </a:p>
          <a:p>
            <a:pPr marL="12700" marR="5080">
              <a:lnSpc>
                <a:spcPts val="1360"/>
              </a:lnSpc>
              <a:spcBef>
                <a:spcPts val="45"/>
              </a:spcBef>
            </a:pPr>
            <a:r>
              <a:rPr sz="1100" spc="-5" dirty="0">
                <a:latin typeface="Century Gothic"/>
                <a:cs typeface="Century Gothic"/>
              </a:rPr>
              <a:t>Pres</a:t>
            </a:r>
            <a:r>
              <a:rPr sz="1100" dirty="0">
                <a:latin typeface="Century Gothic"/>
                <a:cs typeface="Century Gothic"/>
              </a:rPr>
              <a:t>i</a:t>
            </a:r>
            <a:r>
              <a:rPr sz="1100" spc="-10" dirty="0">
                <a:latin typeface="Century Gothic"/>
                <a:cs typeface="Century Gothic"/>
              </a:rPr>
              <a:t>d</a:t>
            </a:r>
            <a:r>
              <a:rPr sz="1100" spc="-5" dirty="0">
                <a:latin typeface="Century Gothic"/>
                <a:cs typeface="Century Gothic"/>
              </a:rPr>
              <a:t>en</a:t>
            </a:r>
            <a:r>
              <a:rPr sz="1100" spc="0" dirty="0">
                <a:latin typeface="Century Gothic"/>
                <a:cs typeface="Century Gothic"/>
              </a:rPr>
              <a:t>t</a:t>
            </a:r>
            <a:r>
              <a:rPr sz="1100" spc="-5" dirty="0">
                <a:latin typeface="Century Gothic"/>
                <a:cs typeface="Century Gothic"/>
              </a:rPr>
              <a:t>,</a:t>
            </a:r>
            <a:r>
              <a:rPr sz="1100" spc="-10" dirty="0">
                <a:latin typeface="Century Gothic"/>
                <a:cs typeface="Century Gothic"/>
              </a:rPr>
              <a:t> </a:t>
            </a:r>
            <a:r>
              <a:rPr sz="1100" spc="-5" dirty="0">
                <a:latin typeface="Century Gothic"/>
                <a:cs typeface="Century Gothic"/>
              </a:rPr>
              <a:t>Make</a:t>
            </a:r>
            <a:r>
              <a:rPr sz="1100" dirty="0">
                <a:latin typeface="Century Gothic"/>
                <a:cs typeface="Century Gothic"/>
              </a:rPr>
              <a:t> </a:t>
            </a:r>
            <a:r>
              <a:rPr sz="1100" spc="-5" dirty="0">
                <a:latin typeface="Century Gothic"/>
                <a:cs typeface="Century Gothic"/>
              </a:rPr>
              <a:t>It</a:t>
            </a:r>
            <a:r>
              <a:rPr sz="1100" dirty="0">
                <a:latin typeface="Century Gothic"/>
                <a:cs typeface="Century Gothic"/>
              </a:rPr>
              <a:t> </a:t>
            </a:r>
            <a:r>
              <a:rPr sz="1100" spc="-5" dirty="0">
                <a:latin typeface="Century Gothic"/>
                <a:cs typeface="Century Gothic"/>
              </a:rPr>
              <a:t>Happen</a:t>
            </a:r>
            <a:r>
              <a:rPr sz="1100" dirty="0">
                <a:latin typeface="Century Gothic"/>
                <a:cs typeface="Century Gothic"/>
              </a:rPr>
              <a:t> </a:t>
            </a:r>
            <a:r>
              <a:rPr sz="1100" spc="-5" dirty="0">
                <a:latin typeface="Century Gothic"/>
                <a:cs typeface="Century Gothic"/>
              </a:rPr>
              <a:t>market</a:t>
            </a:r>
            <a:r>
              <a:rPr sz="1100" dirty="0">
                <a:latin typeface="Century Gothic"/>
                <a:cs typeface="Century Gothic"/>
              </a:rPr>
              <a:t>i</a:t>
            </a:r>
            <a:r>
              <a:rPr sz="1100" spc="-5" dirty="0">
                <a:latin typeface="Century Gothic"/>
                <a:cs typeface="Century Gothic"/>
              </a:rPr>
              <a:t>ng</a:t>
            </a:r>
            <a:r>
              <a:rPr sz="1100" dirty="0">
                <a:latin typeface="Century Gothic"/>
                <a:cs typeface="Century Gothic"/>
              </a:rPr>
              <a:t> </a:t>
            </a:r>
            <a:r>
              <a:rPr sz="1100" spc="-5" dirty="0">
                <a:latin typeface="Century Gothic"/>
                <a:cs typeface="Century Gothic"/>
              </a:rPr>
              <a:t>llc. ema</a:t>
            </a:r>
            <a:r>
              <a:rPr sz="1100" dirty="0">
                <a:latin typeface="Century Gothic"/>
                <a:cs typeface="Century Gothic"/>
              </a:rPr>
              <a:t>i</a:t>
            </a:r>
            <a:r>
              <a:rPr sz="1100" spc="-5" dirty="0">
                <a:latin typeface="Century Gothic"/>
                <a:cs typeface="Century Gothic"/>
              </a:rPr>
              <a:t>l:</a:t>
            </a:r>
            <a:r>
              <a:rPr sz="1100" spc="-10" dirty="0">
                <a:latin typeface="Century Gothic"/>
                <a:cs typeface="Century Gothic"/>
              </a:rPr>
              <a:t> </a:t>
            </a:r>
            <a:r>
              <a:rPr sz="1100" spc="-5" dirty="0">
                <a:latin typeface="Century Gothic"/>
                <a:cs typeface="Century Gothic"/>
                <a:hlinkClick r:id="rId2"/>
              </a:rPr>
              <a:t>karen@makeithappen365.com</a:t>
            </a:r>
            <a:endParaRPr sz="11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909826" y="2416496"/>
            <a:ext cx="7055484" cy="37096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820545" marR="193040">
              <a:lnSpc>
                <a:spcPct val="102200"/>
              </a:lnSpc>
            </a:pPr>
            <a:r>
              <a:rPr sz="1200" spc="-5" dirty="0">
                <a:latin typeface="Century Gothic"/>
                <a:cs typeface="Century Gothic"/>
              </a:rPr>
              <a:t>Founded </a:t>
            </a:r>
            <a:r>
              <a:rPr sz="1200" dirty="0">
                <a:latin typeface="Century Gothic"/>
                <a:cs typeface="Century Gothic"/>
              </a:rPr>
              <a:t>in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1998,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M</a:t>
            </a:r>
            <a:r>
              <a:rPr sz="1200" dirty="0">
                <a:latin typeface="Century Gothic"/>
                <a:cs typeface="Century Gothic"/>
              </a:rPr>
              <a:t>ake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 </a:t>
            </a:r>
            <a:r>
              <a:rPr sz="1200" dirty="0">
                <a:latin typeface="Century Gothic"/>
                <a:cs typeface="Century Gothic"/>
              </a:rPr>
              <a:t>Happen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market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charted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5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vative de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very</a:t>
            </a:r>
            <a:r>
              <a:rPr sz="1200" spc="-5" dirty="0">
                <a:latin typeface="Century Gothic"/>
                <a:cs typeface="Century Gothic"/>
              </a:rPr>
              <a:t> of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brand</a:t>
            </a:r>
            <a:r>
              <a:rPr sz="1200" spc="-5" dirty="0">
                <a:latin typeface="Century Gothic"/>
                <a:cs typeface="Century Gothic"/>
              </a:rPr>
              <a:t> sto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bu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t </a:t>
            </a:r>
            <a:r>
              <a:rPr sz="1200" dirty="0">
                <a:latin typeface="Century Gothic"/>
                <a:cs typeface="Century Gothic"/>
              </a:rPr>
              <a:t>cohe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dirty="0">
                <a:latin typeface="Century Gothic"/>
                <a:cs typeface="Century Gothic"/>
              </a:rPr>
              <a:t>ive</a:t>
            </a:r>
            <a:r>
              <a:rPr sz="1200" spc="-5" dirty="0">
                <a:latin typeface="Century Gothic"/>
                <a:cs typeface="Century Gothic"/>
              </a:rPr>
              <a:t> corporate </a:t>
            </a:r>
            <a:r>
              <a:rPr sz="1200" dirty="0">
                <a:latin typeface="Century Gothic"/>
                <a:cs typeface="Century Gothic"/>
              </a:rPr>
              <a:t>imag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</a:t>
            </a:r>
            <a:r>
              <a:rPr sz="1200" dirty="0">
                <a:latin typeface="Century Gothic"/>
                <a:cs typeface="Century Gothic"/>
              </a:rPr>
              <a:t> opt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mism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enthusiasm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fo</a:t>
            </a:r>
            <a:r>
              <a:rPr sz="1200" spc="-5" dirty="0">
                <a:latin typeface="Century Gothic"/>
                <a:cs typeface="Century Gothic"/>
              </a:rPr>
              <a:t>r </a:t>
            </a:r>
            <a:r>
              <a:rPr sz="1200" spc="-10" dirty="0">
                <a:latin typeface="Century Gothic"/>
                <a:cs typeface="Century Gothic"/>
              </a:rPr>
              <a:t>mor</a:t>
            </a:r>
            <a:r>
              <a:rPr sz="1200" spc="-5" dirty="0">
                <a:latin typeface="Century Gothic"/>
                <a:cs typeface="Century Gothic"/>
              </a:rPr>
              <a:t>e than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10" dirty="0">
                <a:latin typeface="Century Gothic"/>
                <a:cs typeface="Century Gothic"/>
              </a:rPr>
              <a:t>entee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years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5" dirty="0">
                <a:latin typeface="Century Gothic"/>
                <a:cs typeface="Century Gothic"/>
              </a:rPr>
              <a:t> Pres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d</a:t>
            </a:r>
            <a:r>
              <a:rPr sz="1200" spc="-10" dirty="0">
                <a:latin typeface="Century Gothic"/>
                <a:cs typeface="Century Gothic"/>
              </a:rPr>
              <a:t>en</a:t>
            </a:r>
            <a:r>
              <a:rPr sz="1200" spc="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, Karen Fronek,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uses</a:t>
            </a:r>
            <a:r>
              <a:rPr sz="1200" spc="-5" dirty="0">
                <a:latin typeface="Century Gothic"/>
                <a:cs typeface="Century Gothic"/>
              </a:rPr>
              <a:t> her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ntegrated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mage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Marketing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(</a:t>
            </a:r>
            <a:r>
              <a:rPr sz="1200" spc="-10" dirty="0">
                <a:latin typeface="Century Gothic"/>
                <a:cs typeface="Century Gothic"/>
              </a:rPr>
              <a:t>II</a:t>
            </a:r>
            <a:r>
              <a:rPr sz="1200" spc="10" dirty="0">
                <a:latin typeface="Century Gothic"/>
                <a:cs typeface="Century Gothic"/>
              </a:rPr>
              <a:t>M</a:t>
            </a:r>
            <a:r>
              <a:rPr sz="1200" dirty="0">
                <a:latin typeface="Century Gothic"/>
                <a:cs typeface="Century Gothic"/>
              </a:rPr>
              <a:t>)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pproach wh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ch pull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nesses</a:t>
            </a:r>
            <a:r>
              <a:rPr sz="1200" spc="-5" dirty="0">
                <a:latin typeface="Century Gothic"/>
                <a:cs typeface="Century Gothic"/>
              </a:rPr>
              <a:t> corporate </a:t>
            </a:r>
            <a:r>
              <a:rPr sz="1200" dirty="0">
                <a:latin typeface="Century Gothic"/>
                <a:cs typeface="Century Gothic"/>
              </a:rPr>
              <a:t>cultu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e through to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exte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nal </a:t>
            </a:r>
            <a:r>
              <a:rPr sz="1200" dirty="0">
                <a:latin typeface="Century Gothic"/>
                <a:cs typeface="Century Gothic"/>
              </a:rPr>
              <a:t>marke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ing mess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gi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23"/>
              </a:spcBef>
            </a:pPr>
            <a:endParaRPr sz="1200">
              <a:latin typeface="Times New Roman"/>
              <a:cs typeface="Times New Roman"/>
            </a:endParaRPr>
          </a:p>
          <a:p>
            <a:pPr marL="1820545" marR="220979">
              <a:lnSpc>
                <a:spcPct val="102099"/>
              </a:lnSpc>
            </a:pPr>
            <a:r>
              <a:rPr sz="1200" dirty="0">
                <a:latin typeface="Century Gothic"/>
                <a:cs typeface="Century Gothic"/>
              </a:rPr>
              <a:t>Local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reg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onal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ents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 in</a:t>
            </a:r>
            <a:r>
              <a:rPr sz="1200" dirty="0">
                <a:latin typeface="Century Gothic"/>
                <a:cs typeface="Century Gothic"/>
              </a:rPr>
              <a:t>clud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Butle</a:t>
            </a:r>
            <a:r>
              <a:rPr sz="1200" dirty="0">
                <a:latin typeface="Century Gothic"/>
                <a:cs typeface="Century Gothic"/>
              </a:rPr>
              <a:t>r Automotive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Group (Ford,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Ac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a,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Hyundai</a:t>
            </a:r>
            <a:r>
              <a:rPr sz="1200" spc="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K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A), </a:t>
            </a:r>
            <a:r>
              <a:rPr sz="1200" dirty="0">
                <a:latin typeface="Century Gothic"/>
                <a:cs typeface="Century Gothic"/>
              </a:rPr>
              <a:t>Hellgate Jetboat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Excur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ldl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fe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-5" dirty="0">
                <a:latin typeface="Century Gothic"/>
                <a:cs typeface="Century Gothic"/>
              </a:rPr>
              <a:t>age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Reha</a:t>
            </a:r>
            <a:r>
              <a:rPr sz="1200" spc="-10" dirty="0">
                <a:latin typeface="Century Gothic"/>
                <a:cs typeface="Century Gothic"/>
              </a:rPr>
              <a:t>b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tation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Educat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 Center,</a:t>
            </a:r>
            <a:r>
              <a:rPr sz="1200" spc="-10" dirty="0">
                <a:latin typeface="Century Gothic"/>
                <a:cs typeface="Century Gothic"/>
              </a:rPr>
              <a:t> Souther</a:t>
            </a:r>
            <a:r>
              <a:rPr sz="1200" spc="-5" dirty="0">
                <a:latin typeface="Century Gothic"/>
                <a:cs typeface="Century Gothic"/>
              </a:rPr>
              <a:t>n </a:t>
            </a:r>
            <a:r>
              <a:rPr sz="1200" spc="-10" dirty="0">
                <a:latin typeface="Century Gothic"/>
                <a:cs typeface="Century Gothic"/>
              </a:rPr>
              <a:t>Orego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Re-</a:t>
            </a:r>
            <a:endParaRPr sz="1200">
              <a:latin typeface="Century Gothic"/>
              <a:cs typeface="Century Gothic"/>
            </a:endParaRPr>
          </a:p>
          <a:p>
            <a:pPr marL="12700" marR="290830">
              <a:lnSpc>
                <a:spcPts val="1480"/>
              </a:lnSpc>
              <a:spcBef>
                <a:spcPts val="45"/>
              </a:spcBef>
            </a:pP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Econom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 D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elopmen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The </a:t>
            </a:r>
            <a:r>
              <a:rPr sz="1200" spc="-10" dirty="0">
                <a:latin typeface="Century Gothic"/>
                <a:cs typeface="Century Gothic"/>
              </a:rPr>
              <a:t>Souther</a:t>
            </a:r>
            <a:r>
              <a:rPr sz="1200" spc="-5" dirty="0">
                <a:latin typeface="Century Gothic"/>
                <a:cs typeface="Century Gothic"/>
              </a:rPr>
              <a:t>n </a:t>
            </a:r>
            <a:r>
              <a:rPr sz="1200" spc="-10" dirty="0">
                <a:latin typeface="Century Gothic"/>
                <a:cs typeface="Century Gothic"/>
              </a:rPr>
              <a:t>Orego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Edge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io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r Medfo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d,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Good</a:t>
            </a:r>
            <a:r>
              <a:rPr sz="1200" spc="5" dirty="0">
                <a:latin typeface="Century Gothic"/>
                <a:cs typeface="Century Gothic"/>
              </a:rPr>
              <a:t>B</a:t>
            </a:r>
            <a:r>
              <a:rPr sz="1200" spc="-5" dirty="0">
                <a:latin typeface="Century Gothic"/>
                <a:cs typeface="Century Gothic"/>
              </a:rPr>
              <a:t>ean Coffee,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B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tzer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Construction,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F</a:t>
            </a:r>
            <a:r>
              <a:rPr sz="1200" spc="-15" dirty="0">
                <a:latin typeface="Century Gothic"/>
                <a:cs typeface="Century Gothic"/>
              </a:rPr>
              <a:t>.</a:t>
            </a:r>
            <a:r>
              <a:rPr sz="1200" spc="5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.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ho</a:t>
            </a:r>
            <a:r>
              <a:rPr sz="1200" dirty="0">
                <a:latin typeface="Century Gothic"/>
                <a:cs typeface="Century Gothic"/>
              </a:rPr>
              <a:t>mas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c.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PM Rea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Estat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Serv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RE/M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X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Plat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-</a:t>
            </a:r>
            <a:endParaRPr sz="1200">
              <a:latin typeface="Century Gothic"/>
              <a:cs typeface="Century Gothic"/>
            </a:endParaRPr>
          </a:p>
          <a:p>
            <a:pPr marL="12700">
              <a:lnSpc>
                <a:spcPts val="1415"/>
              </a:lnSpc>
            </a:pPr>
            <a:r>
              <a:rPr sz="1200" spc="-5" dirty="0">
                <a:latin typeface="Century Gothic"/>
                <a:cs typeface="Century Gothic"/>
              </a:rPr>
              <a:t>num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Steelhead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nance.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12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227329">
              <a:lnSpc>
                <a:spcPct val="102499"/>
              </a:lnSpc>
            </a:pPr>
            <a:r>
              <a:rPr sz="1200" dirty="0">
                <a:latin typeface="Century Gothic"/>
                <a:cs typeface="Century Gothic"/>
              </a:rPr>
              <a:t>Fronek’s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earl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profess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onal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expe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enc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clude</a:t>
            </a:r>
            <a:r>
              <a:rPr sz="1200" dirty="0">
                <a:latin typeface="Century Gothic"/>
                <a:cs typeface="Century Gothic"/>
              </a:rPr>
              <a:t>d </a:t>
            </a:r>
            <a:r>
              <a:rPr sz="1200" spc="-5" dirty="0">
                <a:latin typeface="Century Gothic"/>
                <a:cs typeface="Century Gothic"/>
              </a:rPr>
              <a:t>work</a:t>
            </a:r>
            <a:r>
              <a:rPr sz="1200" dirty="0">
                <a:latin typeface="Century Gothic"/>
                <a:cs typeface="Century Gothic"/>
              </a:rPr>
              <a:t>ing in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m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io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department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at </a:t>
            </a:r>
            <a:r>
              <a:rPr sz="1200" spc="-15" dirty="0">
                <a:latin typeface="Century Gothic"/>
                <a:cs typeface="Century Gothic"/>
              </a:rPr>
              <a:t>W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Disne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Stud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i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Burbank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Cal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fornia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here sh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de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elope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her </a:t>
            </a:r>
            <a:r>
              <a:rPr sz="1200" spc="-10" dirty="0">
                <a:latin typeface="Century Gothic"/>
                <a:cs typeface="Century Gothic"/>
              </a:rPr>
              <a:t>extraor</a:t>
            </a:r>
            <a:r>
              <a:rPr sz="1200" spc="-15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ar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pass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 </a:t>
            </a:r>
            <a:r>
              <a:rPr sz="1200" spc="-10" dirty="0">
                <a:latin typeface="Century Gothic"/>
                <a:cs typeface="Century Gothic"/>
              </a:rPr>
              <a:t>for</a:t>
            </a:r>
            <a:endParaRPr sz="1200">
              <a:latin typeface="Century Gothic"/>
              <a:cs typeface="Century Gothic"/>
            </a:endParaRPr>
          </a:p>
          <a:p>
            <a:pPr marL="12700" marR="5080">
              <a:lnSpc>
                <a:spcPct val="102099"/>
              </a:lnSpc>
            </a:pPr>
            <a:r>
              <a:rPr sz="1200" dirty="0">
                <a:latin typeface="Century Gothic"/>
                <a:cs typeface="Century Gothic"/>
              </a:rPr>
              <a:t>bran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ng.</a:t>
            </a:r>
            <a:r>
              <a:rPr sz="1200" spc="-15" dirty="0">
                <a:latin typeface="Century Gothic"/>
                <a:cs typeface="Century Gothic"/>
              </a:rPr>
              <a:t> W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le </a:t>
            </a:r>
            <a:r>
              <a:rPr sz="1200" dirty="0">
                <a:latin typeface="Century Gothic"/>
                <a:cs typeface="Century Gothic"/>
              </a:rPr>
              <a:t>at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Disney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she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attended</a:t>
            </a:r>
            <a:r>
              <a:rPr sz="1200" spc="-5" dirty="0">
                <a:latin typeface="Century Gothic"/>
                <a:cs typeface="Century Gothic"/>
              </a:rPr>
              <a:t> Art Center </a:t>
            </a:r>
            <a:r>
              <a:rPr sz="1200" dirty="0">
                <a:latin typeface="Century Gothic"/>
                <a:cs typeface="Century Gothic"/>
              </a:rPr>
              <a:t>College</a:t>
            </a:r>
            <a:r>
              <a:rPr sz="1200" spc="-5" dirty="0">
                <a:latin typeface="Century Gothic"/>
                <a:cs typeface="Century Gothic"/>
              </a:rPr>
              <a:t> of Desig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wher</a:t>
            </a:r>
            <a:r>
              <a:rPr sz="1200" spc="-5" dirty="0">
                <a:latin typeface="Century Gothic"/>
                <a:cs typeface="Century Gothic"/>
              </a:rPr>
              <a:t>e sh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de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elope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her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lo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 of color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design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10" dirty="0">
                <a:latin typeface="Century Gothic"/>
                <a:cs typeface="Century Gothic"/>
              </a:rPr>
              <a:t> I</a:t>
            </a:r>
            <a:r>
              <a:rPr sz="1200" spc="-5" dirty="0">
                <a:latin typeface="Century Gothic"/>
                <a:cs typeface="Century Gothic"/>
              </a:rPr>
              <a:t>n 2</a:t>
            </a:r>
            <a:r>
              <a:rPr sz="1200" spc="5" dirty="0">
                <a:latin typeface="Century Gothic"/>
                <a:cs typeface="Century Gothic"/>
              </a:rPr>
              <a:t>0</a:t>
            </a:r>
            <a:r>
              <a:rPr sz="1200" spc="-5" dirty="0">
                <a:latin typeface="Century Gothic"/>
                <a:cs typeface="Century Gothic"/>
              </a:rPr>
              <a:t>1</a:t>
            </a:r>
            <a:r>
              <a:rPr sz="1200" dirty="0">
                <a:latin typeface="Century Gothic"/>
                <a:cs typeface="Century Gothic"/>
              </a:rPr>
              <a:t>3</a:t>
            </a:r>
            <a:r>
              <a:rPr sz="1200" spc="-5" dirty="0">
                <a:latin typeface="Century Gothic"/>
                <a:cs typeface="Century Gothic"/>
              </a:rPr>
              <a:t> Fronek </a:t>
            </a:r>
            <a:r>
              <a:rPr sz="1200" dirty="0">
                <a:latin typeface="Century Gothic"/>
                <a:cs typeface="Century Gothic"/>
              </a:rPr>
              <a:t>compl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ted</a:t>
            </a:r>
            <a:r>
              <a:rPr sz="1200" spc="-5" dirty="0">
                <a:latin typeface="Century Gothic"/>
                <a:cs typeface="Century Gothic"/>
              </a:rPr>
              <a:t> her </a:t>
            </a:r>
            <a:r>
              <a:rPr sz="1200" dirty="0">
                <a:latin typeface="Century Gothic"/>
                <a:cs typeface="Century Gothic"/>
              </a:rPr>
              <a:t>Bachelors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ternet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Market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2014</a:t>
            </a:r>
            <a:r>
              <a:rPr sz="1200" spc="-5" dirty="0">
                <a:latin typeface="Century Gothic"/>
                <a:cs typeface="Century Gothic"/>
              </a:rPr>
              <a:t> her </a:t>
            </a:r>
            <a:r>
              <a:rPr sz="1200" dirty="0">
                <a:latin typeface="Century Gothic"/>
                <a:cs typeface="Century Gothic"/>
              </a:rPr>
              <a:t>Masters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in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Pub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Relations.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Her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pass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for the </a:t>
            </a:r>
            <a:r>
              <a:rPr sz="1200" dirty="0">
                <a:latin typeface="Century Gothic"/>
                <a:cs typeface="Century Gothic"/>
              </a:rPr>
              <a:t>digital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world a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t’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10" dirty="0">
                <a:latin typeface="Century Gothic"/>
                <a:cs typeface="Century Gothic"/>
              </a:rPr>
              <a:t> r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qu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remen</a:t>
            </a:r>
            <a:r>
              <a:rPr sz="1200" spc="-5" dirty="0">
                <a:latin typeface="Century Gothic"/>
                <a:cs typeface="Century Gothic"/>
              </a:rPr>
              <a:t>t </a:t>
            </a:r>
            <a:r>
              <a:rPr sz="1200" spc="-10" dirty="0">
                <a:latin typeface="Century Gothic"/>
                <a:cs typeface="Century Gothic"/>
              </a:rPr>
              <a:t>for </a:t>
            </a:r>
            <a:r>
              <a:rPr sz="1200" dirty="0">
                <a:latin typeface="Century Gothic"/>
                <a:cs typeface="Century Gothic"/>
              </a:rPr>
              <a:t>transparency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uthenti</a:t>
            </a:r>
            <a:r>
              <a:rPr sz="1200" spc="-15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it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f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 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cel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 </a:t>
            </a:r>
            <a:r>
              <a:rPr sz="1200" spc="-10" dirty="0">
                <a:latin typeface="Century Gothic"/>
                <a:cs typeface="Century Gothic"/>
              </a:rPr>
              <a:t>F</a:t>
            </a:r>
            <a:r>
              <a:rPr sz="1200" dirty="0">
                <a:latin typeface="Century Gothic"/>
                <a:cs typeface="Century Gothic"/>
              </a:rPr>
              <a:t>ronek’s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tegrated culture centr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 expert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10" dirty="0">
                <a:latin typeface="Century Gothic"/>
                <a:cs typeface="Century Gothic"/>
              </a:rPr>
              <a:t>e.</a:t>
            </a:r>
            <a:endParaRPr sz="1200">
              <a:latin typeface="Century Gothic"/>
              <a:cs typeface="Century Gothic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1885950" y="1657350"/>
            <a:ext cx="1735835" cy="2497835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2</a:t>
            </a:fld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1202</TotalTime>
  <Words>405</Words>
  <Application>Microsoft Office PowerPoint</Application>
  <PresentationFormat>Custom</PresentationFormat>
  <Paragraphs>24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5. Write Bio</vt:lpstr>
      <vt:lpstr>Bio Example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Staff</cp:lastModifiedBy>
  <cp:revision>3</cp:revision>
  <dcterms:created xsi:type="dcterms:W3CDTF">2015-05-26T10:02:38Z</dcterms:created>
  <dcterms:modified xsi:type="dcterms:W3CDTF">2015-05-29T16:39:19Z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2015-05-13T00:00:00Z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2015-05-26T00:00:00Z</vt:filetime>
  </property>
</Properties>
</file>