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68" r:id="rId3"/>
    <p:sldId id="269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080" y="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6129" y="564051"/>
            <a:ext cx="8186140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2418" y="1857985"/>
            <a:ext cx="8433562" cy="4830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7393"/>
            <a:ext cx="5448934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5447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920494" y="2537211"/>
            <a:ext cx="6710680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B0B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2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 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544445">
              <a:lnSpc>
                <a:spcPts val="4120"/>
              </a:lnSpc>
            </a:pP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MAN</a:t>
            </a:r>
            <a:r>
              <a:rPr sz="3600" b="1" spc="-75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GEMENT </a:t>
            </a:r>
            <a:r>
              <a:rPr sz="3600" b="1" spc="-40" dirty="0">
                <a:solidFill>
                  <a:srgbClr val="4C4C4C"/>
                </a:solidFill>
                <a:latin typeface="Tw Cen MT"/>
                <a:cs typeface="Tw Cen MT"/>
              </a:rPr>
              <a:t>T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OOL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69</a:t>
            </a:r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6322" y="3936"/>
            <a:ext cx="1124856" cy="1801912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70814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784852" y="1566662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latin typeface="Century Gothic"/>
                <a:cs typeface="Century Gothic"/>
              </a:rPr>
              <a:t>Module 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4797552" y="1870710"/>
            <a:ext cx="1377950" cy="0"/>
          </a:xfrm>
          <a:custGeom>
            <a:avLst/>
            <a:gdLst/>
            <a:ahLst/>
            <a:cxnLst/>
            <a:rect l="l" t="t" r="r" b="b"/>
            <a:pathLst>
              <a:path w="1377950">
                <a:moveTo>
                  <a:pt x="0" y="0"/>
                </a:moveTo>
                <a:lnTo>
                  <a:pt x="1377696" y="0"/>
                </a:lnTo>
              </a:path>
            </a:pathLst>
          </a:custGeom>
          <a:ln w="2743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2424175" y="2242420"/>
            <a:ext cx="5617845" cy="26109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0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r>
              <a:rPr sz="2000" b="1" spc="-5" dirty="0" smtClean="0">
                <a:latin typeface="Century Gothic"/>
                <a:cs typeface="Century Gothic"/>
              </a:rPr>
              <a:t>Video</a:t>
            </a:r>
            <a:r>
              <a:rPr lang="en-US" sz="2000" b="1" spc="-5" dirty="0" smtClean="0">
                <a:latin typeface="Century Gothic"/>
                <a:cs typeface="Century Gothic"/>
              </a:rPr>
              <a:t>:</a:t>
            </a:r>
            <a:r>
              <a:rPr sz="2000" b="1" spc="-5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Tutorials for Each Management Tool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6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</a:t>
            </a:r>
            <a:r>
              <a:rPr lang="en-US" sz="2000" b="1" spc="-5" dirty="0" smtClean="0">
                <a:latin typeface="Century Gothic"/>
                <a:cs typeface="Century Gothic"/>
              </a:rPr>
              <a:t>Assessment</a:t>
            </a:r>
            <a:r>
              <a:rPr sz="2000" b="1" spc="-5" dirty="0" smtClean="0">
                <a:latin typeface="Century Gothic"/>
                <a:cs typeface="Century Gothic"/>
              </a:rPr>
              <a:t> </a:t>
            </a:r>
            <a:r>
              <a:rPr sz="2000" b="1" spc="-5" dirty="0" smtClean="0">
                <a:latin typeface="Century Gothic"/>
                <a:cs typeface="Century Gothic"/>
              </a:rPr>
              <a:t>1</a:t>
            </a:r>
            <a:r>
              <a:rPr lang="en-US" sz="2000" b="1" spc="-5" dirty="0" smtClean="0">
                <a:latin typeface="Century Gothic"/>
                <a:cs typeface="Century Gothic"/>
              </a:rPr>
              <a:t>: Your Social Media Management Toolbox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298450" indent="-28575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</a:t>
            </a:r>
            <a:r>
              <a:rPr lang="en-US" sz="2000" b="1" spc="-5" dirty="0" smtClean="0">
                <a:latin typeface="Century Gothic"/>
                <a:cs typeface="Century Gothic"/>
              </a:rPr>
              <a:t>Assessment </a:t>
            </a:r>
            <a:r>
              <a:rPr sz="2000" b="1" spc="-5" dirty="0" smtClean="0">
                <a:latin typeface="Century Gothic"/>
                <a:cs typeface="Century Gothic"/>
              </a:rPr>
              <a:t>2</a:t>
            </a:r>
            <a:r>
              <a:rPr lang="en-US" sz="2000" b="1" spc="-5" dirty="0" smtClean="0">
                <a:latin typeface="Century Gothic"/>
                <a:cs typeface="Century Gothic"/>
              </a:rPr>
              <a:t>: Google Alerts, Analytics, and Mention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9638810" y="7305447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70</a:t>
            </a:r>
            <a:endParaRPr sz="1000">
              <a:latin typeface="Century Gothic"/>
              <a:cs typeface="Century Gothic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26529" y="11463"/>
            <a:ext cx="1219200" cy="187071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6322" y="3936"/>
            <a:ext cx="1124856" cy="1801912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71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41477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38355" y="1548143"/>
            <a:ext cx="7080250" cy="15069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200"/>
              </a:lnSpc>
            </a:pPr>
            <a:r>
              <a:rPr lang="en-US" sz="1600" spc="-5" dirty="0" smtClean="0">
                <a:latin typeface="Century Gothic"/>
                <a:cs typeface="Century Gothic"/>
              </a:rPr>
              <a:t>Now the work begins. For this Module, you will set up your social media content management tool application that is best for your personal/professional branded website.</a:t>
            </a:r>
          </a:p>
          <a:p>
            <a:pPr marL="12700" marR="5080">
              <a:lnSpc>
                <a:spcPct val="102200"/>
              </a:lnSpc>
            </a:pPr>
            <a:endParaRPr lang="en-US" sz="1600" spc="-5" dirty="0">
              <a:latin typeface="Century Gothic"/>
              <a:cs typeface="Century Gothic"/>
            </a:endParaRPr>
          </a:p>
          <a:p>
            <a:pPr marL="12700" marR="5080">
              <a:lnSpc>
                <a:spcPct val="102200"/>
              </a:lnSpc>
            </a:pPr>
            <a:r>
              <a:rPr lang="en-US" sz="1600" spc="-5" dirty="0" smtClean="0">
                <a:latin typeface="Century Gothic"/>
                <a:cs typeface="Century Gothic"/>
              </a:rPr>
              <a:t>You will also add the code for </a:t>
            </a:r>
            <a:r>
              <a:rPr lang="en-US" sz="1600" b="1" i="1" spc="-5" dirty="0" smtClean="0">
                <a:latin typeface="Century Gothic"/>
                <a:cs typeface="Century Gothic"/>
              </a:rPr>
              <a:t>Google Analytics</a:t>
            </a:r>
            <a:r>
              <a:rPr lang="en-US" sz="1600" spc="-5" dirty="0" smtClean="0">
                <a:latin typeface="Century Gothic"/>
                <a:cs typeface="Century Gothic"/>
              </a:rPr>
              <a:t> to your website and set up both a </a:t>
            </a:r>
            <a:r>
              <a:rPr lang="en-US" sz="1600" b="1" i="1" spc="-5" dirty="0" smtClean="0">
                <a:latin typeface="Century Gothic"/>
                <a:cs typeface="Century Gothic"/>
              </a:rPr>
              <a:t>Google Alerts</a:t>
            </a:r>
            <a:r>
              <a:rPr lang="en-US" sz="1600" spc="-5" dirty="0" smtClean="0">
                <a:latin typeface="Century Gothic"/>
                <a:cs typeface="Century Gothic"/>
              </a:rPr>
              <a:t> and a </a:t>
            </a:r>
            <a:r>
              <a:rPr lang="en-US" sz="1600" b="1" i="1" spc="-5" dirty="0" smtClean="0">
                <a:latin typeface="Century Gothic"/>
                <a:cs typeface="Century Gothic"/>
              </a:rPr>
              <a:t>Mention</a:t>
            </a:r>
            <a:r>
              <a:rPr lang="en-US" sz="1600" spc="-5" dirty="0" smtClean="0">
                <a:latin typeface="Century Gothic"/>
                <a:cs typeface="Century Gothic"/>
              </a:rPr>
              <a:t> account.</a:t>
            </a:r>
            <a:endParaRPr sz="1600" dirty="0">
              <a:latin typeface="Century Gothic"/>
              <a:cs typeface="Century Gothic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26585" y="9181"/>
            <a:ext cx="1097416" cy="1819619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6322" y="3936"/>
            <a:ext cx="1124856" cy="180191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Words>100</Words>
  <Application>Microsoft Office PowerPoint</Application>
  <PresentationFormat>Custom</PresentationFormat>
  <Paragraphs>21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Century Gothic</vt:lpstr>
      <vt:lpstr>Times New Roman</vt:lpstr>
      <vt:lpstr>Tw Cen MT</vt:lpstr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Shawna Hunter</cp:lastModifiedBy>
  <cp:revision>4</cp:revision>
  <dcterms:created xsi:type="dcterms:W3CDTF">2015-06-01T09:20:45Z</dcterms:created>
  <dcterms:modified xsi:type="dcterms:W3CDTF">2015-10-30T20:43:34Z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2015-06-01T00:00:00Z</vt:filetime>
  </property>
</Properties>
</file>