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7" r:id="rId2"/>
    <p:sldId id="258" r:id="rId3"/>
    <p:sldId id="259" r:id="rId4"/>
  </p:sldIdLst>
  <p:sldSz cx="10058400" cy="7772400"/>
  <p:notesSz cx="10058400" cy="77724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91" d="100"/>
          <a:sy n="91" d="100"/>
        </p:scale>
        <p:origin x="-1578" y="-108"/>
      </p:cViewPr>
      <p:guideLst>
        <p:guide orient="horz" pos="288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slide" Target="slides/slide3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ctrTitle"/>
          </p:nvPr>
        </p:nvSpPr>
        <p:spPr>
          <a:xfrm>
            <a:off x="754380" y="2409444"/>
            <a:ext cx="8549640" cy="1632203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subTitle" idx="4"/>
          </p:nvPr>
        </p:nvSpPr>
        <p:spPr>
          <a:xfrm>
            <a:off x="1508760" y="4352544"/>
            <a:ext cx="7040879" cy="194310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>
              <a:defRPr sz="1600" b="0" i="0">
                <a:solidFill>
                  <a:srgbClr val="4C4C4C"/>
                </a:solidFill>
                <a:latin typeface="Century Gothic"/>
                <a:cs typeface="Century Gothic"/>
              </a:defRPr>
            </a:lvl1pPr>
          </a:lstStyle>
          <a:p>
            <a:pPr marL="12700">
              <a:lnSpc>
                <a:spcPct val="100000"/>
              </a:lnSpc>
              <a:tabLst>
                <a:tab pos="601345" algn="l"/>
                <a:tab pos="1153160" algn="l"/>
                <a:tab pos="1424940" algn="l"/>
                <a:tab pos="2343150" algn="l"/>
                <a:tab pos="3274060" algn="l"/>
                <a:tab pos="3890010" algn="l"/>
              </a:tabLst>
            </a:pPr>
            <a:r>
              <a:rPr spc="305" dirty="0"/>
              <a:t>SM</a:t>
            </a:r>
            <a:r>
              <a:rPr dirty="0"/>
              <a:t>T	</a:t>
            </a:r>
            <a:r>
              <a:rPr spc="305" dirty="0"/>
              <a:t>11</a:t>
            </a:r>
            <a:r>
              <a:rPr dirty="0"/>
              <a:t>0	|	</a:t>
            </a:r>
            <a:r>
              <a:rPr spc="305" dirty="0"/>
              <a:t>Socia</a:t>
            </a:r>
            <a:r>
              <a:rPr dirty="0"/>
              <a:t>l	</a:t>
            </a:r>
            <a:r>
              <a:rPr spc="305" dirty="0"/>
              <a:t>Medi</a:t>
            </a:r>
            <a:r>
              <a:rPr dirty="0"/>
              <a:t>a	</a:t>
            </a:r>
            <a:r>
              <a:rPr spc="305" dirty="0"/>
              <a:t>an</a:t>
            </a:r>
            <a:r>
              <a:rPr dirty="0"/>
              <a:t>d	</a:t>
            </a:r>
            <a:r>
              <a:rPr spc="305" dirty="0"/>
              <a:t>Technolog</a:t>
            </a:r>
            <a:r>
              <a:rPr dirty="0"/>
              <a:t>y</a:t>
            </a:r>
            <a:r>
              <a:rPr spc="-135" dirty="0"/>
              <a:t> </a:t>
            </a:r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6/1/2015</a:t>
            </a:fld>
            <a:endParaRPr lang="en-US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>
              <a:defRPr sz="1000" b="0" i="0">
                <a:solidFill>
                  <a:schemeClr val="tx1"/>
                </a:solidFill>
                <a:latin typeface="Century Gothic"/>
                <a:cs typeface="Century Gothic"/>
              </a:defRPr>
            </a:lvl1pPr>
          </a:lstStyle>
          <a:p>
            <a:pPr marL="25400">
              <a:lnSpc>
                <a:spcPct val="100000"/>
              </a:lnSpc>
            </a:pPr>
            <a:fld id="{81D60167-4931-47E6-BA6A-407CBD079E47}" type="slidenum">
              <a:rPr dirty="0"/>
              <a:t>‹#›</a:t>
            </a:fld>
            <a:endParaRPr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 sz="2800" b="1" i="0">
                <a:solidFill>
                  <a:schemeClr val="tx1"/>
                </a:solidFill>
                <a:latin typeface="Tw Cen MT"/>
                <a:cs typeface="Tw Cen MT"/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/>
        <p:txBody>
          <a:bodyPr lIns="0" tIns="0" rIns="0" bIns="0"/>
          <a:lstStyle>
            <a:lvl1pPr>
              <a:defRPr sz="1200" b="0" i="0">
                <a:solidFill>
                  <a:schemeClr val="tx1"/>
                </a:solidFill>
                <a:latin typeface="Century Gothic"/>
                <a:cs typeface="Century Gothic"/>
              </a:defRPr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>
              <a:defRPr sz="1600" b="0" i="0">
                <a:solidFill>
                  <a:srgbClr val="4C4C4C"/>
                </a:solidFill>
                <a:latin typeface="Century Gothic"/>
                <a:cs typeface="Century Gothic"/>
              </a:defRPr>
            </a:lvl1pPr>
          </a:lstStyle>
          <a:p>
            <a:pPr marL="12700">
              <a:lnSpc>
                <a:spcPct val="100000"/>
              </a:lnSpc>
              <a:tabLst>
                <a:tab pos="601345" algn="l"/>
                <a:tab pos="1153160" algn="l"/>
                <a:tab pos="1424940" algn="l"/>
                <a:tab pos="2343150" algn="l"/>
                <a:tab pos="3274060" algn="l"/>
                <a:tab pos="3890010" algn="l"/>
              </a:tabLst>
            </a:pPr>
            <a:r>
              <a:rPr spc="305" dirty="0"/>
              <a:t>SM</a:t>
            </a:r>
            <a:r>
              <a:rPr dirty="0"/>
              <a:t>T	</a:t>
            </a:r>
            <a:r>
              <a:rPr spc="305" dirty="0"/>
              <a:t>11</a:t>
            </a:r>
            <a:r>
              <a:rPr dirty="0"/>
              <a:t>0	|	</a:t>
            </a:r>
            <a:r>
              <a:rPr spc="305" dirty="0"/>
              <a:t>Socia</a:t>
            </a:r>
            <a:r>
              <a:rPr dirty="0"/>
              <a:t>l	</a:t>
            </a:r>
            <a:r>
              <a:rPr spc="305" dirty="0"/>
              <a:t>Medi</a:t>
            </a:r>
            <a:r>
              <a:rPr dirty="0"/>
              <a:t>a	</a:t>
            </a:r>
            <a:r>
              <a:rPr spc="305" dirty="0"/>
              <a:t>an</a:t>
            </a:r>
            <a:r>
              <a:rPr dirty="0"/>
              <a:t>d	</a:t>
            </a:r>
            <a:r>
              <a:rPr spc="305" dirty="0"/>
              <a:t>Technolog</a:t>
            </a:r>
            <a:r>
              <a:rPr dirty="0"/>
              <a:t>y</a:t>
            </a:r>
            <a:r>
              <a:rPr spc="-135" dirty="0"/>
              <a:t> </a:t>
            </a:r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6/1/2015</a:t>
            </a:fld>
            <a:endParaRPr lang="en-US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>
              <a:defRPr sz="1000" b="0" i="0">
                <a:solidFill>
                  <a:schemeClr val="tx1"/>
                </a:solidFill>
                <a:latin typeface="Century Gothic"/>
                <a:cs typeface="Century Gothic"/>
              </a:defRPr>
            </a:lvl1pPr>
          </a:lstStyle>
          <a:p>
            <a:pPr marL="25400">
              <a:lnSpc>
                <a:spcPct val="100000"/>
              </a:lnSpc>
            </a:pPr>
            <a:fld id="{81D60167-4931-47E6-BA6A-407CBD079E47}" type="slidenum">
              <a:rPr dirty="0"/>
              <a:t>‹#›</a:t>
            </a:fld>
            <a:endParaRPr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 sz="2800" b="1" i="0">
                <a:solidFill>
                  <a:schemeClr val="tx1"/>
                </a:solidFill>
                <a:latin typeface="Tw Cen MT"/>
                <a:cs typeface="Tw Cen MT"/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sz="half" idx="2"/>
          </p:nvPr>
        </p:nvSpPr>
        <p:spPr>
          <a:xfrm>
            <a:off x="502920" y="1787652"/>
            <a:ext cx="4375404" cy="5129784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sz="half" idx="3"/>
          </p:nvPr>
        </p:nvSpPr>
        <p:spPr>
          <a:xfrm>
            <a:off x="5180075" y="1787652"/>
            <a:ext cx="4375404" cy="5129784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>
              <a:defRPr sz="1600" b="0" i="0">
                <a:solidFill>
                  <a:srgbClr val="4C4C4C"/>
                </a:solidFill>
                <a:latin typeface="Century Gothic"/>
                <a:cs typeface="Century Gothic"/>
              </a:defRPr>
            </a:lvl1pPr>
          </a:lstStyle>
          <a:p>
            <a:pPr marL="12700">
              <a:lnSpc>
                <a:spcPct val="100000"/>
              </a:lnSpc>
              <a:tabLst>
                <a:tab pos="601345" algn="l"/>
                <a:tab pos="1153160" algn="l"/>
                <a:tab pos="1424940" algn="l"/>
                <a:tab pos="2343150" algn="l"/>
                <a:tab pos="3274060" algn="l"/>
                <a:tab pos="3890010" algn="l"/>
              </a:tabLst>
            </a:pPr>
            <a:r>
              <a:rPr spc="305" dirty="0"/>
              <a:t>SM</a:t>
            </a:r>
            <a:r>
              <a:rPr dirty="0"/>
              <a:t>T	</a:t>
            </a:r>
            <a:r>
              <a:rPr spc="305" dirty="0"/>
              <a:t>11</a:t>
            </a:r>
            <a:r>
              <a:rPr dirty="0"/>
              <a:t>0	|	</a:t>
            </a:r>
            <a:r>
              <a:rPr spc="305" dirty="0"/>
              <a:t>Socia</a:t>
            </a:r>
            <a:r>
              <a:rPr dirty="0"/>
              <a:t>l	</a:t>
            </a:r>
            <a:r>
              <a:rPr spc="305" dirty="0"/>
              <a:t>Medi</a:t>
            </a:r>
            <a:r>
              <a:rPr dirty="0"/>
              <a:t>a	</a:t>
            </a:r>
            <a:r>
              <a:rPr spc="305" dirty="0"/>
              <a:t>an</a:t>
            </a:r>
            <a:r>
              <a:rPr dirty="0"/>
              <a:t>d	</a:t>
            </a:r>
            <a:r>
              <a:rPr spc="305" dirty="0"/>
              <a:t>Technolog</a:t>
            </a:r>
            <a:r>
              <a:rPr dirty="0"/>
              <a:t>y</a:t>
            </a:r>
            <a:r>
              <a:rPr spc="-135" dirty="0"/>
              <a:t> </a:t>
            </a:r>
          </a:p>
        </p:txBody>
      </p:sp>
      <p:sp>
        <p:nvSpPr>
          <p:cNvPr id="6" name="Holder 6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6/1/2015</a:t>
            </a:fld>
            <a:endParaRPr lang="en-US"/>
          </a:p>
        </p:txBody>
      </p:sp>
      <p:sp>
        <p:nvSpPr>
          <p:cNvPr id="7" name="Holder 7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>
              <a:defRPr sz="1000" b="0" i="0">
                <a:solidFill>
                  <a:schemeClr val="tx1"/>
                </a:solidFill>
                <a:latin typeface="Century Gothic"/>
                <a:cs typeface="Century Gothic"/>
              </a:defRPr>
            </a:lvl1pPr>
          </a:lstStyle>
          <a:p>
            <a:pPr marL="25400">
              <a:lnSpc>
                <a:spcPct val="100000"/>
              </a:lnSpc>
            </a:pPr>
            <a:fld id="{81D60167-4931-47E6-BA6A-407CBD079E47}" type="slidenum">
              <a:rPr dirty="0"/>
              <a:t>‹#›</a:t>
            </a:fld>
            <a:endParaRPr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 sz="2800" b="1" i="0">
                <a:solidFill>
                  <a:schemeClr val="tx1"/>
                </a:solidFill>
                <a:latin typeface="Tw Cen MT"/>
                <a:cs typeface="Tw Cen MT"/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>
              <a:defRPr sz="1600" b="0" i="0">
                <a:solidFill>
                  <a:srgbClr val="4C4C4C"/>
                </a:solidFill>
                <a:latin typeface="Century Gothic"/>
                <a:cs typeface="Century Gothic"/>
              </a:defRPr>
            </a:lvl1pPr>
          </a:lstStyle>
          <a:p>
            <a:pPr marL="12700">
              <a:lnSpc>
                <a:spcPct val="100000"/>
              </a:lnSpc>
              <a:tabLst>
                <a:tab pos="601345" algn="l"/>
                <a:tab pos="1153160" algn="l"/>
                <a:tab pos="1424940" algn="l"/>
                <a:tab pos="2343150" algn="l"/>
                <a:tab pos="3274060" algn="l"/>
                <a:tab pos="3890010" algn="l"/>
              </a:tabLst>
            </a:pPr>
            <a:r>
              <a:rPr spc="305" dirty="0"/>
              <a:t>SM</a:t>
            </a:r>
            <a:r>
              <a:rPr dirty="0"/>
              <a:t>T	</a:t>
            </a:r>
            <a:r>
              <a:rPr spc="305" dirty="0"/>
              <a:t>11</a:t>
            </a:r>
            <a:r>
              <a:rPr dirty="0"/>
              <a:t>0	|	</a:t>
            </a:r>
            <a:r>
              <a:rPr spc="305" dirty="0"/>
              <a:t>Socia</a:t>
            </a:r>
            <a:r>
              <a:rPr dirty="0"/>
              <a:t>l	</a:t>
            </a:r>
            <a:r>
              <a:rPr spc="305" dirty="0"/>
              <a:t>Medi</a:t>
            </a:r>
            <a:r>
              <a:rPr dirty="0"/>
              <a:t>a	</a:t>
            </a:r>
            <a:r>
              <a:rPr spc="305" dirty="0"/>
              <a:t>an</a:t>
            </a:r>
            <a:r>
              <a:rPr dirty="0"/>
              <a:t>d	</a:t>
            </a:r>
            <a:r>
              <a:rPr spc="305" dirty="0"/>
              <a:t>Technolog</a:t>
            </a:r>
            <a:r>
              <a:rPr dirty="0"/>
              <a:t>y</a:t>
            </a:r>
            <a:r>
              <a:rPr spc="-135" dirty="0"/>
              <a:t> </a:t>
            </a:r>
          </a:p>
        </p:txBody>
      </p:sp>
      <p:sp>
        <p:nvSpPr>
          <p:cNvPr id="4" name="Holder 4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6/1/2015</a:t>
            </a:fld>
            <a:endParaRPr lang="en-US"/>
          </a:p>
        </p:txBody>
      </p:sp>
      <p:sp>
        <p:nvSpPr>
          <p:cNvPr id="5" name="Holder 5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>
              <a:defRPr sz="1000" b="0" i="0">
                <a:solidFill>
                  <a:schemeClr val="tx1"/>
                </a:solidFill>
                <a:latin typeface="Century Gothic"/>
                <a:cs typeface="Century Gothic"/>
              </a:defRPr>
            </a:lvl1pPr>
          </a:lstStyle>
          <a:p>
            <a:pPr marL="25400">
              <a:lnSpc>
                <a:spcPct val="100000"/>
              </a:lnSpc>
            </a:pPr>
            <a:fld id="{81D60167-4931-47E6-BA6A-407CBD079E47}" type="slidenum">
              <a:rPr dirty="0"/>
              <a:t>‹#›</a:t>
            </a:fld>
            <a:endParaRPr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>
              <a:defRPr sz="1600" b="0" i="0">
                <a:solidFill>
                  <a:srgbClr val="4C4C4C"/>
                </a:solidFill>
                <a:latin typeface="Century Gothic"/>
                <a:cs typeface="Century Gothic"/>
              </a:defRPr>
            </a:lvl1pPr>
          </a:lstStyle>
          <a:p>
            <a:pPr marL="12700">
              <a:lnSpc>
                <a:spcPct val="100000"/>
              </a:lnSpc>
              <a:tabLst>
                <a:tab pos="601345" algn="l"/>
                <a:tab pos="1153160" algn="l"/>
                <a:tab pos="1424940" algn="l"/>
                <a:tab pos="2343150" algn="l"/>
                <a:tab pos="3274060" algn="l"/>
                <a:tab pos="3890010" algn="l"/>
              </a:tabLst>
            </a:pPr>
            <a:r>
              <a:rPr spc="305" dirty="0"/>
              <a:t>SM</a:t>
            </a:r>
            <a:r>
              <a:rPr dirty="0"/>
              <a:t>T	</a:t>
            </a:r>
            <a:r>
              <a:rPr spc="305" dirty="0"/>
              <a:t>11</a:t>
            </a:r>
            <a:r>
              <a:rPr dirty="0"/>
              <a:t>0	|	</a:t>
            </a:r>
            <a:r>
              <a:rPr spc="305" dirty="0"/>
              <a:t>Socia</a:t>
            </a:r>
            <a:r>
              <a:rPr dirty="0"/>
              <a:t>l	</a:t>
            </a:r>
            <a:r>
              <a:rPr spc="305" dirty="0"/>
              <a:t>Medi</a:t>
            </a:r>
            <a:r>
              <a:rPr dirty="0"/>
              <a:t>a	</a:t>
            </a:r>
            <a:r>
              <a:rPr spc="305" dirty="0"/>
              <a:t>an</a:t>
            </a:r>
            <a:r>
              <a:rPr dirty="0"/>
              <a:t>d	</a:t>
            </a:r>
            <a:r>
              <a:rPr spc="305" dirty="0"/>
              <a:t>Technolog</a:t>
            </a:r>
            <a:r>
              <a:rPr dirty="0"/>
              <a:t>y</a:t>
            </a:r>
            <a:r>
              <a:rPr spc="-135" dirty="0"/>
              <a:t> </a:t>
            </a:r>
          </a:p>
        </p:txBody>
      </p:sp>
      <p:sp>
        <p:nvSpPr>
          <p:cNvPr id="3" name="Holder 3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6/1/2015</a:t>
            </a:fld>
            <a:endParaRPr lang="en-US"/>
          </a:p>
        </p:txBody>
      </p:sp>
      <p:sp>
        <p:nvSpPr>
          <p:cNvPr id="4" name="Holder 4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>
              <a:defRPr sz="1000" b="0" i="0">
                <a:solidFill>
                  <a:schemeClr val="tx1"/>
                </a:solidFill>
                <a:latin typeface="Century Gothic"/>
                <a:cs typeface="Century Gothic"/>
              </a:defRPr>
            </a:lvl1pPr>
          </a:lstStyle>
          <a:p>
            <a:pPr marL="25400">
              <a:lnSpc>
                <a:spcPct val="100000"/>
              </a:lnSpc>
            </a:pPr>
            <a:fld id="{81D60167-4931-47E6-BA6A-407CBD079E47}" type="slidenum">
              <a:rPr dirty="0"/>
              <a:t>‹#›</a:t>
            </a:fld>
            <a:endParaRPr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7" Type="http://schemas.openxmlformats.org/officeDocument/2006/relationships/image" Target="../media/image1.png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theme" Target="../theme/theme1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bk object 16"/>
          <p:cNvSpPr/>
          <p:nvPr/>
        </p:nvSpPr>
        <p:spPr>
          <a:xfrm>
            <a:off x="89153" y="7078980"/>
            <a:ext cx="2025650" cy="7620"/>
          </a:xfrm>
          <a:custGeom>
            <a:avLst/>
            <a:gdLst/>
            <a:ahLst/>
            <a:cxnLst/>
            <a:rect l="l" t="t" r="r" b="b"/>
            <a:pathLst>
              <a:path w="2025650" h="7620">
                <a:moveTo>
                  <a:pt x="0" y="0"/>
                </a:moveTo>
                <a:lnTo>
                  <a:pt x="2025395" y="7620"/>
                </a:lnTo>
              </a:path>
            </a:pathLst>
          </a:custGeom>
          <a:ln w="57150">
            <a:solidFill>
              <a:srgbClr val="D20000"/>
            </a:solidFill>
            <a:prstDash val="lgDash"/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7" name="bk object 17"/>
          <p:cNvSpPr/>
          <p:nvPr/>
        </p:nvSpPr>
        <p:spPr>
          <a:xfrm>
            <a:off x="7943850" y="7076693"/>
            <a:ext cx="2097405" cy="10160"/>
          </a:xfrm>
          <a:custGeom>
            <a:avLst/>
            <a:gdLst/>
            <a:ahLst/>
            <a:cxnLst/>
            <a:rect l="l" t="t" r="r" b="b"/>
            <a:pathLst>
              <a:path w="2097404" h="10159">
                <a:moveTo>
                  <a:pt x="0" y="9905"/>
                </a:moveTo>
                <a:lnTo>
                  <a:pt x="2097024" y="0"/>
                </a:lnTo>
              </a:path>
            </a:pathLst>
          </a:custGeom>
          <a:ln w="57150">
            <a:solidFill>
              <a:srgbClr val="D20000"/>
            </a:solidFill>
            <a:prstDash val="lgDash"/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8" name="bk object 18"/>
          <p:cNvSpPr/>
          <p:nvPr/>
        </p:nvSpPr>
        <p:spPr>
          <a:xfrm>
            <a:off x="436626" y="0"/>
            <a:ext cx="1109472" cy="1819656"/>
          </a:xfrm>
          <a:prstGeom prst="rect">
            <a:avLst/>
          </a:prstGeom>
          <a:blipFill>
            <a:blip r:embed="rId7" cstate="print"/>
            <a:stretch>
              <a:fillRect/>
            </a:stretch>
          </a:blip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" name="Holder 2"/>
          <p:cNvSpPr>
            <a:spLocks noGrp="1"/>
          </p:cNvSpPr>
          <p:nvPr>
            <p:ph type="title"/>
          </p:nvPr>
        </p:nvSpPr>
        <p:spPr>
          <a:xfrm>
            <a:off x="936129" y="564051"/>
            <a:ext cx="8186140" cy="76835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 sz="2800" b="1" i="0">
                <a:solidFill>
                  <a:schemeClr val="tx1"/>
                </a:solidFill>
                <a:latin typeface="Tw Cen MT"/>
                <a:cs typeface="Tw Cen MT"/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>
          <a:xfrm>
            <a:off x="812418" y="1857985"/>
            <a:ext cx="8433562" cy="4830445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 sz="1200" b="0" i="0">
                <a:solidFill>
                  <a:schemeClr val="tx1"/>
                </a:solidFill>
                <a:latin typeface="Century Gothic"/>
                <a:cs typeface="Century Gothic"/>
              </a:defRPr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>
          <a:xfrm>
            <a:off x="2314448" y="6977393"/>
            <a:ext cx="5448934" cy="229234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 sz="1600" b="0" i="0">
                <a:solidFill>
                  <a:srgbClr val="4C4C4C"/>
                </a:solidFill>
                <a:latin typeface="Century Gothic"/>
                <a:cs typeface="Century Gothic"/>
              </a:defRPr>
            </a:lvl1pPr>
          </a:lstStyle>
          <a:p>
            <a:pPr marL="12700">
              <a:lnSpc>
                <a:spcPct val="100000"/>
              </a:lnSpc>
              <a:tabLst>
                <a:tab pos="601345" algn="l"/>
                <a:tab pos="1153160" algn="l"/>
                <a:tab pos="1424940" algn="l"/>
                <a:tab pos="2343150" algn="l"/>
                <a:tab pos="3274060" algn="l"/>
                <a:tab pos="3890010" algn="l"/>
              </a:tabLst>
            </a:pPr>
            <a:r>
              <a:rPr spc="305" dirty="0"/>
              <a:t>SM</a:t>
            </a:r>
            <a:r>
              <a:rPr dirty="0"/>
              <a:t>T	</a:t>
            </a:r>
            <a:r>
              <a:rPr spc="305" dirty="0"/>
              <a:t>11</a:t>
            </a:r>
            <a:r>
              <a:rPr dirty="0"/>
              <a:t>0	|	</a:t>
            </a:r>
            <a:r>
              <a:rPr spc="305" dirty="0"/>
              <a:t>Socia</a:t>
            </a:r>
            <a:r>
              <a:rPr dirty="0"/>
              <a:t>l	</a:t>
            </a:r>
            <a:r>
              <a:rPr spc="305" dirty="0"/>
              <a:t>Medi</a:t>
            </a:r>
            <a:r>
              <a:rPr dirty="0"/>
              <a:t>a	</a:t>
            </a:r>
            <a:r>
              <a:rPr spc="305" dirty="0"/>
              <a:t>an</a:t>
            </a:r>
            <a:r>
              <a:rPr dirty="0"/>
              <a:t>d	</a:t>
            </a:r>
            <a:r>
              <a:rPr spc="305" dirty="0"/>
              <a:t>Technolog</a:t>
            </a:r>
            <a:r>
              <a:rPr dirty="0"/>
              <a:t>y</a:t>
            </a:r>
            <a:r>
              <a:rPr spc="-135" dirty="0"/>
              <a:t> </a:t>
            </a:r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>
          <a:xfrm>
            <a:off x="502920" y="7228332"/>
            <a:ext cx="2313432" cy="38862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6/1/2015</a:t>
            </a:fld>
            <a:endParaRPr lang="en-US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>
          <a:xfrm>
            <a:off x="9626110" y="7305447"/>
            <a:ext cx="192404" cy="153034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 sz="1000" b="0" i="0">
                <a:solidFill>
                  <a:schemeClr val="tx1"/>
                </a:solidFill>
                <a:latin typeface="Century Gothic"/>
                <a:cs typeface="Century Gothic"/>
              </a:defRPr>
            </a:lvl1pPr>
          </a:lstStyle>
          <a:p>
            <a:pPr marL="25400">
              <a:lnSpc>
                <a:spcPct val="100000"/>
              </a:lnSpc>
            </a:pPr>
            <a:fld id="{81D60167-4931-47E6-BA6A-407CBD079E47}" type="slidenum">
              <a:rPr dirty="0"/>
              <a:t>‹#›</a:t>
            </a:fld>
            <a:endParaRPr dirty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</p:sldLayoutIdLst>
  <p:txStyles>
    <p:titleStyle>
      <a:lvl1pPr>
        <a:defRPr>
          <a:latin typeface="+mj-lt"/>
          <a:ea typeface="+mj-ea"/>
          <a:cs typeface="+mj-cs"/>
        </a:defRPr>
      </a:lvl1pPr>
    </p:titleStyle>
    <p:body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bodyStyle>
    <p:other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1918207" y="2537211"/>
            <a:ext cx="6221095" cy="981075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ts val="4120"/>
              </a:lnSpc>
            </a:pPr>
            <a:r>
              <a:rPr sz="3600" b="1" spc="-10" dirty="0">
                <a:solidFill>
                  <a:srgbClr val="FF0B0B"/>
                </a:solidFill>
                <a:latin typeface="Tw Cen MT"/>
                <a:cs typeface="Tw Cen MT"/>
              </a:rPr>
              <a:t>MODUL</a:t>
            </a:r>
            <a:r>
              <a:rPr sz="3600" b="1" spc="-5" dirty="0">
                <a:solidFill>
                  <a:srgbClr val="FF0B0B"/>
                </a:solidFill>
                <a:latin typeface="Tw Cen MT"/>
                <a:cs typeface="Tw Cen MT"/>
              </a:rPr>
              <a:t>E</a:t>
            </a:r>
            <a:r>
              <a:rPr sz="3600" b="1" dirty="0">
                <a:solidFill>
                  <a:srgbClr val="FF0B0B"/>
                </a:solidFill>
                <a:latin typeface="Tw Cen MT"/>
                <a:cs typeface="Tw Cen MT"/>
              </a:rPr>
              <a:t> </a:t>
            </a:r>
            <a:r>
              <a:rPr sz="3600" b="1" spc="-5" dirty="0">
                <a:solidFill>
                  <a:srgbClr val="FF0B0B"/>
                </a:solidFill>
                <a:latin typeface="Tw Cen MT"/>
                <a:cs typeface="Tw Cen MT"/>
              </a:rPr>
              <a:t>1</a:t>
            </a:r>
            <a:r>
              <a:rPr sz="3600" b="1" dirty="0">
                <a:solidFill>
                  <a:srgbClr val="FF0B0B"/>
                </a:solidFill>
                <a:latin typeface="Tw Cen MT"/>
                <a:cs typeface="Tw Cen MT"/>
              </a:rPr>
              <a:t> </a:t>
            </a:r>
            <a:r>
              <a:rPr sz="3600" b="1" spc="-5" dirty="0">
                <a:solidFill>
                  <a:srgbClr val="4C4C4C"/>
                </a:solidFill>
                <a:latin typeface="Tw Cen MT"/>
                <a:cs typeface="Tw Cen MT"/>
              </a:rPr>
              <a:t>| </a:t>
            </a:r>
            <a:r>
              <a:rPr sz="3600" b="1" dirty="0">
                <a:solidFill>
                  <a:srgbClr val="4C4C4C"/>
                </a:solidFill>
                <a:latin typeface="Tw Cen MT"/>
                <a:cs typeface="Tw Cen MT"/>
              </a:rPr>
              <a:t>MAN</a:t>
            </a:r>
            <a:r>
              <a:rPr sz="3600" b="1" spc="-75" dirty="0">
                <a:solidFill>
                  <a:srgbClr val="4C4C4C"/>
                </a:solidFill>
                <a:latin typeface="Tw Cen MT"/>
                <a:cs typeface="Tw Cen MT"/>
              </a:rPr>
              <a:t>A</a:t>
            </a:r>
            <a:r>
              <a:rPr sz="3600" b="1" spc="-5" dirty="0">
                <a:solidFill>
                  <a:srgbClr val="4C4C4C"/>
                </a:solidFill>
                <a:latin typeface="Tw Cen MT"/>
                <a:cs typeface="Tw Cen MT"/>
              </a:rPr>
              <a:t>GING </a:t>
            </a:r>
            <a:r>
              <a:rPr sz="3600" b="1" spc="-145" dirty="0">
                <a:solidFill>
                  <a:srgbClr val="4C4C4C"/>
                </a:solidFill>
                <a:latin typeface="Tw Cen MT"/>
                <a:cs typeface="Tw Cen MT"/>
              </a:rPr>
              <a:t>Y</a:t>
            </a:r>
            <a:r>
              <a:rPr sz="3600" b="1" spc="-5" dirty="0">
                <a:solidFill>
                  <a:srgbClr val="4C4C4C"/>
                </a:solidFill>
                <a:latin typeface="Tw Cen MT"/>
                <a:cs typeface="Tw Cen MT"/>
              </a:rPr>
              <a:t>OUR</a:t>
            </a:r>
            <a:endParaRPr sz="3600">
              <a:latin typeface="Tw Cen MT"/>
              <a:cs typeface="Tw Cen MT"/>
            </a:endParaRPr>
          </a:p>
          <a:p>
            <a:pPr marL="2583180">
              <a:lnSpc>
                <a:spcPts val="4120"/>
              </a:lnSpc>
            </a:pPr>
            <a:r>
              <a:rPr sz="3600" b="1" spc="-10" dirty="0">
                <a:solidFill>
                  <a:srgbClr val="4C4C4C"/>
                </a:solidFill>
                <a:latin typeface="Tw Cen MT"/>
                <a:cs typeface="Tw Cen MT"/>
              </a:rPr>
              <a:t>SOCIA</a:t>
            </a:r>
            <a:r>
              <a:rPr sz="3600" b="1" dirty="0">
                <a:solidFill>
                  <a:srgbClr val="4C4C4C"/>
                </a:solidFill>
                <a:latin typeface="Tw Cen MT"/>
                <a:cs typeface="Tw Cen MT"/>
              </a:rPr>
              <a:t>L </a:t>
            </a:r>
            <a:r>
              <a:rPr sz="3600" b="1" spc="-5" dirty="0">
                <a:solidFill>
                  <a:srgbClr val="4C4C4C"/>
                </a:solidFill>
                <a:latin typeface="Tw Cen MT"/>
                <a:cs typeface="Tw Cen MT"/>
              </a:rPr>
              <a:t>MEDIA</a:t>
            </a:r>
            <a:endParaRPr sz="3600">
              <a:latin typeface="Tw Cen MT"/>
              <a:cs typeface="Tw Cen MT"/>
            </a:endParaRPr>
          </a:p>
        </p:txBody>
      </p:sp>
      <p:sp>
        <p:nvSpPr>
          <p:cNvPr id="3" name="object 3"/>
          <p:cNvSpPr/>
          <p:nvPr/>
        </p:nvSpPr>
        <p:spPr>
          <a:xfrm>
            <a:off x="380" y="0"/>
            <a:ext cx="1828800" cy="2171700"/>
          </a:xfrm>
          <a:custGeom>
            <a:avLst/>
            <a:gdLst/>
            <a:ahLst/>
            <a:cxnLst/>
            <a:rect l="l" t="t" r="r" b="b"/>
            <a:pathLst>
              <a:path w="1828800" h="2171700">
                <a:moveTo>
                  <a:pt x="0" y="0"/>
                </a:moveTo>
                <a:lnTo>
                  <a:pt x="0" y="2171700"/>
                </a:lnTo>
                <a:lnTo>
                  <a:pt x="1828419" y="2171700"/>
                </a:lnTo>
                <a:lnTo>
                  <a:pt x="1828419" y="0"/>
                </a:lnTo>
                <a:lnTo>
                  <a:pt x="0" y="0"/>
                </a:lnTo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4" name="object 4"/>
          <p:cNvSpPr/>
          <p:nvPr/>
        </p:nvSpPr>
        <p:spPr>
          <a:xfrm>
            <a:off x="4444" y="0"/>
            <a:ext cx="0" cy="2171700"/>
          </a:xfrm>
          <a:custGeom>
            <a:avLst/>
            <a:gdLst/>
            <a:ahLst/>
            <a:cxnLst/>
            <a:rect l="l" t="t" r="r" b="b"/>
            <a:pathLst>
              <a:path h="2171700">
                <a:moveTo>
                  <a:pt x="0" y="0"/>
                </a:moveTo>
                <a:lnTo>
                  <a:pt x="0" y="2171700"/>
                </a:lnTo>
              </a:path>
            </a:pathLst>
          </a:custGeom>
          <a:ln w="8890">
            <a:solidFill>
              <a:srgbClr val="FFFFFF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5" name="object 5"/>
          <p:cNvSpPr/>
          <p:nvPr/>
        </p:nvSpPr>
        <p:spPr>
          <a:xfrm>
            <a:off x="8889" y="4572"/>
            <a:ext cx="1809750" cy="0"/>
          </a:xfrm>
          <a:custGeom>
            <a:avLst/>
            <a:gdLst/>
            <a:ahLst/>
            <a:cxnLst/>
            <a:rect l="l" t="t" r="r" b="b"/>
            <a:pathLst>
              <a:path w="1809750">
                <a:moveTo>
                  <a:pt x="0" y="0"/>
                </a:moveTo>
                <a:lnTo>
                  <a:pt x="1809750" y="0"/>
                </a:lnTo>
              </a:path>
            </a:pathLst>
          </a:custGeom>
          <a:ln w="9144">
            <a:solidFill>
              <a:srgbClr val="FFFFFF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6" name="object 6"/>
          <p:cNvSpPr/>
          <p:nvPr/>
        </p:nvSpPr>
        <p:spPr>
          <a:xfrm>
            <a:off x="1823720" y="0"/>
            <a:ext cx="0" cy="2171700"/>
          </a:xfrm>
          <a:custGeom>
            <a:avLst/>
            <a:gdLst/>
            <a:ahLst/>
            <a:cxnLst/>
            <a:rect l="l" t="t" r="r" b="b"/>
            <a:pathLst>
              <a:path h="2171700">
                <a:moveTo>
                  <a:pt x="0" y="0"/>
                </a:moveTo>
                <a:lnTo>
                  <a:pt x="0" y="2171700"/>
                </a:lnTo>
              </a:path>
            </a:pathLst>
          </a:custGeom>
          <a:ln w="10159">
            <a:solidFill>
              <a:srgbClr val="FFFFFF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7" name="object 7"/>
          <p:cNvSpPr/>
          <p:nvPr/>
        </p:nvSpPr>
        <p:spPr>
          <a:xfrm>
            <a:off x="9144" y="2166747"/>
            <a:ext cx="1809750" cy="0"/>
          </a:xfrm>
          <a:custGeom>
            <a:avLst/>
            <a:gdLst/>
            <a:ahLst/>
            <a:cxnLst/>
            <a:rect l="l" t="t" r="r" b="b"/>
            <a:pathLst>
              <a:path w="1809750">
                <a:moveTo>
                  <a:pt x="0" y="0"/>
                </a:moveTo>
                <a:lnTo>
                  <a:pt x="1809750" y="0"/>
                </a:lnTo>
              </a:path>
            </a:pathLst>
          </a:custGeom>
          <a:ln w="9905">
            <a:solidFill>
              <a:srgbClr val="FFFFFF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8" name="object 8"/>
          <p:cNvSpPr txBox="1">
            <a:spLocks noGrp="1"/>
          </p:cNvSpPr>
          <p:nvPr>
            <p:ph type="ftr" sz="quarter" idx="5"/>
          </p:nvPr>
        </p:nvSpPr>
        <p:spPr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  <a:tabLst>
                <a:tab pos="601345" algn="l"/>
                <a:tab pos="1153160" algn="l"/>
                <a:tab pos="1424940" algn="l"/>
                <a:tab pos="2343150" algn="l"/>
                <a:tab pos="3274060" algn="l"/>
                <a:tab pos="3890010" algn="l"/>
              </a:tabLst>
            </a:pPr>
            <a:r>
              <a:rPr spc="305" dirty="0"/>
              <a:t>SM</a:t>
            </a:r>
            <a:r>
              <a:rPr dirty="0"/>
              <a:t>T	</a:t>
            </a:r>
            <a:r>
              <a:rPr spc="305" dirty="0"/>
              <a:t>11</a:t>
            </a:r>
            <a:r>
              <a:rPr dirty="0"/>
              <a:t>0	|	</a:t>
            </a:r>
            <a:r>
              <a:rPr spc="305" dirty="0"/>
              <a:t>Socia</a:t>
            </a:r>
            <a:r>
              <a:rPr dirty="0"/>
              <a:t>l	</a:t>
            </a:r>
            <a:r>
              <a:rPr spc="305" dirty="0"/>
              <a:t>Medi</a:t>
            </a:r>
            <a:r>
              <a:rPr dirty="0"/>
              <a:t>a	</a:t>
            </a:r>
            <a:r>
              <a:rPr spc="305" dirty="0"/>
              <a:t>an</a:t>
            </a:r>
            <a:r>
              <a:rPr dirty="0"/>
              <a:t>d	</a:t>
            </a:r>
            <a:r>
              <a:rPr spc="305" dirty="0"/>
              <a:t>Technolog</a:t>
            </a:r>
            <a:r>
              <a:rPr dirty="0"/>
              <a:t>y</a:t>
            </a:r>
            <a:r>
              <a:rPr spc="-135" dirty="0"/>
              <a:t> </a:t>
            </a:r>
          </a:p>
        </p:txBody>
      </p:sp>
      <p:sp>
        <p:nvSpPr>
          <p:cNvPr id="9" name="object 9"/>
          <p:cNvSpPr txBox="1">
            <a:spLocks noGrp="1"/>
          </p:cNvSpPr>
          <p:nvPr>
            <p:ph type="sldNum" sz="quarter" idx="7"/>
          </p:nvPr>
        </p:nvSpPr>
        <p:spPr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25400">
              <a:lnSpc>
                <a:spcPct val="100000"/>
              </a:lnSpc>
            </a:pPr>
            <a:r>
              <a:rPr dirty="0"/>
              <a:t>59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762000" y="731716"/>
            <a:ext cx="498475" cy="1107996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lang="en-US" sz="7200" b="1" spc="-5" dirty="0">
                <a:solidFill>
                  <a:srgbClr val="FFFFFF"/>
                </a:solidFill>
                <a:latin typeface="Tw Cen MT"/>
                <a:cs typeface="Tw Cen MT"/>
              </a:rPr>
              <a:t>1</a:t>
            </a:r>
            <a:endParaRPr sz="7200" dirty="0">
              <a:latin typeface="Tw Cen MT"/>
              <a:cs typeface="Tw Cen MT"/>
            </a:endParaRPr>
          </a:p>
        </p:txBody>
      </p:sp>
      <p:sp>
        <p:nvSpPr>
          <p:cNvPr id="3" name="object 3"/>
          <p:cNvSpPr txBox="1">
            <a:spLocks noGrp="1"/>
          </p:cNvSpPr>
          <p:nvPr>
            <p:ph type="title"/>
          </p:nvPr>
        </p:nvSpPr>
        <p:spPr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6708140">
              <a:lnSpc>
                <a:spcPct val="100000"/>
              </a:lnSpc>
            </a:pPr>
            <a:r>
              <a:rPr dirty="0"/>
              <a:t>O</a:t>
            </a:r>
            <a:r>
              <a:rPr spc="-30" dirty="0"/>
              <a:t>v</a:t>
            </a:r>
            <a:r>
              <a:rPr dirty="0"/>
              <a:t>e</a:t>
            </a:r>
            <a:r>
              <a:rPr spc="45" dirty="0"/>
              <a:t>r</a:t>
            </a:r>
            <a:r>
              <a:rPr dirty="0"/>
              <a:t>vi</a:t>
            </a:r>
            <a:r>
              <a:rPr spc="-55" dirty="0"/>
              <a:t>e</a:t>
            </a:r>
            <a:r>
              <a:rPr dirty="0"/>
              <a:t>w</a:t>
            </a:r>
          </a:p>
        </p:txBody>
      </p:sp>
      <p:sp>
        <p:nvSpPr>
          <p:cNvPr id="4" name="object 4"/>
          <p:cNvSpPr txBox="1"/>
          <p:nvPr/>
        </p:nvSpPr>
        <p:spPr>
          <a:xfrm>
            <a:off x="4670552" y="1509512"/>
            <a:ext cx="1403350" cy="3302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2400" b="1" dirty="0">
                <a:latin typeface="Century Gothic"/>
                <a:cs typeface="Century Gothic"/>
              </a:rPr>
              <a:t>Module 1</a:t>
            </a:r>
            <a:endParaRPr sz="2400">
              <a:latin typeface="Century Gothic"/>
              <a:cs typeface="Century Gothic"/>
            </a:endParaRPr>
          </a:p>
        </p:txBody>
      </p:sp>
      <p:sp>
        <p:nvSpPr>
          <p:cNvPr id="5" name="object 5"/>
          <p:cNvSpPr/>
          <p:nvPr/>
        </p:nvSpPr>
        <p:spPr>
          <a:xfrm>
            <a:off x="4683252" y="1813560"/>
            <a:ext cx="1377950" cy="0"/>
          </a:xfrm>
          <a:custGeom>
            <a:avLst/>
            <a:gdLst/>
            <a:ahLst/>
            <a:cxnLst/>
            <a:rect l="l" t="t" r="r" b="b"/>
            <a:pathLst>
              <a:path w="1377950">
                <a:moveTo>
                  <a:pt x="0" y="0"/>
                </a:moveTo>
                <a:lnTo>
                  <a:pt x="1377696" y="0"/>
                </a:lnTo>
              </a:path>
            </a:pathLst>
          </a:custGeom>
          <a:ln w="27432">
            <a:solidFill>
              <a:srgbClr val="000000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6" name="object 6"/>
          <p:cNvSpPr txBox="1"/>
          <p:nvPr/>
        </p:nvSpPr>
        <p:spPr>
          <a:xfrm>
            <a:off x="2538475" y="2185270"/>
            <a:ext cx="5233925" cy="4275529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  <a:tabLst>
                <a:tab pos="439420" algn="l"/>
              </a:tabLst>
            </a:pPr>
            <a:r>
              <a:rPr lang="en-US" sz="2000" b="1" spc="-5" dirty="0" smtClean="0">
                <a:latin typeface="Century Gothic"/>
                <a:cs typeface="Century Gothic"/>
              </a:rPr>
              <a:t>1. </a:t>
            </a:r>
            <a:r>
              <a:rPr sz="2000" b="1" spc="-5" dirty="0" smtClean="0">
                <a:latin typeface="Century Gothic"/>
                <a:cs typeface="Century Gothic"/>
              </a:rPr>
              <a:t>Overview </a:t>
            </a:r>
            <a:r>
              <a:rPr sz="2000" b="1" spc="-5" dirty="0">
                <a:latin typeface="Century Gothic"/>
                <a:cs typeface="Century Gothic"/>
              </a:rPr>
              <a:t>and Introduction</a:t>
            </a:r>
            <a:endParaRPr sz="2000" dirty="0">
              <a:latin typeface="Century Gothic"/>
              <a:cs typeface="Century Gothic"/>
            </a:endParaRPr>
          </a:p>
          <a:p>
            <a:pPr>
              <a:lnSpc>
                <a:spcPct val="100000"/>
              </a:lnSpc>
              <a:spcBef>
                <a:spcPts val="50"/>
              </a:spcBef>
            </a:pPr>
            <a:endParaRPr sz="1600" dirty="0">
              <a:latin typeface="Times New Roman"/>
              <a:cs typeface="Times New Roman"/>
            </a:endParaRPr>
          </a:p>
          <a:p>
            <a:pPr marL="12700">
              <a:lnSpc>
                <a:spcPct val="100000"/>
              </a:lnSpc>
              <a:tabLst>
                <a:tab pos="439420" algn="l"/>
              </a:tabLst>
            </a:pPr>
            <a:r>
              <a:rPr lang="en-US" sz="2000" b="1" spc="-5" dirty="0" smtClean="0">
                <a:latin typeface="Century Gothic"/>
                <a:cs typeface="Century Gothic"/>
              </a:rPr>
              <a:t>2. </a:t>
            </a:r>
            <a:r>
              <a:rPr sz="2000" b="1" spc="-5" dirty="0" smtClean="0">
                <a:latin typeface="Century Gothic"/>
                <a:cs typeface="Century Gothic"/>
              </a:rPr>
              <a:t>Videos </a:t>
            </a:r>
            <a:r>
              <a:rPr sz="2000" b="1" spc="-5" dirty="0">
                <a:latin typeface="Century Gothic"/>
                <a:cs typeface="Century Gothic"/>
              </a:rPr>
              <a:t>/ Online Articles</a:t>
            </a:r>
            <a:endParaRPr sz="2000" dirty="0">
              <a:latin typeface="Century Gothic"/>
              <a:cs typeface="Century Gothic"/>
            </a:endParaRPr>
          </a:p>
          <a:p>
            <a:pPr>
              <a:lnSpc>
                <a:spcPct val="100000"/>
              </a:lnSpc>
              <a:spcBef>
                <a:spcPts val="56"/>
              </a:spcBef>
            </a:pPr>
            <a:endParaRPr sz="1600" dirty="0">
              <a:latin typeface="Times New Roman"/>
              <a:cs typeface="Times New Roman"/>
            </a:endParaRPr>
          </a:p>
          <a:p>
            <a:pPr marL="12700">
              <a:lnSpc>
                <a:spcPct val="100000"/>
              </a:lnSpc>
              <a:tabLst>
                <a:tab pos="439420" algn="l"/>
              </a:tabLst>
            </a:pPr>
            <a:r>
              <a:rPr lang="en-US" sz="2000" b="1" spc="-5" dirty="0" smtClean="0">
                <a:latin typeface="Century Gothic"/>
                <a:cs typeface="Century Gothic"/>
              </a:rPr>
              <a:t>3. </a:t>
            </a:r>
            <a:r>
              <a:rPr sz="2000" b="1" spc="-5" dirty="0" smtClean="0">
                <a:latin typeface="Century Gothic"/>
                <a:cs typeface="Century Gothic"/>
              </a:rPr>
              <a:t>Google </a:t>
            </a:r>
            <a:r>
              <a:rPr sz="2000" b="1" spc="-5" dirty="0">
                <a:latin typeface="Century Gothic"/>
                <a:cs typeface="Century Gothic"/>
              </a:rPr>
              <a:t>Alerts and Mention</a:t>
            </a:r>
            <a:endParaRPr sz="2000" dirty="0">
              <a:latin typeface="Century Gothic"/>
              <a:cs typeface="Century Gothic"/>
            </a:endParaRPr>
          </a:p>
          <a:p>
            <a:pPr>
              <a:lnSpc>
                <a:spcPct val="100000"/>
              </a:lnSpc>
              <a:spcBef>
                <a:spcPts val="50"/>
              </a:spcBef>
            </a:pPr>
            <a:endParaRPr sz="1600" dirty="0">
              <a:latin typeface="Times New Roman"/>
              <a:cs typeface="Times New Roman"/>
            </a:endParaRPr>
          </a:p>
          <a:p>
            <a:pPr marL="12700">
              <a:lnSpc>
                <a:spcPct val="100000"/>
              </a:lnSpc>
              <a:tabLst>
                <a:tab pos="440055" algn="l"/>
              </a:tabLst>
            </a:pPr>
            <a:r>
              <a:rPr lang="en-US" sz="2000" b="1" spc="-5" dirty="0" smtClean="0">
                <a:latin typeface="Century Gothic"/>
                <a:cs typeface="Century Gothic"/>
              </a:rPr>
              <a:t>4. </a:t>
            </a:r>
            <a:r>
              <a:rPr sz="2000" b="1" spc="-5" dirty="0" smtClean="0">
                <a:latin typeface="Century Gothic"/>
                <a:cs typeface="Century Gothic"/>
              </a:rPr>
              <a:t>Social </a:t>
            </a:r>
            <a:r>
              <a:rPr sz="2000" b="1" spc="-5" dirty="0">
                <a:latin typeface="Century Gothic"/>
                <a:cs typeface="Century Gothic"/>
              </a:rPr>
              <a:t>Media Management Tools</a:t>
            </a:r>
            <a:endParaRPr sz="2000" dirty="0">
              <a:latin typeface="Century Gothic"/>
              <a:cs typeface="Century Gothic"/>
            </a:endParaRPr>
          </a:p>
          <a:p>
            <a:pPr>
              <a:lnSpc>
                <a:spcPct val="100000"/>
              </a:lnSpc>
              <a:spcBef>
                <a:spcPts val="50"/>
              </a:spcBef>
            </a:pPr>
            <a:endParaRPr sz="1600" dirty="0">
              <a:latin typeface="Times New Roman"/>
              <a:cs typeface="Times New Roman"/>
            </a:endParaRPr>
          </a:p>
          <a:p>
            <a:pPr marL="12700">
              <a:lnSpc>
                <a:spcPct val="100000"/>
              </a:lnSpc>
              <a:tabLst>
                <a:tab pos="439420" algn="l"/>
              </a:tabLst>
            </a:pPr>
            <a:r>
              <a:rPr lang="en-US" sz="2000" b="1" spc="-5" dirty="0" smtClean="0">
                <a:latin typeface="Century Gothic"/>
                <a:cs typeface="Century Gothic"/>
              </a:rPr>
              <a:t>5. </a:t>
            </a:r>
            <a:r>
              <a:rPr sz="2000" b="1" spc="-5" dirty="0" smtClean="0">
                <a:latin typeface="Century Gothic"/>
                <a:cs typeface="Century Gothic"/>
              </a:rPr>
              <a:t>Google </a:t>
            </a:r>
            <a:r>
              <a:rPr sz="2000" b="1" spc="-5" dirty="0">
                <a:latin typeface="Century Gothic"/>
                <a:cs typeface="Century Gothic"/>
              </a:rPr>
              <a:t>Analytics</a:t>
            </a:r>
            <a:endParaRPr sz="2000" dirty="0">
              <a:latin typeface="Century Gothic"/>
              <a:cs typeface="Century Gothic"/>
            </a:endParaRPr>
          </a:p>
          <a:p>
            <a:pPr>
              <a:lnSpc>
                <a:spcPct val="100000"/>
              </a:lnSpc>
              <a:spcBef>
                <a:spcPts val="50"/>
              </a:spcBef>
            </a:pPr>
            <a:endParaRPr sz="1600" dirty="0">
              <a:latin typeface="Times New Roman"/>
              <a:cs typeface="Times New Roman"/>
            </a:endParaRPr>
          </a:p>
          <a:p>
            <a:pPr marL="12700">
              <a:lnSpc>
                <a:spcPct val="100000"/>
              </a:lnSpc>
              <a:tabLst>
                <a:tab pos="440055" algn="l"/>
              </a:tabLst>
            </a:pPr>
            <a:r>
              <a:rPr lang="en-US" sz="2000" b="1" spc="-5" dirty="0" smtClean="0">
                <a:latin typeface="Century Gothic"/>
                <a:cs typeface="Century Gothic"/>
              </a:rPr>
              <a:t>6. </a:t>
            </a:r>
            <a:r>
              <a:rPr sz="2000" b="1" spc="-5" dirty="0" smtClean="0">
                <a:latin typeface="Century Gothic"/>
                <a:cs typeface="Century Gothic"/>
              </a:rPr>
              <a:t>#Has</a:t>
            </a:r>
            <a:r>
              <a:rPr lang="en-US" sz="2000" b="1" spc="-5" dirty="0" smtClean="0">
                <a:latin typeface="Century Gothic"/>
                <a:cs typeface="Century Gothic"/>
              </a:rPr>
              <a:t>h</a:t>
            </a:r>
            <a:r>
              <a:rPr sz="2000" b="1" spc="-5" dirty="0" smtClean="0">
                <a:latin typeface="Century Gothic"/>
                <a:cs typeface="Century Gothic"/>
              </a:rPr>
              <a:t>tags</a:t>
            </a:r>
            <a:endParaRPr sz="2000" dirty="0">
              <a:latin typeface="Century Gothic"/>
              <a:cs typeface="Century Gothic"/>
            </a:endParaRPr>
          </a:p>
          <a:p>
            <a:pPr>
              <a:lnSpc>
                <a:spcPct val="100000"/>
              </a:lnSpc>
              <a:spcBef>
                <a:spcPts val="50"/>
              </a:spcBef>
            </a:pPr>
            <a:endParaRPr sz="1600" dirty="0">
              <a:latin typeface="Times New Roman"/>
              <a:cs typeface="Times New Roman"/>
            </a:endParaRPr>
          </a:p>
          <a:p>
            <a:pPr marL="12700">
              <a:lnSpc>
                <a:spcPct val="100000"/>
              </a:lnSpc>
              <a:tabLst>
                <a:tab pos="440055" algn="l"/>
              </a:tabLst>
            </a:pPr>
            <a:r>
              <a:rPr lang="en-US" sz="2000" b="1" spc="-5" dirty="0" smtClean="0">
                <a:latin typeface="Century Gothic"/>
                <a:cs typeface="Century Gothic"/>
              </a:rPr>
              <a:t>7. </a:t>
            </a:r>
            <a:r>
              <a:rPr sz="2000" b="1" spc="-5" dirty="0" smtClean="0">
                <a:latin typeface="Century Gothic"/>
                <a:cs typeface="Century Gothic"/>
              </a:rPr>
              <a:t>Module </a:t>
            </a:r>
            <a:r>
              <a:rPr sz="2000" b="1" spc="-5" dirty="0">
                <a:latin typeface="Century Gothic"/>
                <a:cs typeface="Century Gothic"/>
              </a:rPr>
              <a:t>1 </a:t>
            </a:r>
            <a:r>
              <a:rPr lang="en-US" sz="2000" b="1" spc="-5" dirty="0" smtClean="0">
                <a:latin typeface="Century Gothic"/>
                <a:cs typeface="Century Gothic"/>
              </a:rPr>
              <a:t>Self-check</a:t>
            </a:r>
            <a:endParaRPr sz="2000" dirty="0">
              <a:latin typeface="Century Gothic"/>
              <a:cs typeface="Century Gothic"/>
            </a:endParaRPr>
          </a:p>
          <a:p>
            <a:pPr>
              <a:lnSpc>
                <a:spcPct val="100000"/>
              </a:lnSpc>
              <a:spcBef>
                <a:spcPts val="56"/>
              </a:spcBef>
            </a:pPr>
            <a:endParaRPr sz="1600" dirty="0">
              <a:latin typeface="Times New Roman"/>
              <a:cs typeface="Times New Roman"/>
            </a:endParaRPr>
          </a:p>
          <a:p>
            <a:pPr marL="12700">
              <a:lnSpc>
                <a:spcPct val="100000"/>
              </a:lnSpc>
              <a:tabLst>
                <a:tab pos="440055" algn="l"/>
              </a:tabLst>
            </a:pPr>
            <a:r>
              <a:rPr lang="en-US" sz="2000" b="1" spc="-5" dirty="0" smtClean="0">
                <a:latin typeface="Century Gothic"/>
                <a:cs typeface="Century Gothic"/>
              </a:rPr>
              <a:t>8. </a:t>
            </a:r>
            <a:r>
              <a:rPr sz="2000" b="1" spc="-5" dirty="0" smtClean="0">
                <a:latin typeface="Century Gothic"/>
                <a:cs typeface="Century Gothic"/>
              </a:rPr>
              <a:t>Module </a:t>
            </a:r>
            <a:r>
              <a:rPr sz="2000" b="1" spc="-5" dirty="0">
                <a:latin typeface="Century Gothic"/>
                <a:cs typeface="Century Gothic"/>
              </a:rPr>
              <a:t>1 </a:t>
            </a:r>
            <a:r>
              <a:rPr lang="en-US" sz="2000" b="1" spc="-5" dirty="0" smtClean="0">
                <a:latin typeface="Century Gothic"/>
                <a:cs typeface="Century Gothic"/>
              </a:rPr>
              <a:t>Competency Assessment</a:t>
            </a:r>
            <a:endParaRPr sz="2000" dirty="0">
              <a:latin typeface="Century Gothic"/>
              <a:cs typeface="Century Gothic"/>
            </a:endParaRPr>
          </a:p>
        </p:txBody>
      </p:sp>
      <p:sp>
        <p:nvSpPr>
          <p:cNvPr id="7" name="object 7"/>
          <p:cNvSpPr txBox="1">
            <a:spLocks noGrp="1"/>
          </p:cNvSpPr>
          <p:nvPr>
            <p:ph type="ftr" sz="quarter" idx="5"/>
          </p:nvPr>
        </p:nvSpPr>
        <p:spPr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  <a:tabLst>
                <a:tab pos="601345" algn="l"/>
                <a:tab pos="1153160" algn="l"/>
                <a:tab pos="1424940" algn="l"/>
                <a:tab pos="2343150" algn="l"/>
                <a:tab pos="3274060" algn="l"/>
                <a:tab pos="3890010" algn="l"/>
              </a:tabLst>
            </a:pPr>
            <a:r>
              <a:rPr spc="305" dirty="0"/>
              <a:t>SM</a:t>
            </a:r>
            <a:r>
              <a:rPr dirty="0"/>
              <a:t>T	</a:t>
            </a:r>
            <a:r>
              <a:rPr spc="305" dirty="0"/>
              <a:t>11</a:t>
            </a:r>
            <a:r>
              <a:rPr dirty="0"/>
              <a:t>0	|	</a:t>
            </a:r>
            <a:r>
              <a:rPr spc="305" dirty="0"/>
              <a:t>Socia</a:t>
            </a:r>
            <a:r>
              <a:rPr dirty="0"/>
              <a:t>l	</a:t>
            </a:r>
            <a:r>
              <a:rPr spc="305" dirty="0"/>
              <a:t>Medi</a:t>
            </a:r>
            <a:r>
              <a:rPr dirty="0"/>
              <a:t>a	</a:t>
            </a:r>
            <a:r>
              <a:rPr spc="305" dirty="0"/>
              <a:t>an</a:t>
            </a:r>
            <a:r>
              <a:rPr dirty="0"/>
              <a:t>d	</a:t>
            </a:r>
            <a:r>
              <a:rPr spc="305" dirty="0"/>
              <a:t>Technolog</a:t>
            </a:r>
            <a:r>
              <a:rPr dirty="0"/>
              <a:t>y</a:t>
            </a:r>
            <a:r>
              <a:rPr spc="-135" dirty="0"/>
              <a:t> </a:t>
            </a:r>
          </a:p>
        </p:txBody>
      </p:sp>
      <p:sp>
        <p:nvSpPr>
          <p:cNvPr id="8" name="object 8"/>
          <p:cNvSpPr txBox="1"/>
          <p:nvPr/>
        </p:nvSpPr>
        <p:spPr>
          <a:xfrm>
            <a:off x="9638810" y="7305447"/>
            <a:ext cx="167005" cy="153035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1000" dirty="0">
                <a:latin typeface="Century Gothic"/>
                <a:cs typeface="Century Gothic"/>
              </a:rPr>
              <a:t>60</a:t>
            </a:r>
            <a:endParaRPr sz="1000">
              <a:latin typeface="Century Gothic"/>
              <a:cs typeface="Century Gothic"/>
            </a:endParaRP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object 6"/>
          <p:cNvSpPr txBox="1">
            <a:spLocks noGrp="1"/>
          </p:cNvSpPr>
          <p:nvPr>
            <p:ph type="ftr" sz="quarter" idx="5"/>
          </p:nvPr>
        </p:nvSpPr>
        <p:spPr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  <a:tabLst>
                <a:tab pos="601345" algn="l"/>
                <a:tab pos="1153160" algn="l"/>
                <a:tab pos="1424940" algn="l"/>
                <a:tab pos="2343150" algn="l"/>
                <a:tab pos="3274060" algn="l"/>
                <a:tab pos="3890010" algn="l"/>
              </a:tabLst>
            </a:pPr>
            <a:r>
              <a:rPr spc="305" dirty="0"/>
              <a:t>SM</a:t>
            </a:r>
            <a:r>
              <a:rPr dirty="0"/>
              <a:t>T	</a:t>
            </a:r>
            <a:r>
              <a:rPr spc="305" dirty="0"/>
              <a:t>11</a:t>
            </a:r>
            <a:r>
              <a:rPr dirty="0"/>
              <a:t>0	|	</a:t>
            </a:r>
            <a:r>
              <a:rPr spc="305" dirty="0"/>
              <a:t>Socia</a:t>
            </a:r>
            <a:r>
              <a:rPr dirty="0"/>
              <a:t>l	</a:t>
            </a:r>
            <a:r>
              <a:rPr spc="305" dirty="0"/>
              <a:t>Medi</a:t>
            </a:r>
            <a:r>
              <a:rPr dirty="0"/>
              <a:t>a	</a:t>
            </a:r>
            <a:r>
              <a:rPr spc="305" dirty="0"/>
              <a:t>an</a:t>
            </a:r>
            <a:r>
              <a:rPr dirty="0"/>
              <a:t>d	</a:t>
            </a:r>
            <a:r>
              <a:rPr spc="305" dirty="0"/>
              <a:t>Technolog</a:t>
            </a:r>
            <a:r>
              <a:rPr dirty="0"/>
              <a:t>y</a:t>
            </a:r>
            <a:r>
              <a:rPr spc="-135" dirty="0"/>
              <a:t> </a:t>
            </a:r>
          </a:p>
        </p:txBody>
      </p:sp>
      <p:sp>
        <p:nvSpPr>
          <p:cNvPr id="7" name="object 7"/>
          <p:cNvSpPr txBox="1">
            <a:spLocks noGrp="1"/>
          </p:cNvSpPr>
          <p:nvPr>
            <p:ph type="sldNum" sz="quarter" idx="7"/>
          </p:nvPr>
        </p:nvSpPr>
        <p:spPr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25400">
              <a:lnSpc>
                <a:spcPct val="100000"/>
              </a:lnSpc>
            </a:pPr>
            <a:r>
              <a:rPr dirty="0"/>
              <a:t>61</a:t>
            </a:r>
          </a:p>
        </p:txBody>
      </p:sp>
      <p:sp>
        <p:nvSpPr>
          <p:cNvPr id="3" name="object 3"/>
          <p:cNvSpPr txBox="1">
            <a:spLocks noGrp="1"/>
          </p:cNvSpPr>
          <p:nvPr>
            <p:ph type="title"/>
          </p:nvPr>
        </p:nvSpPr>
        <p:spPr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6414770">
              <a:lnSpc>
                <a:spcPct val="100000"/>
              </a:lnSpc>
            </a:pPr>
            <a:r>
              <a:rPr dirty="0"/>
              <a:t>Introduction</a:t>
            </a:r>
          </a:p>
        </p:txBody>
      </p:sp>
      <p:sp>
        <p:nvSpPr>
          <p:cNvPr id="4" name="object 4"/>
          <p:cNvSpPr txBox="1"/>
          <p:nvPr/>
        </p:nvSpPr>
        <p:spPr>
          <a:xfrm>
            <a:off x="1738376" y="1208507"/>
            <a:ext cx="7609205" cy="2021205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 marR="5080">
              <a:lnSpc>
                <a:spcPct val="102200"/>
              </a:lnSpc>
            </a:pPr>
            <a:r>
              <a:rPr sz="1200" dirty="0">
                <a:latin typeface="Century Gothic"/>
                <a:cs typeface="Century Gothic"/>
              </a:rPr>
              <a:t>Managi</a:t>
            </a:r>
            <a:r>
              <a:rPr sz="1200" spc="-10" dirty="0">
                <a:latin typeface="Century Gothic"/>
                <a:cs typeface="Century Gothic"/>
              </a:rPr>
              <a:t>n</a:t>
            </a:r>
            <a:r>
              <a:rPr sz="1200" dirty="0">
                <a:latin typeface="Century Gothic"/>
                <a:cs typeface="Century Gothic"/>
              </a:rPr>
              <a:t>g</a:t>
            </a:r>
            <a:r>
              <a:rPr sz="1200" spc="-10" dirty="0">
                <a:latin typeface="Century Gothic"/>
                <a:cs typeface="Century Gothic"/>
              </a:rPr>
              <a:t> </a:t>
            </a:r>
            <a:r>
              <a:rPr sz="1200" dirty="0">
                <a:latin typeface="Century Gothic"/>
                <a:cs typeface="Century Gothic"/>
              </a:rPr>
              <a:t>a</a:t>
            </a:r>
            <a:r>
              <a:rPr sz="1200" spc="-5" dirty="0">
                <a:latin typeface="Century Gothic"/>
                <a:cs typeface="Century Gothic"/>
              </a:rPr>
              <a:t> </a:t>
            </a:r>
            <a:r>
              <a:rPr sz="1200" dirty="0">
                <a:latin typeface="Century Gothic"/>
                <a:cs typeface="Century Gothic"/>
              </a:rPr>
              <a:t>successful</a:t>
            </a:r>
            <a:r>
              <a:rPr sz="1200" spc="-5" dirty="0">
                <a:latin typeface="Century Gothic"/>
                <a:cs typeface="Century Gothic"/>
              </a:rPr>
              <a:t> </a:t>
            </a:r>
            <a:r>
              <a:rPr sz="1200" dirty="0">
                <a:latin typeface="Century Gothic"/>
                <a:cs typeface="Century Gothic"/>
              </a:rPr>
              <a:t>so</a:t>
            </a:r>
            <a:r>
              <a:rPr sz="1200" spc="-10" dirty="0">
                <a:latin typeface="Century Gothic"/>
                <a:cs typeface="Century Gothic"/>
              </a:rPr>
              <a:t>c</a:t>
            </a:r>
            <a:r>
              <a:rPr sz="1200" spc="5" dirty="0">
                <a:latin typeface="Century Gothic"/>
                <a:cs typeface="Century Gothic"/>
              </a:rPr>
              <a:t>i</a:t>
            </a:r>
            <a:r>
              <a:rPr sz="1200" dirty="0">
                <a:latin typeface="Century Gothic"/>
                <a:cs typeface="Century Gothic"/>
              </a:rPr>
              <a:t>al</a:t>
            </a:r>
            <a:r>
              <a:rPr sz="1200" spc="-5" dirty="0">
                <a:latin typeface="Century Gothic"/>
                <a:cs typeface="Century Gothic"/>
              </a:rPr>
              <a:t> </a:t>
            </a:r>
            <a:r>
              <a:rPr sz="1200" dirty="0">
                <a:latin typeface="Century Gothic"/>
                <a:cs typeface="Century Gothic"/>
              </a:rPr>
              <a:t>me</a:t>
            </a:r>
            <a:r>
              <a:rPr sz="1200" spc="-10" dirty="0">
                <a:latin typeface="Century Gothic"/>
                <a:cs typeface="Century Gothic"/>
              </a:rPr>
              <a:t>d</a:t>
            </a:r>
            <a:r>
              <a:rPr sz="1200" spc="5" dirty="0">
                <a:latin typeface="Century Gothic"/>
                <a:cs typeface="Century Gothic"/>
              </a:rPr>
              <a:t>i</a:t>
            </a:r>
            <a:r>
              <a:rPr sz="1200" dirty="0">
                <a:latin typeface="Century Gothic"/>
                <a:cs typeface="Century Gothic"/>
              </a:rPr>
              <a:t>a</a:t>
            </a:r>
            <a:r>
              <a:rPr sz="1200" spc="-5" dirty="0">
                <a:latin typeface="Century Gothic"/>
                <a:cs typeface="Century Gothic"/>
              </a:rPr>
              <a:t> </a:t>
            </a:r>
            <a:r>
              <a:rPr sz="1200" dirty="0">
                <a:latin typeface="Century Gothic"/>
                <a:cs typeface="Century Gothic"/>
              </a:rPr>
              <a:t>campaign</a:t>
            </a:r>
            <a:r>
              <a:rPr sz="1200" spc="-5" dirty="0">
                <a:latin typeface="Century Gothic"/>
                <a:cs typeface="Century Gothic"/>
              </a:rPr>
              <a:t> </a:t>
            </a:r>
            <a:r>
              <a:rPr sz="1200" spc="10" dirty="0">
                <a:latin typeface="Century Gothic"/>
                <a:cs typeface="Century Gothic"/>
              </a:rPr>
              <a:t>i</a:t>
            </a:r>
            <a:r>
              <a:rPr sz="1200" spc="-10" dirty="0">
                <a:latin typeface="Century Gothic"/>
                <a:cs typeface="Century Gothic"/>
              </a:rPr>
              <a:t>n</a:t>
            </a:r>
            <a:r>
              <a:rPr sz="1200" dirty="0">
                <a:latin typeface="Century Gothic"/>
                <a:cs typeface="Century Gothic"/>
              </a:rPr>
              <a:t>vo</a:t>
            </a:r>
            <a:r>
              <a:rPr sz="1200" spc="-10" dirty="0">
                <a:latin typeface="Century Gothic"/>
                <a:cs typeface="Century Gothic"/>
              </a:rPr>
              <a:t>l</a:t>
            </a:r>
            <a:r>
              <a:rPr sz="1200" spc="5" dirty="0">
                <a:latin typeface="Century Gothic"/>
                <a:cs typeface="Century Gothic"/>
              </a:rPr>
              <a:t>v</a:t>
            </a:r>
            <a:r>
              <a:rPr sz="1200" spc="-5" dirty="0">
                <a:latin typeface="Century Gothic"/>
                <a:cs typeface="Century Gothic"/>
              </a:rPr>
              <a:t>e</a:t>
            </a:r>
            <a:r>
              <a:rPr sz="1200" dirty="0">
                <a:latin typeface="Century Gothic"/>
                <a:cs typeface="Century Gothic"/>
              </a:rPr>
              <a:t>s</a:t>
            </a:r>
            <a:r>
              <a:rPr sz="1200" spc="-5" dirty="0">
                <a:latin typeface="Century Gothic"/>
                <a:cs typeface="Century Gothic"/>
              </a:rPr>
              <a:t> creatin</a:t>
            </a:r>
            <a:r>
              <a:rPr sz="1200" dirty="0">
                <a:latin typeface="Century Gothic"/>
                <a:cs typeface="Century Gothic"/>
              </a:rPr>
              <a:t>g</a:t>
            </a:r>
            <a:r>
              <a:rPr sz="1200" spc="-5" dirty="0">
                <a:latin typeface="Century Gothic"/>
                <a:cs typeface="Century Gothic"/>
              </a:rPr>
              <a:t> engagin</a:t>
            </a:r>
            <a:r>
              <a:rPr sz="1200" dirty="0">
                <a:latin typeface="Century Gothic"/>
                <a:cs typeface="Century Gothic"/>
              </a:rPr>
              <a:t>g</a:t>
            </a:r>
            <a:r>
              <a:rPr sz="1200" spc="-5" dirty="0">
                <a:latin typeface="Century Gothic"/>
                <a:cs typeface="Century Gothic"/>
              </a:rPr>
              <a:t> conten</a:t>
            </a:r>
            <a:r>
              <a:rPr sz="1200" spc="5" dirty="0">
                <a:latin typeface="Century Gothic"/>
                <a:cs typeface="Century Gothic"/>
              </a:rPr>
              <a:t>t</a:t>
            </a:r>
            <a:r>
              <a:rPr sz="1200" dirty="0">
                <a:latin typeface="Century Gothic"/>
                <a:cs typeface="Century Gothic"/>
              </a:rPr>
              <a:t>,</a:t>
            </a:r>
            <a:r>
              <a:rPr sz="1200" spc="-20" dirty="0">
                <a:latin typeface="Century Gothic"/>
                <a:cs typeface="Century Gothic"/>
              </a:rPr>
              <a:t> </a:t>
            </a:r>
            <a:r>
              <a:rPr sz="1200" spc="-5" dirty="0">
                <a:latin typeface="Century Gothic"/>
                <a:cs typeface="Century Gothic"/>
              </a:rPr>
              <a:t>fu</a:t>
            </a:r>
            <a:r>
              <a:rPr sz="1200" dirty="0">
                <a:latin typeface="Century Gothic"/>
                <a:cs typeface="Century Gothic"/>
              </a:rPr>
              <a:t>n</a:t>
            </a:r>
            <a:r>
              <a:rPr sz="1200" spc="-5" dirty="0">
                <a:latin typeface="Century Gothic"/>
                <a:cs typeface="Century Gothic"/>
              </a:rPr>
              <a:t> graph</a:t>
            </a:r>
            <a:r>
              <a:rPr sz="1200" spc="10" dirty="0">
                <a:latin typeface="Century Gothic"/>
                <a:cs typeface="Century Gothic"/>
              </a:rPr>
              <a:t>i</a:t>
            </a:r>
            <a:r>
              <a:rPr sz="1200" spc="-5" dirty="0">
                <a:latin typeface="Century Gothic"/>
                <a:cs typeface="Century Gothic"/>
              </a:rPr>
              <a:t>c</a:t>
            </a:r>
            <a:r>
              <a:rPr sz="1200" spc="5" dirty="0">
                <a:latin typeface="Century Gothic"/>
                <a:cs typeface="Century Gothic"/>
              </a:rPr>
              <a:t>s</a:t>
            </a:r>
            <a:r>
              <a:rPr sz="1200" dirty="0">
                <a:latin typeface="Century Gothic"/>
                <a:cs typeface="Century Gothic"/>
              </a:rPr>
              <a:t>,</a:t>
            </a:r>
            <a:r>
              <a:rPr sz="1200" spc="-20" dirty="0">
                <a:latin typeface="Century Gothic"/>
                <a:cs typeface="Century Gothic"/>
              </a:rPr>
              <a:t> </a:t>
            </a:r>
            <a:r>
              <a:rPr sz="1200" spc="5" dirty="0">
                <a:latin typeface="Century Gothic"/>
                <a:cs typeface="Century Gothic"/>
              </a:rPr>
              <a:t>a</a:t>
            </a:r>
            <a:r>
              <a:rPr sz="1200" dirty="0">
                <a:latin typeface="Century Gothic"/>
                <a:cs typeface="Century Gothic"/>
              </a:rPr>
              <a:t>nd the</a:t>
            </a:r>
            <a:r>
              <a:rPr sz="1200" spc="-5" dirty="0">
                <a:latin typeface="Century Gothic"/>
                <a:cs typeface="Century Gothic"/>
              </a:rPr>
              <a:t> </a:t>
            </a:r>
            <a:r>
              <a:rPr sz="1200" dirty="0">
                <a:latin typeface="Century Gothic"/>
                <a:cs typeface="Century Gothic"/>
              </a:rPr>
              <a:t>use</a:t>
            </a:r>
            <a:r>
              <a:rPr sz="1200" spc="-5" dirty="0">
                <a:latin typeface="Century Gothic"/>
                <a:cs typeface="Century Gothic"/>
              </a:rPr>
              <a:t> </a:t>
            </a:r>
            <a:r>
              <a:rPr sz="1200" dirty="0">
                <a:latin typeface="Century Gothic"/>
                <a:cs typeface="Century Gothic"/>
              </a:rPr>
              <a:t>of</a:t>
            </a:r>
            <a:r>
              <a:rPr sz="1200" spc="-5" dirty="0">
                <a:latin typeface="Century Gothic"/>
                <a:cs typeface="Century Gothic"/>
              </a:rPr>
              <a:t> </a:t>
            </a:r>
            <a:r>
              <a:rPr sz="1200" dirty="0">
                <a:latin typeface="Century Gothic"/>
                <a:cs typeface="Century Gothic"/>
              </a:rPr>
              <a:t>a</a:t>
            </a:r>
            <a:r>
              <a:rPr sz="1200" spc="-5" dirty="0">
                <a:latin typeface="Century Gothic"/>
                <a:cs typeface="Century Gothic"/>
              </a:rPr>
              <a:t> </a:t>
            </a:r>
            <a:r>
              <a:rPr sz="1200" dirty="0">
                <a:latin typeface="Century Gothic"/>
                <a:cs typeface="Century Gothic"/>
              </a:rPr>
              <a:t>so</a:t>
            </a:r>
            <a:r>
              <a:rPr sz="1200" spc="-10" dirty="0">
                <a:latin typeface="Century Gothic"/>
                <a:cs typeface="Century Gothic"/>
              </a:rPr>
              <a:t>c</a:t>
            </a:r>
            <a:r>
              <a:rPr sz="1200" spc="10" dirty="0">
                <a:latin typeface="Century Gothic"/>
                <a:cs typeface="Century Gothic"/>
              </a:rPr>
              <a:t>i</a:t>
            </a:r>
            <a:r>
              <a:rPr sz="1200" dirty="0">
                <a:latin typeface="Century Gothic"/>
                <a:cs typeface="Century Gothic"/>
              </a:rPr>
              <a:t>al</a:t>
            </a:r>
            <a:r>
              <a:rPr sz="1200" spc="-5" dirty="0">
                <a:latin typeface="Century Gothic"/>
                <a:cs typeface="Century Gothic"/>
              </a:rPr>
              <a:t> </a:t>
            </a:r>
            <a:r>
              <a:rPr sz="1200" dirty="0">
                <a:latin typeface="Century Gothic"/>
                <a:cs typeface="Century Gothic"/>
              </a:rPr>
              <a:t>me</a:t>
            </a:r>
            <a:r>
              <a:rPr sz="1200" spc="-10" dirty="0">
                <a:latin typeface="Century Gothic"/>
                <a:cs typeface="Century Gothic"/>
              </a:rPr>
              <a:t>d</a:t>
            </a:r>
            <a:r>
              <a:rPr sz="1200" spc="10" dirty="0">
                <a:latin typeface="Century Gothic"/>
                <a:cs typeface="Century Gothic"/>
              </a:rPr>
              <a:t>i</a:t>
            </a:r>
            <a:r>
              <a:rPr sz="1200" dirty="0">
                <a:latin typeface="Century Gothic"/>
                <a:cs typeface="Century Gothic"/>
              </a:rPr>
              <a:t>a</a:t>
            </a:r>
            <a:r>
              <a:rPr sz="1200" spc="-5" dirty="0">
                <a:latin typeface="Century Gothic"/>
                <a:cs typeface="Century Gothic"/>
              </a:rPr>
              <a:t> </a:t>
            </a:r>
            <a:r>
              <a:rPr sz="1200" dirty="0">
                <a:latin typeface="Century Gothic"/>
                <a:cs typeface="Century Gothic"/>
              </a:rPr>
              <a:t>management</a:t>
            </a:r>
            <a:r>
              <a:rPr sz="1200" spc="-5" dirty="0">
                <a:latin typeface="Century Gothic"/>
                <a:cs typeface="Century Gothic"/>
              </a:rPr>
              <a:t> </a:t>
            </a:r>
            <a:r>
              <a:rPr sz="1200" dirty="0">
                <a:latin typeface="Century Gothic"/>
                <a:cs typeface="Century Gothic"/>
              </a:rPr>
              <a:t>tool</a:t>
            </a:r>
            <a:r>
              <a:rPr sz="1200" spc="-5" dirty="0">
                <a:latin typeface="Century Gothic"/>
                <a:cs typeface="Century Gothic"/>
              </a:rPr>
              <a:t> </a:t>
            </a:r>
            <a:r>
              <a:rPr sz="1200" dirty="0">
                <a:latin typeface="Century Gothic"/>
                <a:cs typeface="Century Gothic"/>
              </a:rPr>
              <a:t>to</a:t>
            </a:r>
            <a:r>
              <a:rPr sz="1200" spc="-5" dirty="0">
                <a:latin typeface="Century Gothic"/>
                <a:cs typeface="Century Gothic"/>
              </a:rPr>
              <a:t> </a:t>
            </a:r>
            <a:r>
              <a:rPr sz="1200" dirty="0">
                <a:latin typeface="Century Gothic"/>
                <a:cs typeface="Century Gothic"/>
              </a:rPr>
              <a:t>he</a:t>
            </a:r>
            <a:r>
              <a:rPr sz="1200" spc="5" dirty="0">
                <a:latin typeface="Century Gothic"/>
                <a:cs typeface="Century Gothic"/>
              </a:rPr>
              <a:t>l</a:t>
            </a:r>
            <a:r>
              <a:rPr sz="1200" dirty="0">
                <a:latin typeface="Century Gothic"/>
                <a:cs typeface="Century Gothic"/>
              </a:rPr>
              <a:t>p</a:t>
            </a:r>
            <a:r>
              <a:rPr sz="1200" spc="-5" dirty="0">
                <a:latin typeface="Century Gothic"/>
                <a:cs typeface="Century Gothic"/>
              </a:rPr>
              <a:t> organ</a:t>
            </a:r>
            <a:r>
              <a:rPr sz="1200" spc="10" dirty="0">
                <a:latin typeface="Century Gothic"/>
                <a:cs typeface="Century Gothic"/>
              </a:rPr>
              <a:t>i</a:t>
            </a:r>
            <a:r>
              <a:rPr sz="1200" spc="-5" dirty="0">
                <a:latin typeface="Century Gothic"/>
                <a:cs typeface="Century Gothic"/>
              </a:rPr>
              <a:t>z</a:t>
            </a:r>
            <a:r>
              <a:rPr sz="1200" dirty="0">
                <a:latin typeface="Century Gothic"/>
                <a:cs typeface="Century Gothic"/>
              </a:rPr>
              <a:t>e</a:t>
            </a:r>
            <a:r>
              <a:rPr sz="1200" spc="-5" dirty="0">
                <a:latin typeface="Century Gothic"/>
                <a:cs typeface="Century Gothic"/>
              </a:rPr>
              <a:t> an</a:t>
            </a:r>
            <a:r>
              <a:rPr sz="1200" dirty="0">
                <a:latin typeface="Century Gothic"/>
                <a:cs typeface="Century Gothic"/>
              </a:rPr>
              <a:t>d</a:t>
            </a:r>
            <a:r>
              <a:rPr sz="1200" spc="-5" dirty="0">
                <a:latin typeface="Century Gothic"/>
                <a:cs typeface="Century Gothic"/>
              </a:rPr>
              <a:t> d</a:t>
            </a:r>
            <a:r>
              <a:rPr sz="1200" spc="10" dirty="0">
                <a:latin typeface="Century Gothic"/>
                <a:cs typeface="Century Gothic"/>
              </a:rPr>
              <a:t>i</a:t>
            </a:r>
            <a:r>
              <a:rPr sz="1200" spc="-5" dirty="0">
                <a:latin typeface="Century Gothic"/>
                <a:cs typeface="Century Gothic"/>
              </a:rPr>
              <a:t>str</a:t>
            </a:r>
            <a:r>
              <a:rPr sz="1200" spc="5" dirty="0">
                <a:latin typeface="Century Gothic"/>
                <a:cs typeface="Century Gothic"/>
              </a:rPr>
              <a:t>i</a:t>
            </a:r>
            <a:r>
              <a:rPr sz="1200" spc="-5" dirty="0">
                <a:latin typeface="Century Gothic"/>
                <a:cs typeface="Century Gothic"/>
              </a:rPr>
              <a:t>but</a:t>
            </a:r>
            <a:r>
              <a:rPr sz="1200" dirty="0">
                <a:latin typeface="Century Gothic"/>
                <a:cs typeface="Century Gothic"/>
              </a:rPr>
              <a:t>e</a:t>
            </a:r>
            <a:r>
              <a:rPr sz="1200" spc="5" dirty="0">
                <a:latin typeface="Century Gothic"/>
                <a:cs typeface="Century Gothic"/>
              </a:rPr>
              <a:t> </a:t>
            </a:r>
            <a:r>
              <a:rPr sz="1200" spc="-5" dirty="0">
                <a:latin typeface="Century Gothic"/>
                <a:cs typeface="Century Gothic"/>
              </a:rPr>
              <a:t>you</a:t>
            </a:r>
            <a:r>
              <a:rPr sz="1200" dirty="0">
                <a:latin typeface="Century Gothic"/>
                <a:cs typeface="Century Gothic"/>
              </a:rPr>
              <a:t>r</a:t>
            </a:r>
            <a:r>
              <a:rPr sz="1200" spc="-5" dirty="0">
                <a:latin typeface="Century Gothic"/>
                <a:cs typeface="Century Gothic"/>
              </a:rPr>
              <a:t> communicat</a:t>
            </a:r>
            <a:r>
              <a:rPr sz="1200" spc="10" dirty="0">
                <a:latin typeface="Century Gothic"/>
                <a:cs typeface="Century Gothic"/>
              </a:rPr>
              <a:t>i</a:t>
            </a:r>
            <a:r>
              <a:rPr sz="1200" spc="-5" dirty="0">
                <a:latin typeface="Century Gothic"/>
                <a:cs typeface="Century Gothic"/>
              </a:rPr>
              <a:t>on</a:t>
            </a:r>
            <a:r>
              <a:rPr sz="1200" dirty="0">
                <a:latin typeface="Century Gothic"/>
                <a:cs typeface="Century Gothic"/>
              </a:rPr>
              <a:t>s</a:t>
            </a:r>
            <a:r>
              <a:rPr sz="1200" spc="-5" dirty="0">
                <a:latin typeface="Century Gothic"/>
                <a:cs typeface="Century Gothic"/>
              </a:rPr>
              <a:t> con- </a:t>
            </a:r>
            <a:r>
              <a:rPr sz="1200" dirty="0">
                <a:latin typeface="Century Gothic"/>
                <a:cs typeface="Century Gothic"/>
              </a:rPr>
              <a:t>sistently.</a:t>
            </a:r>
            <a:r>
              <a:rPr sz="1200" spc="-15" dirty="0">
                <a:latin typeface="Century Gothic"/>
                <a:cs typeface="Century Gothic"/>
              </a:rPr>
              <a:t> </a:t>
            </a:r>
            <a:r>
              <a:rPr sz="1200" spc="5" dirty="0">
                <a:latin typeface="Century Gothic"/>
                <a:cs typeface="Century Gothic"/>
              </a:rPr>
              <a:t>A</a:t>
            </a:r>
            <a:r>
              <a:rPr sz="1200" dirty="0">
                <a:latin typeface="Century Gothic"/>
                <a:cs typeface="Century Gothic"/>
              </a:rPr>
              <a:t>s</a:t>
            </a:r>
            <a:r>
              <a:rPr sz="1200" spc="-5" dirty="0">
                <a:latin typeface="Century Gothic"/>
                <a:cs typeface="Century Gothic"/>
              </a:rPr>
              <a:t> </a:t>
            </a:r>
            <a:r>
              <a:rPr sz="1200" dirty="0">
                <a:latin typeface="Century Gothic"/>
                <a:cs typeface="Century Gothic"/>
              </a:rPr>
              <a:t>mentioned</a:t>
            </a:r>
            <a:r>
              <a:rPr sz="1200" spc="-5" dirty="0">
                <a:latin typeface="Century Gothic"/>
                <a:cs typeface="Century Gothic"/>
              </a:rPr>
              <a:t> </a:t>
            </a:r>
            <a:r>
              <a:rPr sz="1200" dirty="0">
                <a:latin typeface="Century Gothic"/>
                <a:cs typeface="Century Gothic"/>
              </a:rPr>
              <a:t>ear</a:t>
            </a:r>
            <a:r>
              <a:rPr sz="1200" spc="-10" dirty="0">
                <a:latin typeface="Century Gothic"/>
                <a:cs typeface="Century Gothic"/>
              </a:rPr>
              <a:t>l</a:t>
            </a:r>
            <a:r>
              <a:rPr sz="1200" spc="10" dirty="0">
                <a:latin typeface="Century Gothic"/>
                <a:cs typeface="Century Gothic"/>
              </a:rPr>
              <a:t>i</a:t>
            </a:r>
            <a:r>
              <a:rPr sz="1200" dirty="0">
                <a:latin typeface="Century Gothic"/>
                <a:cs typeface="Century Gothic"/>
              </a:rPr>
              <a:t>er</a:t>
            </a:r>
            <a:r>
              <a:rPr sz="1200" spc="-5" dirty="0">
                <a:latin typeface="Century Gothic"/>
                <a:cs typeface="Century Gothic"/>
              </a:rPr>
              <a:t> </a:t>
            </a:r>
            <a:r>
              <a:rPr sz="1200" dirty="0">
                <a:latin typeface="Century Gothic"/>
                <a:cs typeface="Century Gothic"/>
              </a:rPr>
              <a:t>in</a:t>
            </a:r>
            <a:r>
              <a:rPr sz="1200" spc="-5" dirty="0">
                <a:latin typeface="Century Gothic"/>
                <a:cs typeface="Century Gothic"/>
              </a:rPr>
              <a:t> </a:t>
            </a:r>
            <a:r>
              <a:rPr sz="1200" dirty="0">
                <a:latin typeface="Century Gothic"/>
                <a:cs typeface="Century Gothic"/>
              </a:rPr>
              <a:t>th</a:t>
            </a:r>
            <a:r>
              <a:rPr sz="1200" spc="10" dirty="0">
                <a:latin typeface="Century Gothic"/>
                <a:cs typeface="Century Gothic"/>
              </a:rPr>
              <a:t>i</a:t>
            </a:r>
            <a:r>
              <a:rPr sz="1200" dirty="0">
                <a:latin typeface="Century Gothic"/>
                <a:cs typeface="Century Gothic"/>
              </a:rPr>
              <a:t>s</a:t>
            </a:r>
            <a:r>
              <a:rPr sz="1200" spc="-5" dirty="0">
                <a:latin typeface="Century Gothic"/>
                <a:cs typeface="Century Gothic"/>
              </a:rPr>
              <a:t> </a:t>
            </a:r>
            <a:r>
              <a:rPr sz="1200" dirty="0">
                <a:latin typeface="Century Gothic"/>
                <a:cs typeface="Century Gothic"/>
              </a:rPr>
              <a:t>cou</a:t>
            </a:r>
            <a:r>
              <a:rPr sz="1200" spc="-10" dirty="0">
                <a:latin typeface="Century Gothic"/>
                <a:cs typeface="Century Gothic"/>
              </a:rPr>
              <a:t>r</a:t>
            </a:r>
            <a:r>
              <a:rPr sz="1200" dirty="0">
                <a:latin typeface="Century Gothic"/>
                <a:cs typeface="Century Gothic"/>
              </a:rPr>
              <a:t>se</a:t>
            </a:r>
            <a:r>
              <a:rPr sz="1200" spc="-5" dirty="0">
                <a:latin typeface="Century Gothic"/>
                <a:cs typeface="Century Gothic"/>
              </a:rPr>
              <a:t> </a:t>
            </a:r>
            <a:r>
              <a:rPr sz="1200" dirty="0">
                <a:latin typeface="Century Gothic"/>
                <a:cs typeface="Century Gothic"/>
              </a:rPr>
              <a:t>there</a:t>
            </a:r>
            <a:r>
              <a:rPr sz="1200" spc="-5" dirty="0">
                <a:latin typeface="Century Gothic"/>
                <a:cs typeface="Century Gothic"/>
              </a:rPr>
              <a:t> </a:t>
            </a:r>
            <a:r>
              <a:rPr sz="1200" spc="10" dirty="0">
                <a:latin typeface="Century Gothic"/>
                <a:cs typeface="Century Gothic"/>
              </a:rPr>
              <a:t>i</a:t>
            </a:r>
            <a:r>
              <a:rPr sz="1200" dirty="0">
                <a:latin typeface="Century Gothic"/>
                <a:cs typeface="Century Gothic"/>
              </a:rPr>
              <a:t>sn’t</a:t>
            </a:r>
            <a:r>
              <a:rPr sz="1200" spc="-5" dirty="0">
                <a:latin typeface="Century Gothic"/>
                <a:cs typeface="Century Gothic"/>
              </a:rPr>
              <a:t> </a:t>
            </a:r>
            <a:r>
              <a:rPr sz="1200" dirty="0">
                <a:latin typeface="Century Gothic"/>
                <a:cs typeface="Century Gothic"/>
              </a:rPr>
              <a:t>an</a:t>
            </a:r>
            <a:r>
              <a:rPr sz="1200" spc="-5" dirty="0">
                <a:latin typeface="Century Gothic"/>
                <a:cs typeface="Century Gothic"/>
              </a:rPr>
              <a:t> </a:t>
            </a:r>
            <a:r>
              <a:rPr sz="1200" dirty="0">
                <a:latin typeface="Century Gothic"/>
                <a:cs typeface="Century Gothic"/>
              </a:rPr>
              <a:t>alterna</a:t>
            </a:r>
            <a:r>
              <a:rPr sz="1200" spc="-5" dirty="0">
                <a:latin typeface="Century Gothic"/>
                <a:cs typeface="Century Gothic"/>
              </a:rPr>
              <a:t>t</a:t>
            </a:r>
            <a:r>
              <a:rPr sz="1200" dirty="0">
                <a:latin typeface="Century Gothic"/>
                <a:cs typeface="Century Gothic"/>
              </a:rPr>
              <a:t>ive</a:t>
            </a:r>
            <a:r>
              <a:rPr sz="1200" spc="-5" dirty="0">
                <a:latin typeface="Century Gothic"/>
                <a:cs typeface="Century Gothic"/>
              </a:rPr>
              <a:t> </a:t>
            </a:r>
            <a:r>
              <a:rPr sz="1200" dirty="0">
                <a:latin typeface="Century Gothic"/>
                <a:cs typeface="Century Gothic"/>
              </a:rPr>
              <a:t>to</a:t>
            </a:r>
            <a:r>
              <a:rPr sz="1200" spc="-5" dirty="0">
                <a:latin typeface="Century Gothic"/>
                <a:cs typeface="Century Gothic"/>
              </a:rPr>
              <a:t> </a:t>
            </a:r>
            <a:r>
              <a:rPr sz="1200" dirty="0">
                <a:latin typeface="Century Gothic"/>
                <a:cs typeface="Century Gothic"/>
              </a:rPr>
              <a:t>maintai</a:t>
            </a:r>
            <a:r>
              <a:rPr sz="1200" spc="-10" dirty="0">
                <a:latin typeface="Century Gothic"/>
                <a:cs typeface="Century Gothic"/>
              </a:rPr>
              <a:t>n</a:t>
            </a:r>
            <a:r>
              <a:rPr sz="1200" dirty="0">
                <a:latin typeface="Century Gothic"/>
                <a:cs typeface="Century Gothic"/>
              </a:rPr>
              <a:t>i</a:t>
            </a:r>
            <a:r>
              <a:rPr sz="1200" spc="-10" dirty="0">
                <a:latin typeface="Century Gothic"/>
                <a:cs typeface="Century Gothic"/>
              </a:rPr>
              <a:t>n</a:t>
            </a:r>
            <a:r>
              <a:rPr sz="1200" dirty="0">
                <a:latin typeface="Century Gothic"/>
                <a:cs typeface="Century Gothic"/>
              </a:rPr>
              <a:t>g</a:t>
            </a:r>
            <a:r>
              <a:rPr sz="1200" spc="-5" dirty="0">
                <a:latin typeface="Century Gothic"/>
                <a:cs typeface="Century Gothic"/>
              </a:rPr>
              <a:t> </a:t>
            </a:r>
            <a:r>
              <a:rPr sz="1200" dirty="0">
                <a:latin typeface="Century Gothic"/>
                <a:cs typeface="Century Gothic"/>
              </a:rPr>
              <a:t>a</a:t>
            </a:r>
            <a:r>
              <a:rPr sz="1200" spc="-5" dirty="0">
                <a:latin typeface="Century Gothic"/>
                <a:cs typeface="Century Gothic"/>
              </a:rPr>
              <a:t> </a:t>
            </a:r>
            <a:r>
              <a:rPr sz="1200" dirty="0">
                <a:latin typeface="Century Gothic"/>
                <a:cs typeface="Century Gothic"/>
              </a:rPr>
              <a:t>good</a:t>
            </a:r>
            <a:r>
              <a:rPr sz="1200" spc="-5" dirty="0">
                <a:latin typeface="Century Gothic"/>
                <a:cs typeface="Century Gothic"/>
              </a:rPr>
              <a:t> </a:t>
            </a:r>
            <a:r>
              <a:rPr sz="1200" dirty="0">
                <a:latin typeface="Century Gothic"/>
                <a:cs typeface="Century Gothic"/>
              </a:rPr>
              <a:t>so</a:t>
            </a:r>
            <a:r>
              <a:rPr sz="1200" spc="-10" dirty="0">
                <a:latin typeface="Century Gothic"/>
                <a:cs typeface="Century Gothic"/>
              </a:rPr>
              <a:t>c</a:t>
            </a:r>
            <a:r>
              <a:rPr sz="1200" spc="10" dirty="0">
                <a:latin typeface="Century Gothic"/>
                <a:cs typeface="Century Gothic"/>
              </a:rPr>
              <a:t>i</a:t>
            </a:r>
            <a:r>
              <a:rPr sz="1200" dirty="0">
                <a:latin typeface="Century Gothic"/>
                <a:cs typeface="Century Gothic"/>
              </a:rPr>
              <a:t>al</a:t>
            </a:r>
            <a:r>
              <a:rPr sz="1200" spc="-5" dirty="0">
                <a:latin typeface="Century Gothic"/>
                <a:cs typeface="Century Gothic"/>
              </a:rPr>
              <a:t> </a:t>
            </a:r>
            <a:r>
              <a:rPr sz="1200" dirty="0">
                <a:latin typeface="Century Gothic"/>
                <a:cs typeface="Century Gothic"/>
              </a:rPr>
              <a:t>me- </a:t>
            </a:r>
            <a:r>
              <a:rPr sz="1200" spc="-10" dirty="0">
                <a:latin typeface="Century Gothic"/>
                <a:cs typeface="Century Gothic"/>
              </a:rPr>
              <a:t>d</a:t>
            </a:r>
            <a:r>
              <a:rPr sz="1200" spc="10" dirty="0">
                <a:latin typeface="Century Gothic"/>
                <a:cs typeface="Century Gothic"/>
              </a:rPr>
              <a:t>i</a:t>
            </a:r>
            <a:r>
              <a:rPr sz="1200" dirty="0">
                <a:latin typeface="Century Gothic"/>
                <a:cs typeface="Century Gothic"/>
              </a:rPr>
              <a:t>a</a:t>
            </a:r>
            <a:r>
              <a:rPr sz="1200" spc="-5" dirty="0">
                <a:latin typeface="Century Gothic"/>
                <a:cs typeface="Century Gothic"/>
              </a:rPr>
              <a:t> strategy</a:t>
            </a:r>
            <a:r>
              <a:rPr sz="1200" dirty="0">
                <a:latin typeface="Century Gothic"/>
                <a:cs typeface="Century Gothic"/>
              </a:rPr>
              <a:t>.</a:t>
            </a:r>
            <a:r>
              <a:rPr sz="1200" spc="-5" dirty="0">
                <a:latin typeface="Century Gothic"/>
                <a:cs typeface="Century Gothic"/>
              </a:rPr>
              <a:t> </a:t>
            </a:r>
            <a:r>
              <a:rPr sz="1200" spc="-10" dirty="0">
                <a:latin typeface="Century Gothic"/>
                <a:cs typeface="Century Gothic"/>
              </a:rPr>
              <a:t>T</a:t>
            </a:r>
            <a:r>
              <a:rPr sz="1200" dirty="0">
                <a:latin typeface="Century Gothic"/>
                <a:cs typeface="Century Gothic"/>
              </a:rPr>
              <a:t>h</a:t>
            </a:r>
            <a:r>
              <a:rPr sz="1200" spc="10" dirty="0">
                <a:latin typeface="Century Gothic"/>
                <a:cs typeface="Century Gothic"/>
              </a:rPr>
              <a:t>i</a:t>
            </a:r>
            <a:r>
              <a:rPr sz="1200" spc="-5" dirty="0">
                <a:latin typeface="Century Gothic"/>
                <a:cs typeface="Century Gothic"/>
              </a:rPr>
              <a:t>r</a:t>
            </a:r>
            <a:r>
              <a:rPr sz="1200" dirty="0">
                <a:latin typeface="Century Gothic"/>
                <a:cs typeface="Century Gothic"/>
              </a:rPr>
              <a:t>d</a:t>
            </a:r>
            <a:r>
              <a:rPr sz="1200" spc="-5" dirty="0">
                <a:latin typeface="Century Gothic"/>
                <a:cs typeface="Century Gothic"/>
              </a:rPr>
              <a:t> part</a:t>
            </a:r>
            <a:r>
              <a:rPr sz="1200" dirty="0">
                <a:latin typeface="Century Gothic"/>
                <a:cs typeface="Century Gothic"/>
              </a:rPr>
              <a:t>y</a:t>
            </a:r>
            <a:r>
              <a:rPr sz="1200" spc="-5" dirty="0">
                <a:latin typeface="Century Gothic"/>
                <a:cs typeface="Century Gothic"/>
              </a:rPr>
              <a:t> managemen</a:t>
            </a:r>
            <a:r>
              <a:rPr sz="1200" dirty="0">
                <a:latin typeface="Century Gothic"/>
                <a:cs typeface="Century Gothic"/>
              </a:rPr>
              <a:t>t</a:t>
            </a:r>
            <a:r>
              <a:rPr sz="1200" spc="-5" dirty="0">
                <a:latin typeface="Century Gothic"/>
                <a:cs typeface="Century Gothic"/>
              </a:rPr>
              <a:t> compan</a:t>
            </a:r>
            <a:r>
              <a:rPr sz="1200" spc="10" dirty="0">
                <a:latin typeface="Century Gothic"/>
                <a:cs typeface="Century Gothic"/>
              </a:rPr>
              <a:t>i</a:t>
            </a:r>
            <a:r>
              <a:rPr sz="1200" spc="-10" dirty="0">
                <a:latin typeface="Century Gothic"/>
                <a:cs typeface="Century Gothic"/>
              </a:rPr>
              <a:t>e</a:t>
            </a:r>
            <a:r>
              <a:rPr sz="1200" dirty="0">
                <a:latin typeface="Century Gothic"/>
                <a:cs typeface="Century Gothic"/>
              </a:rPr>
              <a:t>s</a:t>
            </a:r>
            <a:r>
              <a:rPr sz="1200" spc="-5" dirty="0">
                <a:latin typeface="Century Gothic"/>
                <a:cs typeface="Century Gothic"/>
              </a:rPr>
              <a:t> </a:t>
            </a:r>
            <a:r>
              <a:rPr sz="1200" dirty="0">
                <a:latin typeface="Century Gothic"/>
                <a:cs typeface="Century Gothic"/>
              </a:rPr>
              <a:t>can</a:t>
            </a:r>
            <a:r>
              <a:rPr sz="1200" spc="-5" dirty="0">
                <a:latin typeface="Century Gothic"/>
                <a:cs typeface="Century Gothic"/>
              </a:rPr>
              <a:t> </a:t>
            </a:r>
            <a:r>
              <a:rPr sz="1200" dirty="0">
                <a:latin typeface="Century Gothic"/>
                <a:cs typeface="Century Gothic"/>
              </a:rPr>
              <a:t>create</a:t>
            </a:r>
            <a:r>
              <a:rPr sz="1200" spc="-5" dirty="0">
                <a:latin typeface="Century Gothic"/>
                <a:cs typeface="Century Gothic"/>
              </a:rPr>
              <a:t> </a:t>
            </a:r>
            <a:r>
              <a:rPr sz="1200" dirty="0">
                <a:latin typeface="Century Gothic"/>
                <a:cs typeface="Century Gothic"/>
              </a:rPr>
              <a:t>a</a:t>
            </a:r>
            <a:r>
              <a:rPr sz="1200" spc="-5" dirty="0">
                <a:latin typeface="Century Gothic"/>
                <a:cs typeface="Century Gothic"/>
              </a:rPr>
              <a:t> </a:t>
            </a:r>
            <a:r>
              <a:rPr sz="1200" dirty="0">
                <a:latin typeface="Century Gothic"/>
                <a:cs typeface="Century Gothic"/>
              </a:rPr>
              <a:t>strategy</a:t>
            </a:r>
            <a:r>
              <a:rPr sz="1200" spc="-5" dirty="0">
                <a:latin typeface="Century Gothic"/>
                <a:cs typeface="Century Gothic"/>
              </a:rPr>
              <a:t> </a:t>
            </a:r>
            <a:r>
              <a:rPr sz="1200" dirty="0">
                <a:latin typeface="Century Gothic"/>
                <a:cs typeface="Century Gothic"/>
              </a:rPr>
              <a:t>and</a:t>
            </a:r>
            <a:r>
              <a:rPr sz="1200" spc="-5" dirty="0">
                <a:latin typeface="Century Gothic"/>
                <a:cs typeface="Century Gothic"/>
              </a:rPr>
              <a:t> </a:t>
            </a:r>
            <a:r>
              <a:rPr sz="1200" dirty="0">
                <a:latin typeface="Century Gothic"/>
                <a:cs typeface="Century Gothic"/>
              </a:rPr>
              <a:t>schedule</a:t>
            </a:r>
            <a:r>
              <a:rPr sz="1200" spc="-5" dirty="0">
                <a:latin typeface="Century Gothic"/>
                <a:cs typeface="Century Gothic"/>
              </a:rPr>
              <a:t> </a:t>
            </a:r>
            <a:r>
              <a:rPr sz="1200" dirty="0">
                <a:latin typeface="Century Gothic"/>
                <a:cs typeface="Century Gothic"/>
              </a:rPr>
              <a:t>communica- t</a:t>
            </a:r>
            <a:r>
              <a:rPr sz="1200" spc="10" dirty="0">
                <a:latin typeface="Century Gothic"/>
                <a:cs typeface="Century Gothic"/>
              </a:rPr>
              <a:t>i</a:t>
            </a:r>
            <a:r>
              <a:rPr sz="1200" dirty="0">
                <a:latin typeface="Century Gothic"/>
                <a:cs typeface="Century Gothic"/>
              </a:rPr>
              <a:t>ons</a:t>
            </a:r>
            <a:r>
              <a:rPr sz="1200" spc="-5" dirty="0">
                <a:latin typeface="Century Gothic"/>
                <a:cs typeface="Century Gothic"/>
              </a:rPr>
              <a:t> </a:t>
            </a:r>
            <a:r>
              <a:rPr sz="1200" dirty="0">
                <a:latin typeface="Century Gothic"/>
                <a:cs typeface="Century Gothic"/>
              </a:rPr>
              <a:t>but</a:t>
            </a:r>
            <a:r>
              <a:rPr sz="1200" spc="-5" dirty="0">
                <a:latin typeface="Century Gothic"/>
                <a:cs typeface="Century Gothic"/>
              </a:rPr>
              <a:t> </a:t>
            </a:r>
            <a:r>
              <a:rPr sz="1200" dirty="0">
                <a:latin typeface="Century Gothic"/>
                <a:cs typeface="Century Gothic"/>
              </a:rPr>
              <a:t>they</a:t>
            </a:r>
            <a:r>
              <a:rPr sz="1200" spc="-5" dirty="0">
                <a:latin typeface="Century Gothic"/>
                <a:cs typeface="Century Gothic"/>
              </a:rPr>
              <a:t> </a:t>
            </a:r>
            <a:r>
              <a:rPr sz="1200" dirty="0">
                <a:latin typeface="Century Gothic"/>
                <a:cs typeface="Century Gothic"/>
              </a:rPr>
              <a:t>cannot</a:t>
            </a:r>
            <a:r>
              <a:rPr sz="1200" spc="-5" dirty="0">
                <a:latin typeface="Century Gothic"/>
                <a:cs typeface="Century Gothic"/>
              </a:rPr>
              <a:t> </a:t>
            </a:r>
            <a:r>
              <a:rPr sz="1200" dirty="0">
                <a:latin typeface="Century Gothic"/>
                <a:cs typeface="Century Gothic"/>
              </a:rPr>
              <a:t>replace</a:t>
            </a:r>
            <a:r>
              <a:rPr sz="1200" spc="-5" dirty="0">
                <a:latin typeface="Century Gothic"/>
                <a:cs typeface="Century Gothic"/>
              </a:rPr>
              <a:t> </a:t>
            </a:r>
            <a:r>
              <a:rPr sz="1200" dirty="0">
                <a:latin typeface="Century Gothic"/>
                <a:cs typeface="Century Gothic"/>
              </a:rPr>
              <a:t>the</a:t>
            </a:r>
            <a:r>
              <a:rPr sz="1200" spc="-5" dirty="0">
                <a:latin typeface="Century Gothic"/>
                <a:cs typeface="Century Gothic"/>
              </a:rPr>
              <a:t> </a:t>
            </a:r>
            <a:r>
              <a:rPr sz="1200" dirty="0">
                <a:latin typeface="Century Gothic"/>
                <a:cs typeface="Century Gothic"/>
              </a:rPr>
              <a:t>real</a:t>
            </a:r>
            <a:r>
              <a:rPr sz="1200" spc="-5" dirty="0">
                <a:latin typeface="Century Gothic"/>
                <a:cs typeface="Century Gothic"/>
              </a:rPr>
              <a:t> </a:t>
            </a:r>
            <a:r>
              <a:rPr sz="1200" dirty="0">
                <a:latin typeface="Century Gothic"/>
                <a:cs typeface="Century Gothic"/>
              </a:rPr>
              <a:t>time</a:t>
            </a:r>
            <a:r>
              <a:rPr sz="1200" spc="-5" dirty="0">
                <a:latin typeface="Century Gothic"/>
                <a:cs typeface="Century Gothic"/>
              </a:rPr>
              <a:t> </a:t>
            </a:r>
            <a:r>
              <a:rPr sz="1200" dirty="0">
                <a:latin typeface="Century Gothic"/>
                <a:cs typeface="Century Gothic"/>
              </a:rPr>
              <a:t>“a</a:t>
            </a:r>
            <a:r>
              <a:rPr sz="1200" spc="-10" dirty="0">
                <a:latin typeface="Century Gothic"/>
                <a:cs typeface="Century Gothic"/>
              </a:rPr>
              <a:t>d</a:t>
            </a:r>
            <a:r>
              <a:rPr sz="1200" spc="10" dirty="0">
                <a:latin typeface="Century Gothic"/>
                <a:cs typeface="Century Gothic"/>
              </a:rPr>
              <a:t>v</a:t>
            </a:r>
            <a:r>
              <a:rPr sz="1200" dirty="0">
                <a:latin typeface="Century Gothic"/>
                <a:cs typeface="Century Gothic"/>
              </a:rPr>
              <a:t>entur</a:t>
            </a:r>
            <a:r>
              <a:rPr sz="1200" spc="-5" dirty="0">
                <a:latin typeface="Century Gothic"/>
                <a:cs typeface="Century Gothic"/>
              </a:rPr>
              <a:t>es</a:t>
            </a:r>
            <a:r>
              <a:rPr sz="1200" dirty="0">
                <a:latin typeface="Century Gothic"/>
                <a:cs typeface="Century Gothic"/>
              </a:rPr>
              <a:t>”</a:t>
            </a:r>
            <a:r>
              <a:rPr sz="1200" spc="-5" dirty="0">
                <a:latin typeface="Century Gothic"/>
                <a:cs typeface="Century Gothic"/>
              </a:rPr>
              <a:t> tha</a:t>
            </a:r>
            <a:r>
              <a:rPr sz="1200" dirty="0">
                <a:latin typeface="Century Gothic"/>
                <a:cs typeface="Century Gothic"/>
              </a:rPr>
              <a:t>t</a:t>
            </a:r>
            <a:r>
              <a:rPr sz="1200" spc="-5" dirty="0">
                <a:latin typeface="Century Gothic"/>
                <a:cs typeface="Century Gothic"/>
              </a:rPr>
              <a:t> tak</a:t>
            </a:r>
            <a:r>
              <a:rPr sz="1200" dirty="0">
                <a:latin typeface="Century Gothic"/>
                <a:cs typeface="Century Gothic"/>
              </a:rPr>
              <a:t>e</a:t>
            </a:r>
            <a:r>
              <a:rPr sz="1200" spc="-5" dirty="0">
                <a:latin typeface="Century Gothic"/>
                <a:cs typeface="Century Gothic"/>
              </a:rPr>
              <a:t> plac</a:t>
            </a:r>
            <a:r>
              <a:rPr sz="1200" dirty="0">
                <a:latin typeface="Century Gothic"/>
                <a:cs typeface="Century Gothic"/>
              </a:rPr>
              <a:t>e</a:t>
            </a:r>
            <a:r>
              <a:rPr sz="1200" spc="-5" dirty="0">
                <a:latin typeface="Century Gothic"/>
                <a:cs typeface="Century Gothic"/>
              </a:rPr>
              <a:t> </a:t>
            </a:r>
            <a:r>
              <a:rPr sz="1200" spc="10" dirty="0">
                <a:latin typeface="Century Gothic"/>
                <a:cs typeface="Century Gothic"/>
              </a:rPr>
              <a:t>i</a:t>
            </a:r>
            <a:r>
              <a:rPr sz="1200" dirty="0">
                <a:latin typeface="Century Gothic"/>
                <a:cs typeface="Century Gothic"/>
              </a:rPr>
              <a:t>n</a:t>
            </a:r>
            <a:r>
              <a:rPr sz="1200" spc="-5" dirty="0">
                <a:latin typeface="Century Gothic"/>
                <a:cs typeface="Century Gothic"/>
              </a:rPr>
              <a:t> e</a:t>
            </a:r>
            <a:r>
              <a:rPr sz="1200" spc="5" dirty="0">
                <a:latin typeface="Century Gothic"/>
                <a:cs typeface="Century Gothic"/>
              </a:rPr>
              <a:t>v</a:t>
            </a:r>
            <a:r>
              <a:rPr sz="1200" spc="-5" dirty="0">
                <a:latin typeface="Century Gothic"/>
                <a:cs typeface="Century Gothic"/>
              </a:rPr>
              <a:t>er</a:t>
            </a:r>
            <a:r>
              <a:rPr sz="1200" dirty="0">
                <a:latin typeface="Century Gothic"/>
                <a:cs typeface="Century Gothic"/>
              </a:rPr>
              <a:t>y</a:t>
            </a:r>
            <a:r>
              <a:rPr sz="1200" spc="-5" dirty="0">
                <a:latin typeface="Century Gothic"/>
                <a:cs typeface="Century Gothic"/>
              </a:rPr>
              <a:t> bus</a:t>
            </a:r>
            <a:r>
              <a:rPr sz="1200" spc="10" dirty="0">
                <a:latin typeface="Century Gothic"/>
                <a:cs typeface="Century Gothic"/>
              </a:rPr>
              <a:t>i</a:t>
            </a:r>
            <a:r>
              <a:rPr sz="1200" spc="-5" dirty="0">
                <a:latin typeface="Century Gothic"/>
                <a:cs typeface="Century Gothic"/>
              </a:rPr>
              <a:t>ness</a:t>
            </a:r>
            <a:r>
              <a:rPr sz="1200" dirty="0">
                <a:latin typeface="Century Gothic"/>
                <a:cs typeface="Century Gothic"/>
              </a:rPr>
              <a:t>.</a:t>
            </a:r>
            <a:r>
              <a:rPr sz="1200" spc="-15" dirty="0">
                <a:latin typeface="Century Gothic"/>
                <a:cs typeface="Century Gothic"/>
              </a:rPr>
              <a:t> </a:t>
            </a:r>
            <a:r>
              <a:rPr sz="1200" spc="-10" dirty="0">
                <a:latin typeface="Century Gothic"/>
                <a:cs typeface="Century Gothic"/>
              </a:rPr>
              <a:t>I</a:t>
            </a:r>
            <a:r>
              <a:rPr sz="1200" dirty="0">
                <a:latin typeface="Century Gothic"/>
                <a:cs typeface="Century Gothic"/>
              </a:rPr>
              <a:t>t</a:t>
            </a:r>
            <a:r>
              <a:rPr sz="1200" spc="-5" dirty="0">
                <a:latin typeface="Century Gothic"/>
                <a:cs typeface="Century Gothic"/>
              </a:rPr>
              <a:t> </a:t>
            </a:r>
            <a:r>
              <a:rPr sz="1200" spc="10" dirty="0">
                <a:latin typeface="Century Gothic"/>
                <a:cs typeface="Century Gothic"/>
              </a:rPr>
              <a:t>i</a:t>
            </a:r>
            <a:r>
              <a:rPr sz="1200" dirty="0">
                <a:latin typeface="Century Gothic"/>
                <a:cs typeface="Century Gothic"/>
              </a:rPr>
              <a:t>s</a:t>
            </a:r>
            <a:r>
              <a:rPr sz="1200" spc="-5" dirty="0">
                <a:latin typeface="Century Gothic"/>
                <a:cs typeface="Century Gothic"/>
              </a:rPr>
              <a:t> these exper</a:t>
            </a:r>
            <a:r>
              <a:rPr sz="1200" spc="10" dirty="0">
                <a:latin typeface="Century Gothic"/>
                <a:cs typeface="Century Gothic"/>
              </a:rPr>
              <a:t>i</a:t>
            </a:r>
            <a:r>
              <a:rPr sz="1200" spc="-5" dirty="0">
                <a:latin typeface="Century Gothic"/>
                <a:cs typeface="Century Gothic"/>
              </a:rPr>
              <a:t>ence</a:t>
            </a:r>
            <a:r>
              <a:rPr sz="1200" dirty="0">
                <a:latin typeface="Century Gothic"/>
                <a:cs typeface="Century Gothic"/>
              </a:rPr>
              <a:t>s</a:t>
            </a:r>
            <a:r>
              <a:rPr sz="1200" spc="-5" dirty="0">
                <a:latin typeface="Century Gothic"/>
                <a:cs typeface="Century Gothic"/>
              </a:rPr>
              <a:t> tha</a:t>
            </a:r>
            <a:r>
              <a:rPr sz="1200" dirty="0">
                <a:latin typeface="Century Gothic"/>
                <a:cs typeface="Century Gothic"/>
              </a:rPr>
              <a:t>t</a:t>
            </a:r>
            <a:r>
              <a:rPr sz="1200" spc="-5" dirty="0">
                <a:latin typeface="Century Gothic"/>
                <a:cs typeface="Century Gothic"/>
              </a:rPr>
              <a:t> connec</a:t>
            </a:r>
            <a:r>
              <a:rPr sz="1200" dirty="0">
                <a:latin typeface="Century Gothic"/>
                <a:cs typeface="Century Gothic"/>
              </a:rPr>
              <a:t>t</a:t>
            </a:r>
            <a:r>
              <a:rPr sz="1200" spc="-5" dirty="0">
                <a:latin typeface="Century Gothic"/>
                <a:cs typeface="Century Gothic"/>
              </a:rPr>
              <a:t> wit</a:t>
            </a:r>
            <a:r>
              <a:rPr sz="1200" dirty="0">
                <a:latin typeface="Century Gothic"/>
                <a:cs typeface="Century Gothic"/>
              </a:rPr>
              <a:t>h</a:t>
            </a:r>
            <a:r>
              <a:rPr sz="1200" spc="-5" dirty="0">
                <a:latin typeface="Century Gothic"/>
                <a:cs typeface="Century Gothic"/>
              </a:rPr>
              <a:t> th</a:t>
            </a:r>
            <a:r>
              <a:rPr sz="1200" dirty="0">
                <a:latin typeface="Century Gothic"/>
                <a:cs typeface="Century Gothic"/>
              </a:rPr>
              <a:t>e</a:t>
            </a:r>
            <a:r>
              <a:rPr sz="1200" spc="-5" dirty="0">
                <a:latin typeface="Century Gothic"/>
                <a:cs typeface="Century Gothic"/>
              </a:rPr>
              <a:t> publi</a:t>
            </a:r>
            <a:r>
              <a:rPr sz="1200" dirty="0">
                <a:latin typeface="Century Gothic"/>
                <a:cs typeface="Century Gothic"/>
              </a:rPr>
              <a:t>c</a:t>
            </a:r>
            <a:r>
              <a:rPr sz="1200" spc="-5" dirty="0">
                <a:latin typeface="Century Gothic"/>
                <a:cs typeface="Century Gothic"/>
              </a:rPr>
              <a:t> an</a:t>
            </a:r>
            <a:r>
              <a:rPr sz="1200" dirty="0">
                <a:latin typeface="Century Gothic"/>
                <a:cs typeface="Century Gothic"/>
              </a:rPr>
              <a:t>d</a:t>
            </a:r>
            <a:r>
              <a:rPr sz="1200" spc="-5" dirty="0">
                <a:latin typeface="Century Gothic"/>
                <a:cs typeface="Century Gothic"/>
              </a:rPr>
              <a:t> you</a:t>
            </a:r>
            <a:r>
              <a:rPr sz="1200" dirty="0">
                <a:latin typeface="Century Gothic"/>
                <a:cs typeface="Century Gothic"/>
              </a:rPr>
              <a:t>r</a:t>
            </a:r>
            <a:r>
              <a:rPr sz="1200" spc="-5" dirty="0">
                <a:latin typeface="Century Gothic"/>
                <a:cs typeface="Century Gothic"/>
              </a:rPr>
              <a:t> </a:t>
            </a:r>
            <a:r>
              <a:rPr sz="1200" dirty="0">
                <a:latin typeface="Century Gothic"/>
                <a:cs typeface="Century Gothic"/>
              </a:rPr>
              <a:t>customers.</a:t>
            </a:r>
            <a:r>
              <a:rPr sz="1200" spc="-15" dirty="0">
                <a:latin typeface="Century Gothic"/>
                <a:cs typeface="Century Gothic"/>
              </a:rPr>
              <a:t> </a:t>
            </a:r>
            <a:r>
              <a:rPr sz="1200" dirty="0">
                <a:latin typeface="Century Gothic"/>
                <a:cs typeface="Century Gothic"/>
              </a:rPr>
              <a:t>Bu</a:t>
            </a:r>
            <a:r>
              <a:rPr sz="1200" spc="10" dirty="0">
                <a:latin typeface="Century Gothic"/>
                <a:cs typeface="Century Gothic"/>
              </a:rPr>
              <a:t>i</a:t>
            </a:r>
            <a:r>
              <a:rPr sz="1200" spc="-5" dirty="0">
                <a:latin typeface="Century Gothic"/>
                <a:cs typeface="Century Gothic"/>
              </a:rPr>
              <a:t>l</a:t>
            </a:r>
            <a:r>
              <a:rPr sz="1200" spc="-10" dirty="0">
                <a:latin typeface="Century Gothic"/>
                <a:cs typeface="Century Gothic"/>
              </a:rPr>
              <a:t>d</a:t>
            </a:r>
            <a:r>
              <a:rPr sz="1200" spc="5" dirty="0">
                <a:latin typeface="Century Gothic"/>
                <a:cs typeface="Century Gothic"/>
              </a:rPr>
              <a:t>i</a:t>
            </a:r>
            <a:r>
              <a:rPr sz="1200" dirty="0">
                <a:latin typeface="Century Gothic"/>
                <a:cs typeface="Century Gothic"/>
              </a:rPr>
              <a:t>ng</a:t>
            </a:r>
            <a:r>
              <a:rPr sz="1200" spc="-5" dirty="0">
                <a:latin typeface="Century Gothic"/>
                <a:cs typeface="Century Gothic"/>
              </a:rPr>
              <a:t> </a:t>
            </a:r>
            <a:r>
              <a:rPr sz="1200" dirty="0">
                <a:latin typeface="Century Gothic"/>
                <a:cs typeface="Century Gothic"/>
              </a:rPr>
              <a:t>an</a:t>
            </a:r>
            <a:r>
              <a:rPr sz="1200" spc="-5" dirty="0">
                <a:latin typeface="Century Gothic"/>
                <a:cs typeface="Century Gothic"/>
              </a:rPr>
              <a:t> </a:t>
            </a:r>
            <a:r>
              <a:rPr sz="1200" dirty="0">
                <a:latin typeface="Century Gothic"/>
                <a:cs typeface="Century Gothic"/>
              </a:rPr>
              <a:t>authent</a:t>
            </a:r>
            <a:r>
              <a:rPr sz="1200" spc="10" dirty="0">
                <a:latin typeface="Century Gothic"/>
                <a:cs typeface="Century Gothic"/>
              </a:rPr>
              <a:t>i</a:t>
            </a:r>
            <a:r>
              <a:rPr sz="1200" dirty="0">
                <a:latin typeface="Century Gothic"/>
                <a:cs typeface="Century Gothic"/>
              </a:rPr>
              <a:t>c</a:t>
            </a:r>
            <a:r>
              <a:rPr sz="1200" spc="-5" dirty="0">
                <a:latin typeface="Century Gothic"/>
                <a:cs typeface="Century Gothic"/>
              </a:rPr>
              <a:t> </a:t>
            </a:r>
            <a:r>
              <a:rPr sz="1200" dirty="0">
                <a:latin typeface="Century Gothic"/>
                <a:cs typeface="Century Gothic"/>
              </a:rPr>
              <a:t>so</a:t>
            </a:r>
            <a:r>
              <a:rPr sz="1200" spc="-10" dirty="0">
                <a:latin typeface="Century Gothic"/>
                <a:cs typeface="Century Gothic"/>
              </a:rPr>
              <a:t>c</a:t>
            </a:r>
            <a:r>
              <a:rPr sz="1200" spc="5" dirty="0">
                <a:latin typeface="Century Gothic"/>
                <a:cs typeface="Century Gothic"/>
              </a:rPr>
              <a:t>i</a:t>
            </a:r>
            <a:r>
              <a:rPr sz="1200" dirty="0">
                <a:latin typeface="Century Gothic"/>
                <a:cs typeface="Century Gothic"/>
              </a:rPr>
              <a:t>al</a:t>
            </a:r>
            <a:r>
              <a:rPr sz="1200" spc="-5" dirty="0">
                <a:latin typeface="Century Gothic"/>
                <a:cs typeface="Century Gothic"/>
              </a:rPr>
              <a:t> </a:t>
            </a:r>
            <a:r>
              <a:rPr sz="1200" dirty="0">
                <a:latin typeface="Century Gothic"/>
                <a:cs typeface="Century Gothic"/>
              </a:rPr>
              <a:t>me</a:t>
            </a:r>
            <a:r>
              <a:rPr sz="1200" spc="-10" dirty="0">
                <a:latin typeface="Century Gothic"/>
                <a:cs typeface="Century Gothic"/>
              </a:rPr>
              <a:t>d</a:t>
            </a:r>
            <a:r>
              <a:rPr sz="1200" spc="5" dirty="0">
                <a:latin typeface="Century Gothic"/>
                <a:cs typeface="Century Gothic"/>
              </a:rPr>
              <a:t>i</a:t>
            </a:r>
            <a:r>
              <a:rPr sz="1200" dirty="0">
                <a:latin typeface="Century Gothic"/>
                <a:cs typeface="Century Gothic"/>
              </a:rPr>
              <a:t>a </a:t>
            </a:r>
            <a:r>
              <a:rPr sz="1200" spc="-5" dirty="0">
                <a:latin typeface="Century Gothic"/>
                <a:cs typeface="Century Gothic"/>
              </a:rPr>
              <a:t>commun</a:t>
            </a:r>
            <a:r>
              <a:rPr sz="1200" spc="5" dirty="0">
                <a:latin typeface="Century Gothic"/>
                <a:cs typeface="Century Gothic"/>
              </a:rPr>
              <a:t>i</a:t>
            </a:r>
            <a:r>
              <a:rPr sz="1200" spc="-5" dirty="0">
                <a:latin typeface="Century Gothic"/>
                <a:cs typeface="Century Gothic"/>
              </a:rPr>
              <a:t>t</a:t>
            </a:r>
            <a:r>
              <a:rPr sz="1200" dirty="0">
                <a:latin typeface="Century Gothic"/>
                <a:cs typeface="Century Gothic"/>
              </a:rPr>
              <a:t>y</a:t>
            </a:r>
            <a:r>
              <a:rPr sz="1200" spc="-5" dirty="0">
                <a:latin typeface="Century Gothic"/>
                <a:cs typeface="Century Gothic"/>
              </a:rPr>
              <a:t> take</a:t>
            </a:r>
            <a:r>
              <a:rPr sz="1200" dirty="0">
                <a:latin typeface="Century Gothic"/>
                <a:cs typeface="Century Gothic"/>
              </a:rPr>
              <a:t>s</a:t>
            </a:r>
            <a:r>
              <a:rPr sz="1200" spc="-5" dirty="0">
                <a:latin typeface="Century Gothic"/>
                <a:cs typeface="Century Gothic"/>
              </a:rPr>
              <a:t> t</a:t>
            </a:r>
            <a:r>
              <a:rPr sz="1200" spc="5" dirty="0">
                <a:latin typeface="Century Gothic"/>
                <a:cs typeface="Century Gothic"/>
              </a:rPr>
              <a:t>i</a:t>
            </a:r>
            <a:r>
              <a:rPr sz="1200" spc="-5" dirty="0">
                <a:latin typeface="Century Gothic"/>
                <a:cs typeface="Century Gothic"/>
              </a:rPr>
              <a:t>m</a:t>
            </a:r>
            <a:r>
              <a:rPr sz="1200" dirty="0">
                <a:latin typeface="Century Gothic"/>
                <a:cs typeface="Century Gothic"/>
              </a:rPr>
              <a:t>e</a:t>
            </a:r>
            <a:r>
              <a:rPr sz="1200" spc="-5" dirty="0">
                <a:latin typeface="Century Gothic"/>
                <a:cs typeface="Century Gothic"/>
              </a:rPr>
              <a:t> an</a:t>
            </a:r>
            <a:r>
              <a:rPr sz="1200" dirty="0">
                <a:latin typeface="Century Gothic"/>
                <a:cs typeface="Century Gothic"/>
              </a:rPr>
              <a:t>d</a:t>
            </a:r>
            <a:r>
              <a:rPr sz="1200" spc="-5" dirty="0">
                <a:latin typeface="Century Gothic"/>
                <a:cs typeface="Century Gothic"/>
              </a:rPr>
              <a:t> effor</a:t>
            </a:r>
            <a:r>
              <a:rPr sz="1200" spc="5" dirty="0">
                <a:latin typeface="Century Gothic"/>
                <a:cs typeface="Century Gothic"/>
              </a:rPr>
              <a:t>t</a:t>
            </a:r>
            <a:r>
              <a:rPr sz="1200" dirty="0">
                <a:latin typeface="Century Gothic"/>
                <a:cs typeface="Century Gothic"/>
              </a:rPr>
              <a:t>,</a:t>
            </a:r>
            <a:r>
              <a:rPr sz="1200" spc="-20" dirty="0">
                <a:latin typeface="Century Gothic"/>
                <a:cs typeface="Century Gothic"/>
              </a:rPr>
              <a:t> </a:t>
            </a:r>
            <a:r>
              <a:rPr sz="1200" spc="-5" dirty="0">
                <a:latin typeface="Century Gothic"/>
                <a:cs typeface="Century Gothic"/>
              </a:rPr>
              <a:t>muc</a:t>
            </a:r>
            <a:r>
              <a:rPr sz="1200" dirty="0">
                <a:latin typeface="Century Gothic"/>
                <a:cs typeface="Century Gothic"/>
              </a:rPr>
              <a:t>h </a:t>
            </a:r>
            <a:r>
              <a:rPr sz="1200" spc="-5" dirty="0">
                <a:latin typeface="Century Gothic"/>
                <a:cs typeface="Century Gothic"/>
              </a:rPr>
              <a:t>l</a:t>
            </a:r>
            <a:r>
              <a:rPr sz="1200" spc="10" dirty="0">
                <a:latin typeface="Century Gothic"/>
                <a:cs typeface="Century Gothic"/>
              </a:rPr>
              <a:t>i</a:t>
            </a:r>
            <a:r>
              <a:rPr sz="1200" spc="-5" dirty="0">
                <a:latin typeface="Century Gothic"/>
                <a:cs typeface="Century Gothic"/>
              </a:rPr>
              <a:t>k</a:t>
            </a:r>
            <a:r>
              <a:rPr sz="1200" dirty="0">
                <a:latin typeface="Century Gothic"/>
                <a:cs typeface="Century Gothic"/>
              </a:rPr>
              <a:t>e</a:t>
            </a:r>
            <a:r>
              <a:rPr sz="1200" spc="-5" dirty="0">
                <a:latin typeface="Century Gothic"/>
                <a:cs typeface="Century Gothic"/>
              </a:rPr>
              <a:t> bu</a:t>
            </a:r>
            <a:r>
              <a:rPr sz="1200" spc="10" dirty="0">
                <a:latin typeface="Century Gothic"/>
                <a:cs typeface="Century Gothic"/>
              </a:rPr>
              <a:t>i</a:t>
            </a:r>
            <a:r>
              <a:rPr sz="1200" spc="-5" dirty="0">
                <a:latin typeface="Century Gothic"/>
                <a:cs typeface="Century Gothic"/>
              </a:rPr>
              <a:t>ldin</a:t>
            </a:r>
            <a:r>
              <a:rPr sz="1200" dirty="0">
                <a:latin typeface="Century Gothic"/>
                <a:cs typeface="Century Gothic"/>
              </a:rPr>
              <a:t>g</a:t>
            </a:r>
            <a:r>
              <a:rPr sz="1200" spc="10" dirty="0">
                <a:latin typeface="Century Gothic"/>
                <a:cs typeface="Century Gothic"/>
              </a:rPr>
              <a:t> </a:t>
            </a:r>
            <a:r>
              <a:rPr sz="1200" dirty="0">
                <a:latin typeface="Century Gothic"/>
                <a:cs typeface="Century Gothic"/>
              </a:rPr>
              <a:t>personal</a:t>
            </a:r>
            <a:r>
              <a:rPr sz="1200" spc="-5" dirty="0">
                <a:latin typeface="Century Gothic"/>
                <a:cs typeface="Century Gothic"/>
              </a:rPr>
              <a:t> </a:t>
            </a:r>
            <a:r>
              <a:rPr sz="1200" dirty="0">
                <a:latin typeface="Century Gothic"/>
                <a:cs typeface="Century Gothic"/>
              </a:rPr>
              <a:t>f</a:t>
            </a:r>
            <a:r>
              <a:rPr sz="1200" spc="-10" dirty="0">
                <a:latin typeface="Century Gothic"/>
                <a:cs typeface="Century Gothic"/>
              </a:rPr>
              <a:t>r</a:t>
            </a:r>
            <a:r>
              <a:rPr sz="1200" spc="10" dirty="0">
                <a:latin typeface="Century Gothic"/>
                <a:cs typeface="Century Gothic"/>
              </a:rPr>
              <a:t>i</a:t>
            </a:r>
            <a:r>
              <a:rPr sz="1200" dirty="0">
                <a:latin typeface="Century Gothic"/>
                <a:cs typeface="Century Gothic"/>
              </a:rPr>
              <a:t>ends</a:t>
            </a:r>
            <a:r>
              <a:rPr sz="1200" spc="-10" dirty="0">
                <a:latin typeface="Century Gothic"/>
                <a:cs typeface="Century Gothic"/>
              </a:rPr>
              <a:t>h</a:t>
            </a:r>
            <a:r>
              <a:rPr sz="1200" dirty="0">
                <a:latin typeface="Century Gothic"/>
                <a:cs typeface="Century Gothic"/>
              </a:rPr>
              <a:t>ips</a:t>
            </a:r>
            <a:r>
              <a:rPr sz="1200" spc="-5" dirty="0">
                <a:latin typeface="Century Gothic"/>
                <a:cs typeface="Century Gothic"/>
              </a:rPr>
              <a:t> </a:t>
            </a:r>
            <a:r>
              <a:rPr sz="1200" dirty="0">
                <a:latin typeface="Century Gothic"/>
                <a:cs typeface="Century Gothic"/>
              </a:rPr>
              <a:t>take</a:t>
            </a:r>
            <a:r>
              <a:rPr sz="1200" spc="-5" dirty="0">
                <a:latin typeface="Century Gothic"/>
                <a:cs typeface="Century Gothic"/>
              </a:rPr>
              <a:t> ti</a:t>
            </a:r>
            <a:r>
              <a:rPr sz="1200" dirty="0">
                <a:latin typeface="Century Gothic"/>
                <a:cs typeface="Century Gothic"/>
              </a:rPr>
              <a:t>me</a:t>
            </a:r>
            <a:r>
              <a:rPr sz="1200" spc="-5" dirty="0">
                <a:latin typeface="Century Gothic"/>
                <a:cs typeface="Century Gothic"/>
              </a:rPr>
              <a:t> </a:t>
            </a:r>
            <a:r>
              <a:rPr sz="1200" dirty="0">
                <a:latin typeface="Century Gothic"/>
                <a:cs typeface="Century Gothic"/>
              </a:rPr>
              <a:t>and</a:t>
            </a:r>
            <a:r>
              <a:rPr sz="1200" spc="-5" dirty="0">
                <a:latin typeface="Century Gothic"/>
                <a:cs typeface="Century Gothic"/>
              </a:rPr>
              <a:t> </a:t>
            </a:r>
            <a:r>
              <a:rPr sz="1200" dirty="0">
                <a:latin typeface="Century Gothic"/>
                <a:cs typeface="Century Gothic"/>
              </a:rPr>
              <a:t>effort,</a:t>
            </a:r>
            <a:r>
              <a:rPr sz="1200" spc="-20" dirty="0">
                <a:latin typeface="Century Gothic"/>
                <a:cs typeface="Century Gothic"/>
              </a:rPr>
              <a:t> </a:t>
            </a:r>
            <a:r>
              <a:rPr sz="1200" dirty="0">
                <a:latin typeface="Century Gothic"/>
                <a:cs typeface="Century Gothic"/>
              </a:rPr>
              <a:t>and </a:t>
            </a:r>
            <a:r>
              <a:rPr sz="1200" spc="-5" dirty="0">
                <a:latin typeface="Century Gothic"/>
                <a:cs typeface="Century Gothic"/>
              </a:rPr>
              <a:t>ther</a:t>
            </a:r>
            <a:r>
              <a:rPr sz="1200" dirty="0">
                <a:latin typeface="Century Gothic"/>
                <a:cs typeface="Century Gothic"/>
              </a:rPr>
              <a:t>e</a:t>
            </a:r>
            <a:r>
              <a:rPr sz="1200" spc="-5" dirty="0">
                <a:latin typeface="Century Gothic"/>
                <a:cs typeface="Century Gothic"/>
              </a:rPr>
              <a:t> s</a:t>
            </a:r>
            <a:r>
              <a:rPr sz="1200" spc="10" dirty="0">
                <a:latin typeface="Century Gothic"/>
                <a:cs typeface="Century Gothic"/>
              </a:rPr>
              <a:t>i</a:t>
            </a:r>
            <a:r>
              <a:rPr sz="1200" spc="-10" dirty="0">
                <a:latin typeface="Century Gothic"/>
                <a:cs typeface="Century Gothic"/>
              </a:rPr>
              <a:t>l</a:t>
            </a:r>
            <a:r>
              <a:rPr sz="1200" spc="5" dirty="0">
                <a:latin typeface="Century Gothic"/>
                <a:cs typeface="Century Gothic"/>
              </a:rPr>
              <a:t>v</a:t>
            </a:r>
            <a:r>
              <a:rPr sz="1200" spc="-5" dirty="0">
                <a:latin typeface="Century Gothic"/>
                <a:cs typeface="Century Gothic"/>
              </a:rPr>
              <a:t>e</a:t>
            </a:r>
            <a:r>
              <a:rPr sz="1200" dirty="0">
                <a:latin typeface="Century Gothic"/>
                <a:cs typeface="Century Gothic"/>
              </a:rPr>
              <a:t>r</a:t>
            </a:r>
            <a:r>
              <a:rPr sz="1200" spc="-5" dirty="0">
                <a:latin typeface="Century Gothic"/>
                <a:cs typeface="Century Gothic"/>
              </a:rPr>
              <a:t> bulle</a:t>
            </a:r>
            <a:r>
              <a:rPr sz="1200" dirty="0">
                <a:latin typeface="Century Gothic"/>
                <a:cs typeface="Century Gothic"/>
              </a:rPr>
              <a:t>t</a:t>
            </a:r>
            <a:r>
              <a:rPr sz="1200" spc="-5" dirty="0">
                <a:latin typeface="Century Gothic"/>
                <a:cs typeface="Century Gothic"/>
              </a:rPr>
              <a:t> o</a:t>
            </a:r>
            <a:r>
              <a:rPr sz="1200" dirty="0">
                <a:latin typeface="Century Gothic"/>
                <a:cs typeface="Century Gothic"/>
              </a:rPr>
              <a:t>r</a:t>
            </a:r>
            <a:r>
              <a:rPr sz="1200" spc="-5" dirty="0">
                <a:latin typeface="Century Gothic"/>
                <a:cs typeface="Century Gothic"/>
              </a:rPr>
              <a:t> eas</a:t>
            </a:r>
            <a:r>
              <a:rPr sz="1200" dirty="0">
                <a:latin typeface="Century Gothic"/>
                <a:cs typeface="Century Gothic"/>
              </a:rPr>
              <a:t>y</a:t>
            </a:r>
            <a:r>
              <a:rPr sz="1200" spc="-5" dirty="0">
                <a:latin typeface="Century Gothic"/>
                <a:cs typeface="Century Gothic"/>
              </a:rPr>
              <a:t> aroun</a:t>
            </a:r>
            <a:r>
              <a:rPr sz="1200" dirty="0">
                <a:latin typeface="Century Gothic"/>
                <a:cs typeface="Century Gothic"/>
              </a:rPr>
              <a:t>d</a:t>
            </a:r>
            <a:r>
              <a:rPr sz="1200" spc="-5" dirty="0">
                <a:latin typeface="Century Gothic"/>
                <a:cs typeface="Century Gothic"/>
              </a:rPr>
              <a:t> putt</a:t>
            </a:r>
            <a:r>
              <a:rPr sz="1200" spc="10" dirty="0">
                <a:latin typeface="Century Gothic"/>
                <a:cs typeface="Century Gothic"/>
              </a:rPr>
              <a:t>i</a:t>
            </a:r>
            <a:r>
              <a:rPr sz="1200" spc="-10" dirty="0">
                <a:latin typeface="Century Gothic"/>
                <a:cs typeface="Century Gothic"/>
              </a:rPr>
              <a:t>n</a:t>
            </a:r>
            <a:r>
              <a:rPr sz="1200" dirty="0">
                <a:latin typeface="Century Gothic"/>
                <a:cs typeface="Century Gothic"/>
              </a:rPr>
              <a:t>g</a:t>
            </a:r>
            <a:r>
              <a:rPr sz="1200" spc="-5" dirty="0">
                <a:latin typeface="Century Gothic"/>
                <a:cs typeface="Century Gothic"/>
              </a:rPr>
              <a:t> </a:t>
            </a:r>
            <a:r>
              <a:rPr sz="1200" spc="10" dirty="0">
                <a:latin typeface="Century Gothic"/>
                <a:cs typeface="Century Gothic"/>
              </a:rPr>
              <a:t>i</a:t>
            </a:r>
            <a:r>
              <a:rPr sz="1200" dirty="0">
                <a:latin typeface="Century Gothic"/>
                <a:cs typeface="Century Gothic"/>
              </a:rPr>
              <a:t>n</a:t>
            </a:r>
            <a:r>
              <a:rPr sz="1200" spc="-5" dirty="0">
                <a:latin typeface="Century Gothic"/>
                <a:cs typeface="Century Gothic"/>
              </a:rPr>
              <a:t> th</a:t>
            </a:r>
            <a:r>
              <a:rPr sz="1200" dirty="0">
                <a:latin typeface="Century Gothic"/>
                <a:cs typeface="Century Gothic"/>
              </a:rPr>
              <a:t>e</a:t>
            </a:r>
            <a:r>
              <a:rPr sz="1200" spc="-5" dirty="0">
                <a:latin typeface="Century Gothic"/>
                <a:cs typeface="Century Gothic"/>
              </a:rPr>
              <a:t> t</a:t>
            </a:r>
            <a:r>
              <a:rPr sz="1200" spc="10" dirty="0">
                <a:latin typeface="Century Gothic"/>
                <a:cs typeface="Century Gothic"/>
              </a:rPr>
              <a:t>i</a:t>
            </a:r>
            <a:r>
              <a:rPr sz="1200" spc="-5" dirty="0">
                <a:latin typeface="Century Gothic"/>
                <a:cs typeface="Century Gothic"/>
              </a:rPr>
              <a:t>me</a:t>
            </a:r>
            <a:r>
              <a:rPr sz="1200" dirty="0">
                <a:latin typeface="Century Gothic"/>
                <a:cs typeface="Century Gothic"/>
              </a:rPr>
              <a:t>.</a:t>
            </a:r>
            <a:r>
              <a:rPr sz="1200" spc="-5" dirty="0">
                <a:latin typeface="Century Gothic"/>
                <a:cs typeface="Century Gothic"/>
              </a:rPr>
              <a:t> </a:t>
            </a:r>
            <a:r>
              <a:rPr sz="1200" spc="-10" dirty="0">
                <a:latin typeface="Century Gothic"/>
                <a:cs typeface="Century Gothic"/>
              </a:rPr>
              <a:t>I</a:t>
            </a:r>
            <a:r>
              <a:rPr sz="1200" dirty="0">
                <a:latin typeface="Century Gothic"/>
                <a:cs typeface="Century Gothic"/>
              </a:rPr>
              <a:t>m</a:t>
            </a:r>
            <a:r>
              <a:rPr sz="1200" spc="-5" dirty="0">
                <a:latin typeface="Century Gothic"/>
                <a:cs typeface="Century Gothic"/>
              </a:rPr>
              <a:t>ag</a:t>
            </a:r>
            <a:r>
              <a:rPr sz="1200" spc="10" dirty="0">
                <a:latin typeface="Century Gothic"/>
                <a:cs typeface="Century Gothic"/>
              </a:rPr>
              <a:t>i</a:t>
            </a:r>
            <a:r>
              <a:rPr sz="1200" spc="-10" dirty="0">
                <a:latin typeface="Century Gothic"/>
                <a:cs typeface="Century Gothic"/>
              </a:rPr>
              <a:t>n</a:t>
            </a:r>
            <a:r>
              <a:rPr sz="1200" dirty="0">
                <a:latin typeface="Century Gothic"/>
                <a:cs typeface="Century Gothic"/>
              </a:rPr>
              <a:t>e</a:t>
            </a:r>
            <a:r>
              <a:rPr sz="1200" spc="-5" dirty="0">
                <a:latin typeface="Century Gothic"/>
                <a:cs typeface="Century Gothic"/>
              </a:rPr>
              <a:t> </a:t>
            </a:r>
            <a:r>
              <a:rPr sz="1200" spc="10" dirty="0">
                <a:latin typeface="Century Gothic"/>
                <a:cs typeface="Century Gothic"/>
              </a:rPr>
              <a:t>i</a:t>
            </a:r>
            <a:r>
              <a:rPr sz="1200" dirty="0">
                <a:latin typeface="Century Gothic"/>
                <a:cs typeface="Century Gothic"/>
              </a:rPr>
              <a:t>f</a:t>
            </a:r>
            <a:r>
              <a:rPr sz="1200" spc="-5" dirty="0">
                <a:latin typeface="Century Gothic"/>
                <a:cs typeface="Century Gothic"/>
              </a:rPr>
              <a:t> yo</a:t>
            </a:r>
            <a:r>
              <a:rPr sz="1200" dirty="0">
                <a:latin typeface="Century Gothic"/>
                <a:cs typeface="Century Gothic"/>
              </a:rPr>
              <a:t>u</a:t>
            </a:r>
            <a:r>
              <a:rPr sz="1200" spc="-5" dirty="0">
                <a:latin typeface="Century Gothic"/>
                <a:cs typeface="Century Gothic"/>
              </a:rPr>
              <a:t> me</a:t>
            </a:r>
            <a:r>
              <a:rPr sz="1200" dirty="0">
                <a:latin typeface="Century Gothic"/>
                <a:cs typeface="Century Gothic"/>
              </a:rPr>
              <a:t>t</a:t>
            </a:r>
            <a:r>
              <a:rPr sz="1200" spc="-5" dirty="0">
                <a:latin typeface="Century Gothic"/>
                <a:cs typeface="Century Gothic"/>
              </a:rPr>
              <a:t> </a:t>
            </a:r>
            <a:r>
              <a:rPr sz="1200" dirty="0">
                <a:latin typeface="Century Gothic"/>
                <a:cs typeface="Century Gothic"/>
              </a:rPr>
              <a:t>a</a:t>
            </a:r>
            <a:r>
              <a:rPr sz="1200" spc="-5" dirty="0">
                <a:latin typeface="Century Gothic"/>
                <a:cs typeface="Century Gothic"/>
              </a:rPr>
              <a:t> ne</a:t>
            </a:r>
            <a:r>
              <a:rPr sz="1200" dirty="0">
                <a:latin typeface="Century Gothic"/>
                <a:cs typeface="Century Gothic"/>
              </a:rPr>
              <a:t>w</a:t>
            </a:r>
            <a:r>
              <a:rPr sz="1200" spc="-5" dirty="0">
                <a:latin typeface="Century Gothic"/>
                <a:cs typeface="Century Gothic"/>
              </a:rPr>
              <a:t> f</a:t>
            </a:r>
            <a:r>
              <a:rPr sz="1200" spc="-10" dirty="0">
                <a:latin typeface="Century Gothic"/>
                <a:cs typeface="Century Gothic"/>
              </a:rPr>
              <a:t>r</a:t>
            </a:r>
            <a:r>
              <a:rPr sz="1200" spc="10" dirty="0">
                <a:latin typeface="Century Gothic"/>
                <a:cs typeface="Century Gothic"/>
              </a:rPr>
              <a:t>i</a:t>
            </a:r>
            <a:r>
              <a:rPr sz="1200" spc="-5" dirty="0">
                <a:latin typeface="Century Gothic"/>
                <a:cs typeface="Century Gothic"/>
              </a:rPr>
              <a:t>en</a:t>
            </a:r>
            <a:r>
              <a:rPr sz="1200" dirty="0">
                <a:latin typeface="Century Gothic"/>
                <a:cs typeface="Century Gothic"/>
              </a:rPr>
              <a:t>d</a:t>
            </a:r>
            <a:r>
              <a:rPr sz="1200" spc="-5" dirty="0">
                <a:latin typeface="Century Gothic"/>
                <a:cs typeface="Century Gothic"/>
              </a:rPr>
              <a:t> wh</a:t>
            </a:r>
            <a:r>
              <a:rPr sz="1200" dirty="0">
                <a:latin typeface="Century Gothic"/>
                <a:cs typeface="Century Gothic"/>
              </a:rPr>
              <a:t>o</a:t>
            </a:r>
            <a:r>
              <a:rPr sz="1200" spc="-5" dirty="0">
                <a:latin typeface="Century Gothic"/>
                <a:cs typeface="Century Gothic"/>
              </a:rPr>
              <a:t> onl</a:t>
            </a:r>
            <a:r>
              <a:rPr sz="1200" dirty="0">
                <a:latin typeface="Century Gothic"/>
                <a:cs typeface="Century Gothic"/>
              </a:rPr>
              <a:t>y</a:t>
            </a:r>
            <a:r>
              <a:rPr sz="1200" spc="-5" dirty="0">
                <a:latin typeface="Century Gothic"/>
                <a:cs typeface="Century Gothic"/>
              </a:rPr>
              <a:t> commu- n</a:t>
            </a:r>
            <a:r>
              <a:rPr sz="1200" spc="10" dirty="0">
                <a:latin typeface="Century Gothic"/>
                <a:cs typeface="Century Gothic"/>
              </a:rPr>
              <a:t>i</a:t>
            </a:r>
            <a:r>
              <a:rPr sz="1200" spc="-5" dirty="0">
                <a:latin typeface="Century Gothic"/>
                <a:cs typeface="Century Gothic"/>
              </a:rPr>
              <a:t>cate</a:t>
            </a:r>
            <a:r>
              <a:rPr sz="1200" dirty="0">
                <a:latin typeface="Century Gothic"/>
                <a:cs typeface="Century Gothic"/>
              </a:rPr>
              <a:t>d</a:t>
            </a:r>
            <a:r>
              <a:rPr sz="1200" spc="-5" dirty="0">
                <a:latin typeface="Century Gothic"/>
                <a:cs typeface="Century Gothic"/>
              </a:rPr>
              <a:t> gene</a:t>
            </a:r>
            <a:r>
              <a:rPr sz="1200" spc="-10" dirty="0">
                <a:latin typeface="Century Gothic"/>
                <a:cs typeface="Century Gothic"/>
              </a:rPr>
              <a:t>r</a:t>
            </a:r>
            <a:r>
              <a:rPr sz="1200" spc="10" dirty="0">
                <a:latin typeface="Century Gothic"/>
                <a:cs typeface="Century Gothic"/>
              </a:rPr>
              <a:t>i</a:t>
            </a:r>
            <a:r>
              <a:rPr sz="1200" dirty="0">
                <a:latin typeface="Century Gothic"/>
                <a:cs typeface="Century Gothic"/>
              </a:rPr>
              <a:t>c</a:t>
            </a:r>
            <a:r>
              <a:rPr sz="1200" spc="-10" dirty="0">
                <a:latin typeface="Century Gothic"/>
                <a:cs typeface="Century Gothic"/>
              </a:rPr>
              <a:t> </a:t>
            </a:r>
            <a:r>
              <a:rPr sz="1200" spc="10" dirty="0">
                <a:latin typeface="Century Gothic"/>
                <a:cs typeface="Century Gothic"/>
              </a:rPr>
              <a:t>i</a:t>
            </a:r>
            <a:r>
              <a:rPr sz="1200" dirty="0">
                <a:latin typeface="Century Gothic"/>
                <a:cs typeface="Century Gothic"/>
              </a:rPr>
              <a:t>n</a:t>
            </a:r>
            <a:r>
              <a:rPr sz="1200" spc="-5" dirty="0">
                <a:latin typeface="Century Gothic"/>
                <a:cs typeface="Century Gothic"/>
              </a:rPr>
              <a:t>formation</a:t>
            </a:r>
            <a:r>
              <a:rPr sz="1200" dirty="0">
                <a:latin typeface="Century Gothic"/>
                <a:cs typeface="Century Gothic"/>
              </a:rPr>
              <a:t>,</a:t>
            </a:r>
            <a:r>
              <a:rPr sz="1200" spc="-15" dirty="0">
                <a:latin typeface="Century Gothic"/>
                <a:cs typeface="Century Gothic"/>
              </a:rPr>
              <a:t> </a:t>
            </a:r>
            <a:r>
              <a:rPr sz="1200" spc="-5" dirty="0">
                <a:latin typeface="Century Gothic"/>
                <a:cs typeface="Century Gothic"/>
              </a:rPr>
              <a:t>ho</a:t>
            </a:r>
            <a:r>
              <a:rPr sz="1200" dirty="0">
                <a:latin typeface="Century Gothic"/>
                <a:cs typeface="Century Gothic"/>
              </a:rPr>
              <a:t>w</a:t>
            </a:r>
            <a:r>
              <a:rPr sz="1200" spc="-5" dirty="0">
                <a:latin typeface="Century Gothic"/>
                <a:cs typeface="Century Gothic"/>
              </a:rPr>
              <a:t> lon</a:t>
            </a:r>
            <a:r>
              <a:rPr sz="1200" dirty="0">
                <a:latin typeface="Century Gothic"/>
                <a:cs typeface="Century Gothic"/>
              </a:rPr>
              <a:t>g</a:t>
            </a:r>
            <a:r>
              <a:rPr sz="1200" spc="-5" dirty="0">
                <a:latin typeface="Century Gothic"/>
                <a:cs typeface="Century Gothic"/>
              </a:rPr>
              <a:t> woul</a:t>
            </a:r>
            <a:r>
              <a:rPr sz="1200" dirty="0">
                <a:latin typeface="Century Gothic"/>
                <a:cs typeface="Century Gothic"/>
              </a:rPr>
              <a:t>d</a:t>
            </a:r>
            <a:r>
              <a:rPr sz="1200" spc="-5" dirty="0">
                <a:latin typeface="Century Gothic"/>
                <a:cs typeface="Century Gothic"/>
              </a:rPr>
              <a:t> tha</a:t>
            </a:r>
            <a:r>
              <a:rPr sz="1200" dirty="0">
                <a:latin typeface="Century Gothic"/>
                <a:cs typeface="Century Gothic"/>
              </a:rPr>
              <a:t>t</a:t>
            </a:r>
            <a:r>
              <a:rPr sz="1200" spc="-5" dirty="0">
                <a:latin typeface="Century Gothic"/>
                <a:cs typeface="Century Gothic"/>
              </a:rPr>
              <a:t> relat</a:t>
            </a:r>
            <a:r>
              <a:rPr sz="1200" spc="20" dirty="0">
                <a:latin typeface="Century Gothic"/>
                <a:cs typeface="Century Gothic"/>
              </a:rPr>
              <a:t>i</a:t>
            </a:r>
            <a:r>
              <a:rPr sz="1200" spc="-5" dirty="0">
                <a:latin typeface="Century Gothic"/>
                <a:cs typeface="Century Gothic"/>
              </a:rPr>
              <a:t>onshi</a:t>
            </a:r>
            <a:r>
              <a:rPr sz="1200" dirty="0">
                <a:latin typeface="Century Gothic"/>
                <a:cs typeface="Century Gothic"/>
              </a:rPr>
              <a:t>p</a:t>
            </a:r>
            <a:r>
              <a:rPr sz="1200" spc="-5" dirty="0">
                <a:latin typeface="Century Gothic"/>
                <a:cs typeface="Century Gothic"/>
              </a:rPr>
              <a:t> last</a:t>
            </a:r>
            <a:r>
              <a:rPr sz="1200" dirty="0">
                <a:latin typeface="Century Gothic"/>
                <a:cs typeface="Century Gothic"/>
              </a:rPr>
              <a:t>?</a:t>
            </a:r>
            <a:r>
              <a:rPr sz="1200" spc="-5" dirty="0">
                <a:latin typeface="Century Gothic"/>
                <a:cs typeface="Century Gothic"/>
              </a:rPr>
              <a:t> </a:t>
            </a:r>
            <a:r>
              <a:rPr sz="1200" spc="-10" dirty="0">
                <a:latin typeface="Century Gothic"/>
                <a:cs typeface="Century Gothic"/>
              </a:rPr>
              <a:t>T</a:t>
            </a:r>
            <a:r>
              <a:rPr sz="1200" dirty="0">
                <a:latin typeface="Century Gothic"/>
                <a:cs typeface="Century Gothic"/>
              </a:rPr>
              <a:t>h</a:t>
            </a:r>
            <a:r>
              <a:rPr sz="1200" spc="-5" dirty="0">
                <a:latin typeface="Century Gothic"/>
                <a:cs typeface="Century Gothic"/>
              </a:rPr>
              <a:t>i</a:t>
            </a:r>
            <a:r>
              <a:rPr sz="1200" dirty="0">
                <a:latin typeface="Century Gothic"/>
                <a:cs typeface="Century Gothic"/>
              </a:rPr>
              <a:t>s</a:t>
            </a:r>
            <a:r>
              <a:rPr sz="1200" spc="-5" dirty="0">
                <a:latin typeface="Century Gothic"/>
                <a:cs typeface="Century Gothic"/>
              </a:rPr>
              <a:t> </a:t>
            </a:r>
            <a:r>
              <a:rPr sz="1200" spc="10" dirty="0">
                <a:latin typeface="Century Gothic"/>
                <a:cs typeface="Century Gothic"/>
              </a:rPr>
              <a:t>i</a:t>
            </a:r>
            <a:r>
              <a:rPr sz="1200" dirty="0">
                <a:latin typeface="Century Gothic"/>
                <a:cs typeface="Century Gothic"/>
              </a:rPr>
              <a:t>s</a:t>
            </a:r>
            <a:r>
              <a:rPr sz="1200" spc="-5" dirty="0">
                <a:latin typeface="Century Gothic"/>
                <a:cs typeface="Century Gothic"/>
              </a:rPr>
              <a:t> wh</a:t>
            </a:r>
            <a:r>
              <a:rPr sz="1200" dirty="0">
                <a:latin typeface="Century Gothic"/>
                <a:cs typeface="Century Gothic"/>
              </a:rPr>
              <a:t>y</a:t>
            </a:r>
            <a:r>
              <a:rPr sz="1200" spc="-5" dirty="0">
                <a:latin typeface="Century Gothic"/>
                <a:cs typeface="Century Gothic"/>
              </a:rPr>
              <a:t> </a:t>
            </a:r>
            <a:r>
              <a:rPr sz="1200" spc="10" dirty="0">
                <a:latin typeface="Century Gothic"/>
                <a:cs typeface="Century Gothic"/>
              </a:rPr>
              <a:t>i</a:t>
            </a:r>
            <a:r>
              <a:rPr sz="1200" dirty="0">
                <a:latin typeface="Century Gothic"/>
                <a:cs typeface="Century Gothic"/>
              </a:rPr>
              <a:t>t is</a:t>
            </a:r>
            <a:r>
              <a:rPr sz="1200" spc="-5" dirty="0">
                <a:latin typeface="Century Gothic"/>
                <a:cs typeface="Century Gothic"/>
              </a:rPr>
              <a:t> </a:t>
            </a:r>
            <a:r>
              <a:rPr sz="1200" dirty="0">
                <a:latin typeface="Century Gothic"/>
                <a:cs typeface="Century Gothic"/>
              </a:rPr>
              <a:t>important</a:t>
            </a:r>
            <a:r>
              <a:rPr sz="1200" spc="-5" dirty="0">
                <a:latin typeface="Century Gothic"/>
                <a:cs typeface="Century Gothic"/>
              </a:rPr>
              <a:t> </a:t>
            </a:r>
            <a:r>
              <a:rPr sz="1200" dirty="0">
                <a:latin typeface="Century Gothic"/>
                <a:cs typeface="Century Gothic"/>
              </a:rPr>
              <a:t>to</a:t>
            </a:r>
            <a:r>
              <a:rPr sz="1200" spc="-5" dirty="0">
                <a:latin typeface="Century Gothic"/>
                <a:cs typeface="Century Gothic"/>
              </a:rPr>
              <a:t> </a:t>
            </a:r>
            <a:r>
              <a:rPr sz="1200" dirty="0">
                <a:latin typeface="Century Gothic"/>
                <a:cs typeface="Century Gothic"/>
              </a:rPr>
              <a:t>commit to</a:t>
            </a:r>
            <a:r>
              <a:rPr sz="1200" spc="-5" dirty="0">
                <a:latin typeface="Century Gothic"/>
                <a:cs typeface="Century Gothic"/>
              </a:rPr>
              <a:t> </a:t>
            </a:r>
            <a:r>
              <a:rPr sz="1200" dirty="0">
                <a:latin typeface="Century Gothic"/>
                <a:cs typeface="Century Gothic"/>
              </a:rPr>
              <a:t>so</a:t>
            </a:r>
            <a:r>
              <a:rPr sz="1200" spc="-10" dirty="0">
                <a:latin typeface="Century Gothic"/>
                <a:cs typeface="Century Gothic"/>
              </a:rPr>
              <a:t>c</a:t>
            </a:r>
            <a:r>
              <a:rPr sz="1200" spc="10" dirty="0">
                <a:latin typeface="Century Gothic"/>
                <a:cs typeface="Century Gothic"/>
              </a:rPr>
              <a:t>i</a:t>
            </a:r>
            <a:r>
              <a:rPr sz="1200" dirty="0">
                <a:latin typeface="Century Gothic"/>
                <a:cs typeface="Century Gothic"/>
              </a:rPr>
              <a:t>al</a:t>
            </a:r>
            <a:r>
              <a:rPr sz="1200" spc="-5" dirty="0">
                <a:latin typeface="Century Gothic"/>
                <a:cs typeface="Century Gothic"/>
              </a:rPr>
              <a:t> </a:t>
            </a:r>
            <a:r>
              <a:rPr sz="1200" dirty="0">
                <a:latin typeface="Century Gothic"/>
                <a:cs typeface="Century Gothic"/>
              </a:rPr>
              <a:t>me</a:t>
            </a:r>
            <a:r>
              <a:rPr sz="1200" spc="-10" dirty="0">
                <a:latin typeface="Century Gothic"/>
                <a:cs typeface="Century Gothic"/>
              </a:rPr>
              <a:t>d</a:t>
            </a:r>
            <a:r>
              <a:rPr sz="1200" spc="5" dirty="0">
                <a:latin typeface="Century Gothic"/>
                <a:cs typeface="Century Gothic"/>
              </a:rPr>
              <a:t>i</a:t>
            </a:r>
            <a:r>
              <a:rPr sz="1200" dirty="0">
                <a:latin typeface="Century Gothic"/>
                <a:cs typeface="Century Gothic"/>
              </a:rPr>
              <a:t>a</a:t>
            </a:r>
            <a:r>
              <a:rPr sz="1200" spc="-5" dirty="0">
                <a:latin typeface="Century Gothic"/>
                <a:cs typeface="Century Gothic"/>
              </a:rPr>
              <a:t> </a:t>
            </a:r>
            <a:r>
              <a:rPr sz="1200" dirty="0">
                <a:latin typeface="Century Gothic"/>
                <a:cs typeface="Century Gothic"/>
              </a:rPr>
              <a:t>st</a:t>
            </a:r>
            <a:r>
              <a:rPr sz="1200" spc="-10" dirty="0">
                <a:latin typeface="Century Gothic"/>
                <a:cs typeface="Century Gothic"/>
              </a:rPr>
              <a:t>r</a:t>
            </a:r>
            <a:r>
              <a:rPr sz="1200" dirty="0">
                <a:latin typeface="Century Gothic"/>
                <a:cs typeface="Century Gothic"/>
              </a:rPr>
              <a:t>ategy,</a:t>
            </a:r>
            <a:r>
              <a:rPr sz="1200" spc="-20" dirty="0">
                <a:latin typeface="Century Gothic"/>
                <a:cs typeface="Century Gothic"/>
              </a:rPr>
              <a:t> </a:t>
            </a:r>
            <a:r>
              <a:rPr sz="1200" dirty="0">
                <a:latin typeface="Century Gothic"/>
                <a:cs typeface="Century Gothic"/>
              </a:rPr>
              <a:t>embrace</a:t>
            </a:r>
            <a:r>
              <a:rPr sz="1200" spc="-5" dirty="0">
                <a:latin typeface="Century Gothic"/>
                <a:cs typeface="Century Gothic"/>
              </a:rPr>
              <a:t> </a:t>
            </a:r>
            <a:r>
              <a:rPr sz="1200" dirty="0">
                <a:latin typeface="Century Gothic"/>
                <a:cs typeface="Century Gothic"/>
              </a:rPr>
              <a:t>a</a:t>
            </a:r>
            <a:r>
              <a:rPr sz="1200" spc="-5" dirty="0">
                <a:latin typeface="Century Gothic"/>
                <a:cs typeface="Century Gothic"/>
              </a:rPr>
              <a:t> </a:t>
            </a:r>
            <a:r>
              <a:rPr sz="1200" dirty="0">
                <a:latin typeface="Century Gothic"/>
                <a:cs typeface="Century Gothic"/>
              </a:rPr>
              <a:t>good</a:t>
            </a:r>
            <a:r>
              <a:rPr sz="1200" spc="-5" dirty="0">
                <a:latin typeface="Century Gothic"/>
                <a:cs typeface="Century Gothic"/>
              </a:rPr>
              <a:t> </a:t>
            </a:r>
            <a:r>
              <a:rPr sz="1200" dirty="0">
                <a:latin typeface="Century Gothic"/>
                <a:cs typeface="Century Gothic"/>
              </a:rPr>
              <a:t>so</a:t>
            </a:r>
            <a:r>
              <a:rPr sz="1200" spc="-10" dirty="0">
                <a:latin typeface="Century Gothic"/>
                <a:cs typeface="Century Gothic"/>
              </a:rPr>
              <a:t>c</a:t>
            </a:r>
            <a:r>
              <a:rPr sz="1200" spc="10" dirty="0">
                <a:latin typeface="Century Gothic"/>
                <a:cs typeface="Century Gothic"/>
              </a:rPr>
              <a:t>i</a:t>
            </a:r>
            <a:r>
              <a:rPr sz="1200" dirty="0">
                <a:latin typeface="Century Gothic"/>
                <a:cs typeface="Century Gothic"/>
              </a:rPr>
              <a:t>al</a:t>
            </a:r>
            <a:r>
              <a:rPr sz="1200" spc="-10" dirty="0">
                <a:latin typeface="Century Gothic"/>
                <a:cs typeface="Century Gothic"/>
              </a:rPr>
              <a:t> </a:t>
            </a:r>
            <a:r>
              <a:rPr sz="1200" dirty="0">
                <a:latin typeface="Century Gothic"/>
                <a:cs typeface="Century Gothic"/>
              </a:rPr>
              <a:t>me</a:t>
            </a:r>
            <a:r>
              <a:rPr sz="1200" spc="-10" dirty="0">
                <a:latin typeface="Century Gothic"/>
                <a:cs typeface="Century Gothic"/>
              </a:rPr>
              <a:t>d</a:t>
            </a:r>
            <a:r>
              <a:rPr sz="1200" spc="10" dirty="0">
                <a:latin typeface="Century Gothic"/>
                <a:cs typeface="Century Gothic"/>
              </a:rPr>
              <a:t>i</a:t>
            </a:r>
            <a:r>
              <a:rPr sz="1200" dirty="0">
                <a:latin typeface="Century Gothic"/>
                <a:cs typeface="Century Gothic"/>
              </a:rPr>
              <a:t>a</a:t>
            </a:r>
            <a:r>
              <a:rPr sz="1200" spc="-5" dirty="0">
                <a:latin typeface="Century Gothic"/>
                <a:cs typeface="Century Gothic"/>
              </a:rPr>
              <a:t> </a:t>
            </a:r>
            <a:r>
              <a:rPr sz="1200" dirty="0">
                <a:latin typeface="Century Gothic"/>
                <a:cs typeface="Century Gothic"/>
              </a:rPr>
              <a:t>manag</a:t>
            </a:r>
            <a:r>
              <a:rPr sz="1200" spc="-10" dirty="0">
                <a:latin typeface="Century Gothic"/>
                <a:cs typeface="Century Gothic"/>
              </a:rPr>
              <a:t>e</a:t>
            </a:r>
            <a:r>
              <a:rPr sz="1200" dirty="0">
                <a:latin typeface="Century Gothic"/>
                <a:cs typeface="Century Gothic"/>
              </a:rPr>
              <a:t>m</a:t>
            </a:r>
            <a:r>
              <a:rPr sz="1200" spc="-10" dirty="0">
                <a:latin typeface="Century Gothic"/>
                <a:cs typeface="Century Gothic"/>
              </a:rPr>
              <a:t>e</a:t>
            </a:r>
            <a:r>
              <a:rPr sz="1200" dirty="0">
                <a:latin typeface="Century Gothic"/>
                <a:cs typeface="Century Gothic"/>
              </a:rPr>
              <a:t>nt</a:t>
            </a:r>
            <a:r>
              <a:rPr sz="1200" spc="-5" dirty="0">
                <a:latin typeface="Century Gothic"/>
                <a:cs typeface="Century Gothic"/>
              </a:rPr>
              <a:t> </a:t>
            </a:r>
            <a:r>
              <a:rPr sz="1200" dirty="0">
                <a:latin typeface="Century Gothic"/>
                <a:cs typeface="Century Gothic"/>
              </a:rPr>
              <a:t>tool</a:t>
            </a:r>
            <a:r>
              <a:rPr sz="1200" spc="-5" dirty="0">
                <a:latin typeface="Century Gothic"/>
                <a:cs typeface="Century Gothic"/>
              </a:rPr>
              <a:t> </a:t>
            </a:r>
            <a:r>
              <a:rPr sz="1200" dirty="0">
                <a:latin typeface="Century Gothic"/>
                <a:cs typeface="Century Gothic"/>
              </a:rPr>
              <a:t>and</a:t>
            </a:r>
            <a:r>
              <a:rPr sz="1200" spc="-5" dirty="0">
                <a:latin typeface="Century Gothic"/>
                <a:cs typeface="Century Gothic"/>
              </a:rPr>
              <a:t> </a:t>
            </a:r>
            <a:r>
              <a:rPr sz="1200" dirty="0">
                <a:latin typeface="Century Gothic"/>
                <a:cs typeface="Century Gothic"/>
              </a:rPr>
              <a:t>m</a:t>
            </a:r>
            <a:r>
              <a:rPr sz="1200" spc="-5" dirty="0">
                <a:latin typeface="Century Gothic"/>
                <a:cs typeface="Century Gothic"/>
              </a:rPr>
              <a:t>a</a:t>
            </a:r>
            <a:r>
              <a:rPr sz="1200" spc="10" dirty="0">
                <a:latin typeface="Century Gothic"/>
                <a:cs typeface="Century Gothic"/>
              </a:rPr>
              <a:t>i</a:t>
            </a:r>
            <a:r>
              <a:rPr sz="1200" spc="-10" dirty="0">
                <a:latin typeface="Century Gothic"/>
                <a:cs typeface="Century Gothic"/>
              </a:rPr>
              <a:t>n</a:t>
            </a:r>
            <a:r>
              <a:rPr sz="1200" dirty="0">
                <a:latin typeface="Century Gothic"/>
                <a:cs typeface="Century Gothic"/>
              </a:rPr>
              <a:t>t</a:t>
            </a:r>
            <a:r>
              <a:rPr sz="1200" spc="-5" dirty="0">
                <a:latin typeface="Century Gothic"/>
                <a:cs typeface="Century Gothic"/>
              </a:rPr>
              <a:t>a</a:t>
            </a:r>
            <a:r>
              <a:rPr sz="1200" dirty="0">
                <a:latin typeface="Century Gothic"/>
                <a:cs typeface="Century Gothic"/>
              </a:rPr>
              <a:t>in</a:t>
            </a:r>
            <a:r>
              <a:rPr sz="1200" spc="-5" dirty="0">
                <a:latin typeface="Century Gothic"/>
                <a:cs typeface="Century Gothic"/>
              </a:rPr>
              <a:t> </a:t>
            </a:r>
            <a:r>
              <a:rPr sz="1200" dirty="0">
                <a:latin typeface="Century Gothic"/>
                <a:cs typeface="Century Gothic"/>
              </a:rPr>
              <a:t>ong</a:t>
            </a:r>
            <a:r>
              <a:rPr sz="1200" spc="-10" dirty="0">
                <a:latin typeface="Century Gothic"/>
                <a:cs typeface="Century Gothic"/>
              </a:rPr>
              <a:t>o</a:t>
            </a:r>
            <a:r>
              <a:rPr sz="1200" spc="10" dirty="0">
                <a:latin typeface="Century Gothic"/>
                <a:cs typeface="Century Gothic"/>
              </a:rPr>
              <a:t>i</a:t>
            </a:r>
            <a:r>
              <a:rPr sz="1200" spc="-10" dirty="0">
                <a:latin typeface="Century Gothic"/>
                <a:cs typeface="Century Gothic"/>
              </a:rPr>
              <a:t>n</a:t>
            </a:r>
            <a:r>
              <a:rPr sz="1200" dirty="0">
                <a:latin typeface="Century Gothic"/>
                <a:cs typeface="Century Gothic"/>
              </a:rPr>
              <a:t>g </a:t>
            </a:r>
            <a:r>
              <a:rPr sz="1200" spc="-5" dirty="0">
                <a:latin typeface="Century Gothic"/>
                <a:cs typeface="Century Gothic"/>
              </a:rPr>
              <a:t>communicat</a:t>
            </a:r>
            <a:r>
              <a:rPr sz="1200" spc="10" dirty="0">
                <a:latin typeface="Century Gothic"/>
                <a:cs typeface="Century Gothic"/>
              </a:rPr>
              <a:t>i</a:t>
            </a:r>
            <a:r>
              <a:rPr sz="1200" spc="-5" dirty="0">
                <a:latin typeface="Century Gothic"/>
                <a:cs typeface="Century Gothic"/>
              </a:rPr>
              <a:t>o</a:t>
            </a:r>
            <a:r>
              <a:rPr sz="1200" dirty="0">
                <a:latin typeface="Century Gothic"/>
                <a:cs typeface="Century Gothic"/>
              </a:rPr>
              <a:t>n</a:t>
            </a:r>
            <a:r>
              <a:rPr sz="1200" spc="-5" dirty="0">
                <a:latin typeface="Century Gothic"/>
                <a:cs typeface="Century Gothic"/>
              </a:rPr>
              <a:t> w</a:t>
            </a:r>
            <a:r>
              <a:rPr sz="1200" spc="5" dirty="0">
                <a:latin typeface="Century Gothic"/>
                <a:cs typeface="Century Gothic"/>
              </a:rPr>
              <a:t>i</a:t>
            </a:r>
            <a:r>
              <a:rPr sz="1200" spc="-5" dirty="0">
                <a:latin typeface="Century Gothic"/>
                <a:cs typeface="Century Gothic"/>
              </a:rPr>
              <a:t>t</a:t>
            </a:r>
            <a:r>
              <a:rPr sz="1200" dirty="0">
                <a:latin typeface="Century Gothic"/>
                <a:cs typeface="Century Gothic"/>
              </a:rPr>
              <a:t>h</a:t>
            </a:r>
            <a:r>
              <a:rPr sz="1200" spc="-5" dirty="0">
                <a:latin typeface="Century Gothic"/>
                <a:cs typeface="Century Gothic"/>
              </a:rPr>
              <a:t> you</a:t>
            </a:r>
            <a:r>
              <a:rPr sz="1200" dirty="0">
                <a:latin typeface="Century Gothic"/>
                <a:cs typeface="Century Gothic"/>
              </a:rPr>
              <a:t>r</a:t>
            </a:r>
            <a:r>
              <a:rPr sz="1200" spc="-5" dirty="0">
                <a:latin typeface="Century Gothic"/>
                <a:cs typeface="Century Gothic"/>
              </a:rPr>
              <a:t> c</a:t>
            </a:r>
            <a:r>
              <a:rPr sz="1200" spc="5" dirty="0">
                <a:latin typeface="Century Gothic"/>
                <a:cs typeface="Century Gothic"/>
              </a:rPr>
              <a:t>o</a:t>
            </a:r>
            <a:r>
              <a:rPr sz="1200" spc="-5" dirty="0">
                <a:latin typeface="Century Gothic"/>
                <a:cs typeface="Century Gothic"/>
              </a:rPr>
              <a:t>mmun</a:t>
            </a:r>
            <a:r>
              <a:rPr sz="1200" spc="5" dirty="0">
                <a:latin typeface="Century Gothic"/>
                <a:cs typeface="Century Gothic"/>
              </a:rPr>
              <a:t>i</a:t>
            </a:r>
            <a:r>
              <a:rPr sz="1200" spc="-5" dirty="0">
                <a:latin typeface="Century Gothic"/>
                <a:cs typeface="Century Gothic"/>
              </a:rPr>
              <a:t>t</a:t>
            </a:r>
            <a:r>
              <a:rPr sz="1200" dirty="0">
                <a:latin typeface="Century Gothic"/>
                <a:cs typeface="Century Gothic"/>
              </a:rPr>
              <a:t>y</a:t>
            </a:r>
            <a:r>
              <a:rPr sz="1200" spc="-5" dirty="0">
                <a:latin typeface="Century Gothic"/>
                <a:cs typeface="Century Gothic"/>
              </a:rPr>
              <a:t> o</a:t>
            </a:r>
            <a:r>
              <a:rPr sz="1200" dirty="0">
                <a:latin typeface="Century Gothic"/>
                <a:cs typeface="Century Gothic"/>
              </a:rPr>
              <a:t>r</a:t>
            </a:r>
            <a:r>
              <a:rPr sz="1200" spc="-5" dirty="0">
                <a:latin typeface="Century Gothic"/>
                <a:cs typeface="Century Gothic"/>
              </a:rPr>
              <a:t> tr</a:t>
            </a:r>
            <a:r>
              <a:rPr sz="1200" spc="10" dirty="0">
                <a:latin typeface="Century Gothic"/>
                <a:cs typeface="Century Gothic"/>
              </a:rPr>
              <a:t>i</a:t>
            </a:r>
            <a:r>
              <a:rPr sz="1200" spc="-5" dirty="0">
                <a:latin typeface="Century Gothic"/>
                <a:cs typeface="Century Gothic"/>
              </a:rPr>
              <a:t>be.</a:t>
            </a:r>
            <a:endParaRPr sz="1200">
              <a:latin typeface="Century Gothic"/>
              <a:cs typeface="Century Gothic"/>
            </a:endParaRPr>
          </a:p>
        </p:txBody>
      </p:sp>
      <p:sp>
        <p:nvSpPr>
          <p:cNvPr id="5" name="object 5"/>
          <p:cNvSpPr txBox="1"/>
          <p:nvPr/>
        </p:nvSpPr>
        <p:spPr>
          <a:xfrm>
            <a:off x="1738376" y="3438373"/>
            <a:ext cx="7420609" cy="316738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1200" spc="-10" dirty="0">
                <a:latin typeface="Century Gothic"/>
                <a:cs typeface="Century Gothic"/>
              </a:rPr>
              <a:t>T</a:t>
            </a:r>
            <a:r>
              <a:rPr sz="1200" spc="-5" dirty="0">
                <a:latin typeface="Century Gothic"/>
                <a:cs typeface="Century Gothic"/>
              </a:rPr>
              <a:t>h</a:t>
            </a:r>
            <a:r>
              <a:rPr sz="1200" dirty="0">
                <a:latin typeface="Century Gothic"/>
                <a:cs typeface="Century Gothic"/>
              </a:rPr>
              <a:t>e</a:t>
            </a:r>
            <a:r>
              <a:rPr sz="1200" spc="-5" dirty="0">
                <a:latin typeface="Century Gothic"/>
                <a:cs typeface="Century Gothic"/>
              </a:rPr>
              <a:t> fi</a:t>
            </a:r>
            <a:r>
              <a:rPr sz="1200" spc="5" dirty="0">
                <a:latin typeface="Century Gothic"/>
                <a:cs typeface="Century Gothic"/>
              </a:rPr>
              <a:t>v</a:t>
            </a:r>
            <a:r>
              <a:rPr sz="1200" dirty="0">
                <a:latin typeface="Century Gothic"/>
                <a:cs typeface="Century Gothic"/>
              </a:rPr>
              <a:t>e</a:t>
            </a:r>
            <a:r>
              <a:rPr sz="1200" spc="-5" dirty="0">
                <a:latin typeface="Century Gothic"/>
                <a:cs typeface="Century Gothic"/>
              </a:rPr>
              <a:t> benef</a:t>
            </a:r>
            <a:r>
              <a:rPr sz="1200" spc="10" dirty="0">
                <a:latin typeface="Century Gothic"/>
                <a:cs typeface="Century Gothic"/>
              </a:rPr>
              <a:t>i</a:t>
            </a:r>
            <a:r>
              <a:rPr sz="1200" spc="-5" dirty="0">
                <a:latin typeface="Century Gothic"/>
                <a:cs typeface="Century Gothic"/>
              </a:rPr>
              <a:t>t</a:t>
            </a:r>
            <a:r>
              <a:rPr sz="1200" dirty="0">
                <a:latin typeface="Century Gothic"/>
                <a:cs typeface="Century Gothic"/>
              </a:rPr>
              <a:t>s</a:t>
            </a:r>
            <a:r>
              <a:rPr sz="1200" spc="-5" dirty="0">
                <a:latin typeface="Century Gothic"/>
                <a:cs typeface="Century Gothic"/>
              </a:rPr>
              <a:t> o</a:t>
            </a:r>
            <a:r>
              <a:rPr sz="1200" dirty="0">
                <a:latin typeface="Century Gothic"/>
                <a:cs typeface="Century Gothic"/>
              </a:rPr>
              <a:t>f</a:t>
            </a:r>
            <a:r>
              <a:rPr sz="1200" spc="-5" dirty="0">
                <a:latin typeface="Century Gothic"/>
                <a:cs typeface="Century Gothic"/>
              </a:rPr>
              <a:t> managin</a:t>
            </a:r>
            <a:r>
              <a:rPr sz="1200" dirty="0">
                <a:latin typeface="Century Gothic"/>
                <a:cs typeface="Century Gothic"/>
              </a:rPr>
              <a:t>g</a:t>
            </a:r>
            <a:r>
              <a:rPr sz="1200" spc="-5" dirty="0">
                <a:latin typeface="Century Gothic"/>
                <a:cs typeface="Century Gothic"/>
              </a:rPr>
              <a:t> so</a:t>
            </a:r>
            <a:r>
              <a:rPr sz="1200" spc="-10" dirty="0">
                <a:latin typeface="Century Gothic"/>
                <a:cs typeface="Century Gothic"/>
              </a:rPr>
              <a:t>c</a:t>
            </a:r>
            <a:r>
              <a:rPr sz="1200" spc="10" dirty="0">
                <a:latin typeface="Century Gothic"/>
                <a:cs typeface="Century Gothic"/>
              </a:rPr>
              <a:t>i</a:t>
            </a:r>
            <a:r>
              <a:rPr sz="1200" spc="-5" dirty="0">
                <a:latin typeface="Century Gothic"/>
                <a:cs typeface="Century Gothic"/>
              </a:rPr>
              <a:t>a</a:t>
            </a:r>
            <a:r>
              <a:rPr sz="1200" dirty="0">
                <a:latin typeface="Century Gothic"/>
                <a:cs typeface="Century Gothic"/>
              </a:rPr>
              <a:t>l</a:t>
            </a:r>
            <a:r>
              <a:rPr sz="1200" spc="-5" dirty="0">
                <a:latin typeface="Century Gothic"/>
                <a:cs typeface="Century Gothic"/>
              </a:rPr>
              <a:t> me</a:t>
            </a:r>
            <a:r>
              <a:rPr sz="1200" spc="-10" dirty="0">
                <a:latin typeface="Century Gothic"/>
                <a:cs typeface="Century Gothic"/>
              </a:rPr>
              <a:t>d</a:t>
            </a:r>
            <a:r>
              <a:rPr sz="1200" spc="10" dirty="0">
                <a:latin typeface="Century Gothic"/>
                <a:cs typeface="Century Gothic"/>
              </a:rPr>
              <a:t>i</a:t>
            </a:r>
            <a:r>
              <a:rPr sz="1200" dirty="0">
                <a:latin typeface="Century Gothic"/>
                <a:cs typeface="Century Gothic"/>
              </a:rPr>
              <a:t>a</a:t>
            </a:r>
            <a:r>
              <a:rPr sz="1200" spc="-5" dirty="0">
                <a:latin typeface="Century Gothic"/>
                <a:cs typeface="Century Gothic"/>
              </a:rPr>
              <a:t> conte</a:t>
            </a:r>
            <a:r>
              <a:rPr sz="1200" spc="5" dirty="0">
                <a:latin typeface="Century Gothic"/>
                <a:cs typeface="Century Gothic"/>
              </a:rPr>
              <a:t>n</a:t>
            </a:r>
            <a:r>
              <a:rPr sz="1200" dirty="0">
                <a:latin typeface="Century Gothic"/>
                <a:cs typeface="Century Gothic"/>
              </a:rPr>
              <a:t>t</a:t>
            </a:r>
            <a:r>
              <a:rPr sz="1200" spc="-5" dirty="0">
                <a:latin typeface="Century Gothic"/>
                <a:cs typeface="Century Gothic"/>
              </a:rPr>
              <a:t> </a:t>
            </a:r>
            <a:r>
              <a:rPr sz="1200" dirty="0">
                <a:latin typeface="Century Gothic"/>
                <a:cs typeface="Century Gothic"/>
              </a:rPr>
              <a:t>through</a:t>
            </a:r>
            <a:r>
              <a:rPr sz="1200" spc="-5" dirty="0">
                <a:latin typeface="Century Gothic"/>
                <a:cs typeface="Century Gothic"/>
              </a:rPr>
              <a:t> </a:t>
            </a:r>
            <a:r>
              <a:rPr sz="1200" dirty="0">
                <a:latin typeface="Century Gothic"/>
                <a:cs typeface="Century Gothic"/>
              </a:rPr>
              <a:t>a</a:t>
            </a:r>
            <a:r>
              <a:rPr sz="1200" spc="-5" dirty="0">
                <a:latin typeface="Century Gothic"/>
                <a:cs typeface="Century Gothic"/>
              </a:rPr>
              <a:t> </a:t>
            </a:r>
            <a:r>
              <a:rPr sz="1200" dirty="0">
                <a:latin typeface="Century Gothic"/>
                <a:cs typeface="Century Gothic"/>
              </a:rPr>
              <a:t>so</a:t>
            </a:r>
            <a:r>
              <a:rPr sz="1200" spc="-10" dirty="0">
                <a:latin typeface="Century Gothic"/>
                <a:cs typeface="Century Gothic"/>
              </a:rPr>
              <a:t>c</a:t>
            </a:r>
            <a:r>
              <a:rPr sz="1200" spc="10" dirty="0">
                <a:latin typeface="Century Gothic"/>
                <a:cs typeface="Century Gothic"/>
              </a:rPr>
              <a:t>i</a:t>
            </a:r>
            <a:r>
              <a:rPr sz="1200" dirty="0">
                <a:latin typeface="Century Gothic"/>
                <a:cs typeface="Century Gothic"/>
              </a:rPr>
              <a:t>al</a:t>
            </a:r>
            <a:r>
              <a:rPr sz="1200" spc="-5" dirty="0">
                <a:latin typeface="Century Gothic"/>
                <a:cs typeface="Century Gothic"/>
              </a:rPr>
              <a:t> </a:t>
            </a:r>
            <a:r>
              <a:rPr sz="1200" dirty="0">
                <a:latin typeface="Century Gothic"/>
                <a:cs typeface="Century Gothic"/>
              </a:rPr>
              <a:t>me</a:t>
            </a:r>
            <a:r>
              <a:rPr sz="1200" spc="-10" dirty="0">
                <a:latin typeface="Century Gothic"/>
                <a:cs typeface="Century Gothic"/>
              </a:rPr>
              <a:t>d</a:t>
            </a:r>
            <a:r>
              <a:rPr sz="1200" spc="5" dirty="0">
                <a:latin typeface="Century Gothic"/>
                <a:cs typeface="Century Gothic"/>
              </a:rPr>
              <a:t>i</a:t>
            </a:r>
            <a:r>
              <a:rPr sz="1200" dirty="0">
                <a:latin typeface="Century Gothic"/>
                <a:cs typeface="Century Gothic"/>
              </a:rPr>
              <a:t>a</a:t>
            </a:r>
            <a:r>
              <a:rPr sz="1200" spc="-5" dirty="0">
                <a:latin typeface="Century Gothic"/>
                <a:cs typeface="Century Gothic"/>
              </a:rPr>
              <a:t> </a:t>
            </a:r>
            <a:r>
              <a:rPr sz="1200" dirty="0">
                <a:latin typeface="Century Gothic"/>
                <a:cs typeface="Century Gothic"/>
              </a:rPr>
              <a:t>management</a:t>
            </a:r>
            <a:r>
              <a:rPr sz="1200" spc="-5" dirty="0">
                <a:latin typeface="Century Gothic"/>
                <a:cs typeface="Century Gothic"/>
              </a:rPr>
              <a:t> </a:t>
            </a:r>
            <a:r>
              <a:rPr sz="1200" dirty="0">
                <a:latin typeface="Century Gothic"/>
                <a:cs typeface="Century Gothic"/>
              </a:rPr>
              <a:t>tool</a:t>
            </a:r>
            <a:r>
              <a:rPr sz="1200" spc="-5" dirty="0">
                <a:latin typeface="Century Gothic"/>
                <a:cs typeface="Century Gothic"/>
              </a:rPr>
              <a:t> </a:t>
            </a:r>
            <a:r>
              <a:rPr sz="1200" dirty="0">
                <a:latin typeface="Century Gothic"/>
                <a:cs typeface="Century Gothic"/>
              </a:rPr>
              <a:t>are:</a:t>
            </a:r>
            <a:endParaRPr sz="1200">
              <a:latin typeface="Century Gothic"/>
              <a:cs typeface="Century Gothic"/>
            </a:endParaRPr>
          </a:p>
          <a:p>
            <a:pPr marL="241300" indent="-228600">
              <a:lnSpc>
                <a:spcPct val="100000"/>
              </a:lnSpc>
              <a:spcBef>
                <a:spcPts val="30"/>
              </a:spcBef>
              <a:buAutoNum type="arabicPeriod"/>
              <a:tabLst>
                <a:tab pos="241935" algn="l"/>
              </a:tabLst>
            </a:pPr>
            <a:r>
              <a:rPr sz="1200" spc="-5" dirty="0">
                <a:latin typeface="Century Gothic"/>
                <a:cs typeface="Century Gothic"/>
              </a:rPr>
              <a:t>A</a:t>
            </a:r>
            <a:r>
              <a:rPr sz="1200" spc="-10" dirty="0">
                <a:latin typeface="Century Gothic"/>
                <a:cs typeface="Century Gothic"/>
              </a:rPr>
              <a:t>b</a:t>
            </a:r>
            <a:r>
              <a:rPr sz="1200" spc="10" dirty="0">
                <a:latin typeface="Century Gothic"/>
                <a:cs typeface="Century Gothic"/>
              </a:rPr>
              <a:t>i</a:t>
            </a:r>
            <a:r>
              <a:rPr sz="1200" spc="-10" dirty="0">
                <a:latin typeface="Century Gothic"/>
                <a:cs typeface="Century Gothic"/>
              </a:rPr>
              <a:t>l</a:t>
            </a:r>
            <a:r>
              <a:rPr sz="1200" spc="5" dirty="0">
                <a:latin typeface="Century Gothic"/>
                <a:cs typeface="Century Gothic"/>
              </a:rPr>
              <a:t>i</a:t>
            </a:r>
            <a:r>
              <a:rPr sz="1200" dirty="0">
                <a:latin typeface="Century Gothic"/>
                <a:cs typeface="Century Gothic"/>
              </a:rPr>
              <a:t>ty</a:t>
            </a:r>
            <a:r>
              <a:rPr sz="1200" spc="-5" dirty="0">
                <a:latin typeface="Century Gothic"/>
                <a:cs typeface="Century Gothic"/>
              </a:rPr>
              <a:t> t</a:t>
            </a:r>
            <a:r>
              <a:rPr sz="1200" dirty="0">
                <a:latin typeface="Century Gothic"/>
                <a:cs typeface="Century Gothic"/>
              </a:rPr>
              <a:t>o</a:t>
            </a:r>
            <a:r>
              <a:rPr sz="1200" spc="-5" dirty="0">
                <a:latin typeface="Century Gothic"/>
                <a:cs typeface="Century Gothic"/>
              </a:rPr>
              <a:t> b</a:t>
            </a:r>
            <a:r>
              <a:rPr sz="1200" dirty="0">
                <a:latin typeface="Century Gothic"/>
                <a:cs typeface="Century Gothic"/>
              </a:rPr>
              <a:t>e</a:t>
            </a:r>
            <a:r>
              <a:rPr sz="1200" spc="-5" dirty="0">
                <a:latin typeface="Century Gothic"/>
                <a:cs typeface="Century Gothic"/>
              </a:rPr>
              <a:t> mor</a:t>
            </a:r>
            <a:r>
              <a:rPr sz="1200" dirty="0">
                <a:latin typeface="Century Gothic"/>
                <a:cs typeface="Century Gothic"/>
              </a:rPr>
              <a:t>e</a:t>
            </a:r>
            <a:r>
              <a:rPr sz="1200" spc="-5" dirty="0">
                <a:latin typeface="Century Gothic"/>
                <a:cs typeface="Century Gothic"/>
              </a:rPr>
              <a:t> product</a:t>
            </a:r>
            <a:r>
              <a:rPr sz="1200" spc="5" dirty="0">
                <a:latin typeface="Century Gothic"/>
                <a:cs typeface="Century Gothic"/>
              </a:rPr>
              <a:t>iv</a:t>
            </a:r>
            <a:r>
              <a:rPr sz="1200" dirty="0">
                <a:latin typeface="Century Gothic"/>
                <a:cs typeface="Century Gothic"/>
              </a:rPr>
              <a:t>e</a:t>
            </a:r>
            <a:endParaRPr sz="1200">
              <a:latin typeface="Century Gothic"/>
              <a:cs typeface="Century Gothic"/>
            </a:endParaRPr>
          </a:p>
          <a:p>
            <a:pPr marL="240665" indent="-227965">
              <a:lnSpc>
                <a:spcPct val="100000"/>
              </a:lnSpc>
              <a:spcBef>
                <a:spcPts val="30"/>
              </a:spcBef>
              <a:buAutoNum type="arabicPeriod"/>
              <a:tabLst>
                <a:tab pos="241300" algn="l"/>
              </a:tabLst>
            </a:pPr>
            <a:r>
              <a:rPr sz="1200" spc="-5" dirty="0">
                <a:latin typeface="Century Gothic"/>
                <a:cs typeface="Century Gothic"/>
              </a:rPr>
              <a:t>Track</a:t>
            </a:r>
            <a:r>
              <a:rPr sz="1200" spc="10" dirty="0">
                <a:latin typeface="Century Gothic"/>
                <a:cs typeface="Century Gothic"/>
              </a:rPr>
              <a:t>i</a:t>
            </a:r>
            <a:r>
              <a:rPr sz="1200" spc="-5" dirty="0">
                <a:latin typeface="Century Gothic"/>
                <a:cs typeface="Century Gothic"/>
              </a:rPr>
              <a:t>n</a:t>
            </a:r>
            <a:r>
              <a:rPr sz="1200" dirty="0">
                <a:latin typeface="Century Gothic"/>
                <a:cs typeface="Century Gothic"/>
              </a:rPr>
              <a:t>g</a:t>
            </a:r>
            <a:r>
              <a:rPr sz="1200" spc="-5" dirty="0">
                <a:latin typeface="Century Gothic"/>
                <a:cs typeface="Century Gothic"/>
              </a:rPr>
              <a:t> you</a:t>
            </a:r>
            <a:r>
              <a:rPr sz="1200" dirty="0">
                <a:latin typeface="Century Gothic"/>
                <a:cs typeface="Century Gothic"/>
              </a:rPr>
              <a:t>r</a:t>
            </a:r>
            <a:r>
              <a:rPr sz="1200" spc="-5" dirty="0">
                <a:latin typeface="Century Gothic"/>
                <a:cs typeface="Century Gothic"/>
              </a:rPr>
              <a:t> compet</a:t>
            </a:r>
            <a:r>
              <a:rPr sz="1200" spc="10" dirty="0">
                <a:latin typeface="Century Gothic"/>
                <a:cs typeface="Century Gothic"/>
              </a:rPr>
              <a:t>i</a:t>
            </a:r>
            <a:r>
              <a:rPr sz="1200" spc="-5" dirty="0">
                <a:latin typeface="Century Gothic"/>
                <a:cs typeface="Century Gothic"/>
              </a:rPr>
              <a:t>t</a:t>
            </a:r>
            <a:r>
              <a:rPr sz="1200" spc="5" dirty="0">
                <a:latin typeface="Century Gothic"/>
                <a:cs typeface="Century Gothic"/>
              </a:rPr>
              <a:t>i</a:t>
            </a:r>
            <a:r>
              <a:rPr sz="1200" dirty="0">
                <a:latin typeface="Century Gothic"/>
                <a:cs typeface="Century Gothic"/>
              </a:rPr>
              <a:t>on</a:t>
            </a:r>
            <a:endParaRPr sz="1200">
              <a:latin typeface="Century Gothic"/>
              <a:cs typeface="Century Gothic"/>
            </a:endParaRPr>
          </a:p>
          <a:p>
            <a:pPr marL="241300" indent="-228600">
              <a:lnSpc>
                <a:spcPct val="100000"/>
              </a:lnSpc>
              <a:spcBef>
                <a:spcPts val="30"/>
              </a:spcBef>
              <a:buAutoNum type="arabicPeriod"/>
              <a:tabLst>
                <a:tab pos="241935" algn="l"/>
              </a:tabLst>
            </a:pPr>
            <a:r>
              <a:rPr sz="1200" dirty="0">
                <a:latin typeface="Century Gothic"/>
                <a:cs typeface="Century Gothic"/>
              </a:rPr>
              <a:t>Schedule</a:t>
            </a:r>
            <a:r>
              <a:rPr sz="1200" spc="-5" dirty="0">
                <a:latin typeface="Century Gothic"/>
                <a:cs typeface="Century Gothic"/>
              </a:rPr>
              <a:t> </a:t>
            </a:r>
            <a:r>
              <a:rPr sz="1200" dirty="0">
                <a:latin typeface="Century Gothic"/>
                <a:cs typeface="Century Gothic"/>
              </a:rPr>
              <a:t>your</a:t>
            </a:r>
            <a:r>
              <a:rPr sz="1200" spc="-5" dirty="0">
                <a:latin typeface="Century Gothic"/>
                <a:cs typeface="Century Gothic"/>
              </a:rPr>
              <a:t> </a:t>
            </a:r>
            <a:r>
              <a:rPr sz="1200" dirty="0">
                <a:latin typeface="Century Gothic"/>
                <a:cs typeface="Century Gothic"/>
              </a:rPr>
              <a:t>content</a:t>
            </a:r>
            <a:endParaRPr sz="1200">
              <a:latin typeface="Century Gothic"/>
              <a:cs typeface="Century Gothic"/>
            </a:endParaRPr>
          </a:p>
          <a:p>
            <a:pPr marL="241300" indent="-228600">
              <a:lnSpc>
                <a:spcPct val="100000"/>
              </a:lnSpc>
              <a:spcBef>
                <a:spcPts val="30"/>
              </a:spcBef>
              <a:buAutoNum type="arabicPeriod"/>
              <a:tabLst>
                <a:tab pos="241935" algn="l"/>
              </a:tabLst>
            </a:pPr>
            <a:r>
              <a:rPr sz="1200" dirty="0">
                <a:latin typeface="Century Gothic"/>
                <a:cs typeface="Century Gothic"/>
              </a:rPr>
              <a:t>Analyze</a:t>
            </a:r>
            <a:r>
              <a:rPr sz="1200" spc="-5" dirty="0">
                <a:latin typeface="Century Gothic"/>
                <a:cs typeface="Century Gothic"/>
              </a:rPr>
              <a:t> </a:t>
            </a:r>
            <a:r>
              <a:rPr sz="1200" dirty="0">
                <a:latin typeface="Century Gothic"/>
                <a:cs typeface="Century Gothic"/>
              </a:rPr>
              <a:t>engagement</a:t>
            </a:r>
            <a:endParaRPr sz="1200">
              <a:latin typeface="Century Gothic"/>
              <a:cs typeface="Century Gothic"/>
            </a:endParaRPr>
          </a:p>
          <a:p>
            <a:pPr marL="241300" indent="-228600">
              <a:lnSpc>
                <a:spcPct val="100000"/>
              </a:lnSpc>
              <a:spcBef>
                <a:spcPts val="35"/>
              </a:spcBef>
              <a:buAutoNum type="arabicPeriod"/>
              <a:tabLst>
                <a:tab pos="241935" algn="l"/>
              </a:tabLst>
            </a:pPr>
            <a:r>
              <a:rPr sz="1200" spc="-5" dirty="0">
                <a:latin typeface="Century Gothic"/>
                <a:cs typeface="Century Gothic"/>
              </a:rPr>
              <a:t>Collaborat</a:t>
            </a:r>
            <a:r>
              <a:rPr sz="1200" dirty="0">
                <a:latin typeface="Century Gothic"/>
                <a:cs typeface="Century Gothic"/>
              </a:rPr>
              <a:t>e</a:t>
            </a:r>
            <a:r>
              <a:rPr sz="1200" spc="-5" dirty="0">
                <a:latin typeface="Century Gothic"/>
                <a:cs typeface="Century Gothic"/>
              </a:rPr>
              <a:t> </a:t>
            </a:r>
            <a:r>
              <a:rPr sz="1200" spc="-10" dirty="0">
                <a:latin typeface="Century Gothic"/>
                <a:cs typeface="Century Gothic"/>
              </a:rPr>
              <a:t>w</a:t>
            </a:r>
            <a:r>
              <a:rPr sz="1200" spc="10" dirty="0">
                <a:latin typeface="Century Gothic"/>
                <a:cs typeface="Century Gothic"/>
              </a:rPr>
              <a:t>i</a:t>
            </a:r>
            <a:r>
              <a:rPr sz="1200" spc="-5" dirty="0">
                <a:latin typeface="Century Gothic"/>
                <a:cs typeface="Century Gothic"/>
              </a:rPr>
              <a:t>t</a:t>
            </a:r>
            <a:r>
              <a:rPr sz="1200" dirty="0">
                <a:latin typeface="Century Gothic"/>
                <a:cs typeface="Century Gothic"/>
              </a:rPr>
              <a:t>h</a:t>
            </a:r>
            <a:r>
              <a:rPr sz="1200" spc="-5" dirty="0">
                <a:latin typeface="Century Gothic"/>
                <a:cs typeface="Century Gothic"/>
              </a:rPr>
              <a:t> othe</a:t>
            </a:r>
            <a:r>
              <a:rPr sz="1200" dirty="0">
                <a:latin typeface="Century Gothic"/>
                <a:cs typeface="Century Gothic"/>
              </a:rPr>
              <a:t>r</a:t>
            </a:r>
            <a:r>
              <a:rPr sz="1200" spc="-5" dirty="0">
                <a:latin typeface="Century Gothic"/>
                <a:cs typeface="Century Gothic"/>
              </a:rPr>
              <a:t> tea</a:t>
            </a:r>
            <a:r>
              <a:rPr sz="1200" dirty="0">
                <a:latin typeface="Century Gothic"/>
                <a:cs typeface="Century Gothic"/>
              </a:rPr>
              <a:t>m</a:t>
            </a:r>
            <a:r>
              <a:rPr sz="1200" spc="-5" dirty="0">
                <a:latin typeface="Century Gothic"/>
                <a:cs typeface="Century Gothic"/>
              </a:rPr>
              <a:t> members.</a:t>
            </a:r>
            <a:endParaRPr sz="1200">
              <a:latin typeface="Century Gothic"/>
              <a:cs typeface="Century Gothic"/>
            </a:endParaRPr>
          </a:p>
          <a:p>
            <a:pPr>
              <a:lnSpc>
                <a:spcPct val="100000"/>
              </a:lnSpc>
              <a:spcBef>
                <a:spcPts val="5"/>
              </a:spcBef>
            </a:pPr>
            <a:endParaRPr sz="1300">
              <a:latin typeface="Times New Roman"/>
              <a:cs typeface="Times New Roman"/>
            </a:endParaRPr>
          </a:p>
          <a:p>
            <a:pPr marL="12700">
              <a:lnSpc>
                <a:spcPct val="100000"/>
              </a:lnSpc>
            </a:pPr>
            <a:r>
              <a:rPr sz="1200" dirty="0">
                <a:latin typeface="Century Gothic"/>
                <a:cs typeface="Century Gothic"/>
              </a:rPr>
              <a:t>As</a:t>
            </a:r>
            <a:r>
              <a:rPr sz="1200" spc="-5" dirty="0">
                <a:latin typeface="Century Gothic"/>
                <a:cs typeface="Century Gothic"/>
              </a:rPr>
              <a:t> </a:t>
            </a:r>
            <a:r>
              <a:rPr sz="1200" dirty="0">
                <a:latin typeface="Century Gothic"/>
                <a:cs typeface="Century Gothic"/>
              </a:rPr>
              <a:t>a</a:t>
            </a:r>
            <a:r>
              <a:rPr sz="1200" spc="-5" dirty="0">
                <a:latin typeface="Century Gothic"/>
                <a:cs typeface="Century Gothic"/>
              </a:rPr>
              <a:t> </a:t>
            </a:r>
            <a:r>
              <a:rPr sz="1200" dirty="0">
                <a:latin typeface="Century Gothic"/>
                <a:cs typeface="Century Gothic"/>
              </a:rPr>
              <a:t>So</a:t>
            </a:r>
            <a:r>
              <a:rPr sz="1200" spc="-10" dirty="0">
                <a:latin typeface="Century Gothic"/>
                <a:cs typeface="Century Gothic"/>
              </a:rPr>
              <a:t>c</a:t>
            </a:r>
            <a:r>
              <a:rPr sz="1200" spc="10" dirty="0">
                <a:latin typeface="Century Gothic"/>
                <a:cs typeface="Century Gothic"/>
              </a:rPr>
              <a:t>i</a:t>
            </a:r>
            <a:r>
              <a:rPr sz="1200" dirty="0">
                <a:latin typeface="Century Gothic"/>
                <a:cs typeface="Century Gothic"/>
              </a:rPr>
              <a:t>al</a:t>
            </a:r>
            <a:r>
              <a:rPr sz="1200" spc="-5" dirty="0">
                <a:latin typeface="Century Gothic"/>
                <a:cs typeface="Century Gothic"/>
              </a:rPr>
              <a:t> </a:t>
            </a:r>
            <a:r>
              <a:rPr sz="1200" dirty="0">
                <a:latin typeface="Century Gothic"/>
                <a:cs typeface="Century Gothic"/>
              </a:rPr>
              <a:t>Me</a:t>
            </a:r>
            <a:r>
              <a:rPr sz="1200" spc="-10" dirty="0">
                <a:latin typeface="Century Gothic"/>
                <a:cs typeface="Century Gothic"/>
              </a:rPr>
              <a:t>d</a:t>
            </a:r>
            <a:r>
              <a:rPr sz="1200" spc="10" dirty="0">
                <a:latin typeface="Century Gothic"/>
                <a:cs typeface="Century Gothic"/>
              </a:rPr>
              <a:t>i</a:t>
            </a:r>
            <a:r>
              <a:rPr sz="1200" dirty="0">
                <a:latin typeface="Century Gothic"/>
                <a:cs typeface="Century Gothic"/>
              </a:rPr>
              <a:t>a</a:t>
            </a:r>
            <a:r>
              <a:rPr sz="1200" spc="-5" dirty="0">
                <a:latin typeface="Century Gothic"/>
                <a:cs typeface="Century Gothic"/>
              </a:rPr>
              <a:t> </a:t>
            </a:r>
            <a:r>
              <a:rPr sz="1200" dirty="0">
                <a:latin typeface="Century Gothic"/>
                <a:cs typeface="Century Gothic"/>
              </a:rPr>
              <a:t>S</a:t>
            </a:r>
            <a:r>
              <a:rPr sz="1200" spc="-10" dirty="0">
                <a:latin typeface="Century Gothic"/>
                <a:cs typeface="Century Gothic"/>
              </a:rPr>
              <a:t>p</a:t>
            </a:r>
            <a:r>
              <a:rPr sz="1200" dirty="0">
                <a:latin typeface="Century Gothic"/>
                <a:cs typeface="Century Gothic"/>
              </a:rPr>
              <a:t>e</a:t>
            </a:r>
            <a:r>
              <a:rPr sz="1200" spc="-10" dirty="0">
                <a:latin typeface="Century Gothic"/>
                <a:cs typeface="Century Gothic"/>
              </a:rPr>
              <a:t>c</a:t>
            </a:r>
            <a:r>
              <a:rPr sz="1200" spc="10" dirty="0">
                <a:latin typeface="Century Gothic"/>
                <a:cs typeface="Century Gothic"/>
              </a:rPr>
              <a:t>i</a:t>
            </a:r>
            <a:r>
              <a:rPr sz="1200" dirty="0">
                <a:latin typeface="Century Gothic"/>
                <a:cs typeface="Century Gothic"/>
              </a:rPr>
              <a:t>a</a:t>
            </a:r>
            <a:r>
              <a:rPr sz="1200" spc="-10" dirty="0">
                <a:latin typeface="Century Gothic"/>
                <a:cs typeface="Century Gothic"/>
              </a:rPr>
              <a:t>l</a:t>
            </a:r>
            <a:r>
              <a:rPr sz="1200" spc="5" dirty="0">
                <a:latin typeface="Century Gothic"/>
                <a:cs typeface="Century Gothic"/>
              </a:rPr>
              <a:t>i</a:t>
            </a:r>
            <a:r>
              <a:rPr sz="1200" dirty="0">
                <a:latin typeface="Century Gothic"/>
                <a:cs typeface="Century Gothic"/>
              </a:rPr>
              <a:t>st</a:t>
            </a:r>
            <a:r>
              <a:rPr sz="1200" spc="-5" dirty="0">
                <a:latin typeface="Century Gothic"/>
                <a:cs typeface="Century Gothic"/>
              </a:rPr>
              <a:t> </a:t>
            </a:r>
            <a:r>
              <a:rPr sz="1200" dirty="0">
                <a:latin typeface="Century Gothic"/>
                <a:cs typeface="Century Gothic"/>
              </a:rPr>
              <a:t>(SM</a:t>
            </a:r>
            <a:r>
              <a:rPr sz="1200" spc="5" dirty="0">
                <a:latin typeface="Century Gothic"/>
                <a:cs typeface="Century Gothic"/>
              </a:rPr>
              <a:t>S</a:t>
            </a:r>
            <a:r>
              <a:rPr sz="1200" dirty="0">
                <a:latin typeface="Century Gothic"/>
                <a:cs typeface="Century Gothic"/>
              </a:rPr>
              <a:t>)</a:t>
            </a:r>
            <a:r>
              <a:rPr sz="1200" spc="-15" dirty="0">
                <a:latin typeface="Century Gothic"/>
                <a:cs typeface="Century Gothic"/>
              </a:rPr>
              <a:t> </a:t>
            </a:r>
            <a:r>
              <a:rPr sz="1200" dirty="0">
                <a:latin typeface="Century Gothic"/>
                <a:cs typeface="Century Gothic"/>
              </a:rPr>
              <a:t>there</a:t>
            </a:r>
            <a:r>
              <a:rPr sz="1200" spc="-5" dirty="0">
                <a:latin typeface="Century Gothic"/>
                <a:cs typeface="Century Gothic"/>
              </a:rPr>
              <a:t> </a:t>
            </a:r>
            <a:r>
              <a:rPr sz="1200" dirty="0">
                <a:latin typeface="Century Gothic"/>
                <a:cs typeface="Century Gothic"/>
              </a:rPr>
              <a:t>are</a:t>
            </a:r>
            <a:r>
              <a:rPr sz="1200" spc="-5" dirty="0">
                <a:latin typeface="Century Gothic"/>
                <a:cs typeface="Century Gothic"/>
              </a:rPr>
              <a:t> </a:t>
            </a:r>
            <a:r>
              <a:rPr sz="1200" dirty="0">
                <a:latin typeface="Century Gothic"/>
                <a:cs typeface="Century Gothic"/>
              </a:rPr>
              <a:t>four</a:t>
            </a:r>
            <a:r>
              <a:rPr sz="1200" spc="-5" dirty="0">
                <a:latin typeface="Century Gothic"/>
                <a:cs typeface="Century Gothic"/>
              </a:rPr>
              <a:t> </a:t>
            </a:r>
            <a:r>
              <a:rPr sz="1200" dirty="0">
                <a:latin typeface="Century Gothic"/>
                <a:cs typeface="Century Gothic"/>
              </a:rPr>
              <a:t>“must</a:t>
            </a:r>
            <a:r>
              <a:rPr sz="1200" spc="-5" dirty="0">
                <a:latin typeface="Century Gothic"/>
                <a:cs typeface="Century Gothic"/>
              </a:rPr>
              <a:t> </a:t>
            </a:r>
            <a:r>
              <a:rPr sz="1200" dirty="0">
                <a:latin typeface="Century Gothic"/>
                <a:cs typeface="Century Gothic"/>
              </a:rPr>
              <a:t>h</a:t>
            </a:r>
            <a:r>
              <a:rPr sz="1200" spc="-10" dirty="0">
                <a:latin typeface="Century Gothic"/>
                <a:cs typeface="Century Gothic"/>
              </a:rPr>
              <a:t>a</a:t>
            </a:r>
            <a:r>
              <a:rPr sz="1200" spc="5" dirty="0">
                <a:latin typeface="Century Gothic"/>
                <a:cs typeface="Century Gothic"/>
              </a:rPr>
              <a:t>v</a:t>
            </a:r>
            <a:r>
              <a:rPr sz="1200" spc="-10" dirty="0">
                <a:latin typeface="Century Gothic"/>
                <a:cs typeface="Century Gothic"/>
              </a:rPr>
              <a:t>e</a:t>
            </a:r>
            <a:r>
              <a:rPr sz="1200" dirty="0">
                <a:latin typeface="Century Gothic"/>
                <a:cs typeface="Century Gothic"/>
              </a:rPr>
              <a:t>”</a:t>
            </a:r>
            <a:r>
              <a:rPr sz="1200" spc="-5" dirty="0">
                <a:latin typeface="Century Gothic"/>
                <a:cs typeface="Century Gothic"/>
              </a:rPr>
              <a:t> </a:t>
            </a:r>
            <a:r>
              <a:rPr sz="1200" dirty="0">
                <a:latin typeface="Century Gothic"/>
                <a:cs typeface="Century Gothic"/>
              </a:rPr>
              <a:t>tools</a:t>
            </a:r>
            <a:r>
              <a:rPr sz="1200" spc="-5" dirty="0">
                <a:latin typeface="Century Gothic"/>
                <a:cs typeface="Century Gothic"/>
              </a:rPr>
              <a:t> </a:t>
            </a:r>
            <a:r>
              <a:rPr sz="1200" dirty="0">
                <a:latin typeface="Century Gothic"/>
                <a:cs typeface="Century Gothic"/>
              </a:rPr>
              <a:t>for</a:t>
            </a:r>
            <a:r>
              <a:rPr sz="1200" spc="-5" dirty="0">
                <a:latin typeface="Century Gothic"/>
                <a:cs typeface="Century Gothic"/>
              </a:rPr>
              <a:t> </a:t>
            </a:r>
            <a:r>
              <a:rPr sz="1200" dirty="0">
                <a:latin typeface="Century Gothic"/>
                <a:cs typeface="Century Gothic"/>
              </a:rPr>
              <a:t>success:</a:t>
            </a:r>
            <a:endParaRPr sz="1200">
              <a:latin typeface="Century Gothic"/>
              <a:cs typeface="Century Gothic"/>
            </a:endParaRPr>
          </a:p>
          <a:p>
            <a:pPr marL="241300" indent="-228600">
              <a:lnSpc>
                <a:spcPct val="100000"/>
              </a:lnSpc>
              <a:spcBef>
                <a:spcPts val="30"/>
              </a:spcBef>
              <a:buAutoNum type="arabicPeriod"/>
              <a:tabLst>
                <a:tab pos="241935" algn="l"/>
              </a:tabLst>
            </a:pPr>
            <a:r>
              <a:rPr sz="1200" spc="-5" dirty="0">
                <a:latin typeface="Century Gothic"/>
                <a:cs typeface="Century Gothic"/>
              </a:rPr>
              <a:t>Googl</a:t>
            </a:r>
            <a:r>
              <a:rPr sz="1200" dirty="0">
                <a:latin typeface="Century Gothic"/>
                <a:cs typeface="Century Gothic"/>
              </a:rPr>
              <a:t>e</a:t>
            </a:r>
            <a:r>
              <a:rPr sz="1200" spc="-5" dirty="0">
                <a:latin typeface="Century Gothic"/>
                <a:cs typeface="Century Gothic"/>
              </a:rPr>
              <a:t> Alerts</a:t>
            </a:r>
            <a:endParaRPr sz="1200">
              <a:latin typeface="Century Gothic"/>
              <a:cs typeface="Century Gothic"/>
            </a:endParaRPr>
          </a:p>
          <a:p>
            <a:pPr marL="240665" indent="-227965">
              <a:lnSpc>
                <a:spcPct val="100000"/>
              </a:lnSpc>
              <a:spcBef>
                <a:spcPts val="35"/>
              </a:spcBef>
              <a:buAutoNum type="arabicPeriod"/>
              <a:tabLst>
                <a:tab pos="241300" algn="l"/>
              </a:tabLst>
            </a:pPr>
            <a:r>
              <a:rPr sz="1200" spc="-5" dirty="0">
                <a:latin typeface="Century Gothic"/>
                <a:cs typeface="Century Gothic"/>
              </a:rPr>
              <a:t>Mention</a:t>
            </a:r>
            <a:endParaRPr sz="1200">
              <a:latin typeface="Century Gothic"/>
              <a:cs typeface="Century Gothic"/>
            </a:endParaRPr>
          </a:p>
          <a:p>
            <a:pPr marL="240665" indent="-227965">
              <a:lnSpc>
                <a:spcPct val="100000"/>
              </a:lnSpc>
              <a:spcBef>
                <a:spcPts val="30"/>
              </a:spcBef>
              <a:buAutoNum type="arabicPeriod"/>
              <a:tabLst>
                <a:tab pos="241300" algn="l"/>
              </a:tabLst>
            </a:pPr>
            <a:r>
              <a:rPr sz="1200" spc="-5" dirty="0">
                <a:latin typeface="Century Gothic"/>
                <a:cs typeface="Century Gothic"/>
              </a:rPr>
              <a:t>Googl</a:t>
            </a:r>
            <a:r>
              <a:rPr sz="1200" dirty="0">
                <a:latin typeface="Century Gothic"/>
                <a:cs typeface="Century Gothic"/>
              </a:rPr>
              <a:t>e</a:t>
            </a:r>
            <a:r>
              <a:rPr sz="1200" spc="-5" dirty="0">
                <a:latin typeface="Century Gothic"/>
                <a:cs typeface="Century Gothic"/>
              </a:rPr>
              <a:t> Analyt</a:t>
            </a:r>
            <a:r>
              <a:rPr sz="1200" spc="10" dirty="0">
                <a:latin typeface="Century Gothic"/>
                <a:cs typeface="Century Gothic"/>
              </a:rPr>
              <a:t>i</a:t>
            </a:r>
            <a:r>
              <a:rPr sz="1200" spc="-5" dirty="0">
                <a:latin typeface="Century Gothic"/>
                <a:cs typeface="Century Gothic"/>
              </a:rPr>
              <a:t>c</a:t>
            </a:r>
            <a:r>
              <a:rPr sz="1200" dirty="0">
                <a:latin typeface="Century Gothic"/>
                <a:cs typeface="Century Gothic"/>
              </a:rPr>
              <a:t>s</a:t>
            </a:r>
            <a:endParaRPr sz="1200">
              <a:latin typeface="Century Gothic"/>
              <a:cs typeface="Century Gothic"/>
            </a:endParaRPr>
          </a:p>
          <a:p>
            <a:pPr marL="241300" indent="-228600">
              <a:lnSpc>
                <a:spcPct val="100000"/>
              </a:lnSpc>
              <a:spcBef>
                <a:spcPts val="30"/>
              </a:spcBef>
              <a:buAutoNum type="arabicPeriod"/>
              <a:tabLst>
                <a:tab pos="241935" algn="l"/>
              </a:tabLst>
            </a:pPr>
            <a:r>
              <a:rPr sz="1200" dirty="0">
                <a:latin typeface="Century Gothic"/>
                <a:cs typeface="Century Gothic"/>
              </a:rPr>
              <a:t>So</a:t>
            </a:r>
            <a:r>
              <a:rPr sz="1200" spc="-10" dirty="0">
                <a:latin typeface="Century Gothic"/>
                <a:cs typeface="Century Gothic"/>
              </a:rPr>
              <a:t>c</a:t>
            </a:r>
            <a:r>
              <a:rPr sz="1200" spc="10" dirty="0">
                <a:latin typeface="Century Gothic"/>
                <a:cs typeface="Century Gothic"/>
              </a:rPr>
              <a:t>i</a:t>
            </a:r>
            <a:r>
              <a:rPr sz="1200" dirty="0">
                <a:latin typeface="Century Gothic"/>
                <a:cs typeface="Century Gothic"/>
              </a:rPr>
              <a:t>al</a:t>
            </a:r>
            <a:r>
              <a:rPr sz="1200" spc="-5" dirty="0">
                <a:latin typeface="Century Gothic"/>
                <a:cs typeface="Century Gothic"/>
              </a:rPr>
              <a:t> </a:t>
            </a:r>
            <a:r>
              <a:rPr sz="1200" dirty="0">
                <a:latin typeface="Century Gothic"/>
                <a:cs typeface="Century Gothic"/>
              </a:rPr>
              <a:t>M</a:t>
            </a:r>
            <a:r>
              <a:rPr sz="1200" spc="-10" dirty="0">
                <a:latin typeface="Century Gothic"/>
                <a:cs typeface="Century Gothic"/>
              </a:rPr>
              <a:t>ed</a:t>
            </a:r>
            <a:r>
              <a:rPr sz="1200" spc="10" dirty="0">
                <a:latin typeface="Century Gothic"/>
                <a:cs typeface="Century Gothic"/>
              </a:rPr>
              <a:t>i</a:t>
            </a:r>
            <a:r>
              <a:rPr sz="1200" dirty="0">
                <a:latin typeface="Century Gothic"/>
                <a:cs typeface="Century Gothic"/>
              </a:rPr>
              <a:t>a</a:t>
            </a:r>
            <a:r>
              <a:rPr sz="1200" spc="-5" dirty="0">
                <a:latin typeface="Century Gothic"/>
                <a:cs typeface="Century Gothic"/>
              </a:rPr>
              <a:t> </a:t>
            </a:r>
            <a:r>
              <a:rPr sz="1200" dirty="0">
                <a:latin typeface="Century Gothic"/>
                <a:cs typeface="Century Gothic"/>
              </a:rPr>
              <a:t>management</a:t>
            </a:r>
            <a:r>
              <a:rPr sz="1200" spc="-5" dirty="0">
                <a:latin typeface="Century Gothic"/>
                <a:cs typeface="Century Gothic"/>
              </a:rPr>
              <a:t> t</a:t>
            </a:r>
            <a:r>
              <a:rPr sz="1200" dirty="0">
                <a:latin typeface="Century Gothic"/>
                <a:cs typeface="Century Gothic"/>
              </a:rPr>
              <a:t>ools</a:t>
            </a:r>
            <a:r>
              <a:rPr sz="1200" spc="-5" dirty="0">
                <a:latin typeface="Century Gothic"/>
                <a:cs typeface="Century Gothic"/>
              </a:rPr>
              <a:t> </a:t>
            </a:r>
            <a:r>
              <a:rPr sz="1200" dirty="0">
                <a:latin typeface="Century Gothic"/>
                <a:cs typeface="Century Gothic"/>
              </a:rPr>
              <a:t>such</a:t>
            </a:r>
            <a:r>
              <a:rPr sz="1200" spc="-5" dirty="0">
                <a:latin typeface="Century Gothic"/>
                <a:cs typeface="Century Gothic"/>
              </a:rPr>
              <a:t> </a:t>
            </a:r>
            <a:r>
              <a:rPr sz="1200" dirty="0">
                <a:latin typeface="Century Gothic"/>
                <a:cs typeface="Century Gothic"/>
              </a:rPr>
              <a:t>as;</a:t>
            </a:r>
            <a:r>
              <a:rPr sz="1200" spc="-20" dirty="0">
                <a:latin typeface="Century Gothic"/>
                <a:cs typeface="Century Gothic"/>
              </a:rPr>
              <a:t> </a:t>
            </a:r>
            <a:r>
              <a:rPr sz="1200" spc="5" dirty="0">
                <a:latin typeface="Century Gothic"/>
                <a:cs typeface="Century Gothic"/>
              </a:rPr>
              <a:t>H</a:t>
            </a:r>
            <a:r>
              <a:rPr sz="1200" dirty="0">
                <a:latin typeface="Century Gothic"/>
                <a:cs typeface="Century Gothic"/>
              </a:rPr>
              <a:t>ootsuite,</a:t>
            </a:r>
            <a:r>
              <a:rPr sz="1200" spc="-10" dirty="0">
                <a:latin typeface="Century Gothic"/>
                <a:cs typeface="Century Gothic"/>
              </a:rPr>
              <a:t> </a:t>
            </a:r>
            <a:r>
              <a:rPr sz="1200" dirty="0">
                <a:latin typeface="Century Gothic"/>
                <a:cs typeface="Century Gothic"/>
              </a:rPr>
              <a:t>Buffer,</a:t>
            </a:r>
            <a:r>
              <a:rPr sz="1200" spc="-15" dirty="0">
                <a:latin typeface="Century Gothic"/>
                <a:cs typeface="Century Gothic"/>
              </a:rPr>
              <a:t> </a:t>
            </a:r>
            <a:r>
              <a:rPr sz="1200" dirty="0">
                <a:latin typeface="Century Gothic"/>
                <a:cs typeface="Century Gothic"/>
              </a:rPr>
              <a:t>SproutSo</a:t>
            </a:r>
            <a:r>
              <a:rPr sz="1200" spc="-10" dirty="0">
                <a:latin typeface="Century Gothic"/>
                <a:cs typeface="Century Gothic"/>
              </a:rPr>
              <a:t>c</a:t>
            </a:r>
            <a:r>
              <a:rPr sz="1200" spc="-5" dirty="0">
                <a:latin typeface="Century Gothic"/>
                <a:cs typeface="Century Gothic"/>
              </a:rPr>
              <a:t>i</a:t>
            </a:r>
            <a:r>
              <a:rPr sz="1200" dirty="0">
                <a:latin typeface="Century Gothic"/>
                <a:cs typeface="Century Gothic"/>
              </a:rPr>
              <a:t>al,</a:t>
            </a:r>
            <a:r>
              <a:rPr sz="1200" spc="-15" dirty="0">
                <a:latin typeface="Century Gothic"/>
                <a:cs typeface="Century Gothic"/>
              </a:rPr>
              <a:t> </a:t>
            </a:r>
            <a:r>
              <a:rPr sz="1200" dirty="0">
                <a:latin typeface="Century Gothic"/>
                <a:cs typeface="Century Gothic"/>
              </a:rPr>
              <a:t>or Oktopost</a:t>
            </a:r>
            <a:endParaRPr sz="1200">
              <a:latin typeface="Century Gothic"/>
              <a:cs typeface="Century Gothic"/>
            </a:endParaRPr>
          </a:p>
          <a:p>
            <a:pPr>
              <a:lnSpc>
                <a:spcPct val="100000"/>
              </a:lnSpc>
              <a:spcBef>
                <a:spcPts val="30"/>
              </a:spcBef>
            </a:pPr>
            <a:endParaRPr sz="1250">
              <a:latin typeface="Times New Roman"/>
              <a:cs typeface="Times New Roman"/>
            </a:endParaRPr>
          </a:p>
          <a:p>
            <a:pPr marL="12700" marR="5080">
              <a:lnSpc>
                <a:spcPct val="102200"/>
              </a:lnSpc>
            </a:pPr>
            <a:r>
              <a:rPr sz="1200" spc="-5" dirty="0">
                <a:latin typeface="Century Gothic"/>
                <a:cs typeface="Century Gothic"/>
              </a:rPr>
              <a:t>Althoug</a:t>
            </a:r>
            <a:r>
              <a:rPr sz="1200" dirty="0">
                <a:latin typeface="Century Gothic"/>
                <a:cs typeface="Century Gothic"/>
              </a:rPr>
              <a:t>h</a:t>
            </a:r>
            <a:r>
              <a:rPr sz="1200" spc="-5" dirty="0">
                <a:latin typeface="Century Gothic"/>
                <a:cs typeface="Century Gothic"/>
              </a:rPr>
              <a:t> ther</a:t>
            </a:r>
            <a:r>
              <a:rPr sz="1200" dirty="0">
                <a:latin typeface="Century Gothic"/>
                <a:cs typeface="Century Gothic"/>
              </a:rPr>
              <a:t>e</a:t>
            </a:r>
            <a:r>
              <a:rPr sz="1200" spc="-5" dirty="0">
                <a:latin typeface="Century Gothic"/>
                <a:cs typeface="Century Gothic"/>
              </a:rPr>
              <a:t> ar</a:t>
            </a:r>
            <a:r>
              <a:rPr sz="1200" dirty="0">
                <a:latin typeface="Century Gothic"/>
                <a:cs typeface="Century Gothic"/>
              </a:rPr>
              <a:t>e</a:t>
            </a:r>
            <a:r>
              <a:rPr sz="1200" spc="-5" dirty="0">
                <a:latin typeface="Century Gothic"/>
                <a:cs typeface="Century Gothic"/>
              </a:rPr>
              <a:t> man</a:t>
            </a:r>
            <a:r>
              <a:rPr sz="1200" dirty="0">
                <a:latin typeface="Century Gothic"/>
                <a:cs typeface="Century Gothic"/>
              </a:rPr>
              <a:t>y</a:t>
            </a:r>
            <a:r>
              <a:rPr sz="1200" spc="-5" dirty="0">
                <a:latin typeface="Century Gothic"/>
                <a:cs typeface="Century Gothic"/>
              </a:rPr>
              <a:t> too</a:t>
            </a:r>
            <a:r>
              <a:rPr sz="1200" spc="-10" dirty="0">
                <a:latin typeface="Century Gothic"/>
                <a:cs typeface="Century Gothic"/>
              </a:rPr>
              <a:t>l</a:t>
            </a:r>
            <a:r>
              <a:rPr sz="1200" dirty="0">
                <a:latin typeface="Century Gothic"/>
                <a:cs typeface="Century Gothic"/>
              </a:rPr>
              <a:t>s</a:t>
            </a:r>
            <a:r>
              <a:rPr sz="1200" spc="-5" dirty="0">
                <a:latin typeface="Century Gothic"/>
                <a:cs typeface="Century Gothic"/>
              </a:rPr>
              <a:t> a</a:t>
            </a:r>
            <a:r>
              <a:rPr sz="1200" spc="5" dirty="0">
                <a:latin typeface="Century Gothic"/>
                <a:cs typeface="Century Gothic"/>
              </a:rPr>
              <a:t>v</a:t>
            </a:r>
            <a:r>
              <a:rPr sz="1200" spc="-5" dirty="0">
                <a:latin typeface="Century Gothic"/>
                <a:cs typeface="Century Gothic"/>
              </a:rPr>
              <a:t>ailab</a:t>
            </a:r>
            <a:r>
              <a:rPr sz="1200" spc="-10" dirty="0">
                <a:latin typeface="Century Gothic"/>
                <a:cs typeface="Century Gothic"/>
              </a:rPr>
              <a:t>l</a:t>
            </a:r>
            <a:r>
              <a:rPr sz="1200" dirty="0">
                <a:latin typeface="Century Gothic"/>
                <a:cs typeface="Century Gothic"/>
              </a:rPr>
              <a:t>e</a:t>
            </a:r>
            <a:r>
              <a:rPr sz="1200" spc="-5" dirty="0">
                <a:latin typeface="Century Gothic"/>
                <a:cs typeface="Century Gothic"/>
              </a:rPr>
              <a:t> on</a:t>
            </a:r>
            <a:r>
              <a:rPr sz="1200" spc="-10" dirty="0">
                <a:latin typeface="Century Gothic"/>
                <a:cs typeface="Century Gothic"/>
              </a:rPr>
              <a:t>l</a:t>
            </a:r>
            <a:r>
              <a:rPr sz="1200" spc="10" dirty="0">
                <a:latin typeface="Century Gothic"/>
                <a:cs typeface="Century Gothic"/>
              </a:rPr>
              <a:t>i</a:t>
            </a:r>
            <a:r>
              <a:rPr sz="1200" spc="-5" dirty="0">
                <a:latin typeface="Century Gothic"/>
                <a:cs typeface="Century Gothic"/>
              </a:rPr>
              <a:t>n</a:t>
            </a:r>
            <a:r>
              <a:rPr sz="1200" dirty="0">
                <a:latin typeface="Century Gothic"/>
                <a:cs typeface="Century Gothic"/>
              </a:rPr>
              <a:t>e</a:t>
            </a:r>
            <a:r>
              <a:rPr sz="1200" spc="-5" dirty="0">
                <a:latin typeface="Century Gothic"/>
                <a:cs typeface="Century Gothic"/>
              </a:rPr>
              <a:t> tod</a:t>
            </a:r>
            <a:r>
              <a:rPr sz="1200" spc="5" dirty="0">
                <a:latin typeface="Century Gothic"/>
                <a:cs typeface="Century Gothic"/>
              </a:rPr>
              <a:t>a</a:t>
            </a:r>
            <a:r>
              <a:rPr sz="1200" dirty="0">
                <a:latin typeface="Century Gothic"/>
                <a:cs typeface="Century Gothic"/>
              </a:rPr>
              <a:t>y </a:t>
            </a:r>
            <a:r>
              <a:rPr sz="1200" spc="-5" dirty="0">
                <a:latin typeface="Century Gothic"/>
                <a:cs typeface="Century Gothic"/>
              </a:rPr>
              <a:t> </a:t>
            </a:r>
            <a:r>
              <a:rPr sz="1200" dirty="0">
                <a:latin typeface="Century Gothic"/>
                <a:cs typeface="Century Gothic"/>
              </a:rPr>
              <a:t>—</a:t>
            </a:r>
            <a:r>
              <a:rPr sz="1200" spc="-5" dirty="0">
                <a:latin typeface="Century Gothic"/>
                <a:cs typeface="Century Gothic"/>
              </a:rPr>
              <a:t> </a:t>
            </a:r>
            <a:r>
              <a:rPr sz="1200" dirty="0">
                <a:latin typeface="Century Gothic"/>
                <a:cs typeface="Century Gothic"/>
              </a:rPr>
              <a:t>in</a:t>
            </a:r>
            <a:r>
              <a:rPr sz="1200" spc="-5" dirty="0">
                <a:latin typeface="Century Gothic"/>
                <a:cs typeface="Century Gothic"/>
              </a:rPr>
              <a:t> </a:t>
            </a:r>
            <a:r>
              <a:rPr sz="1200" dirty="0">
                <a:latin typeface="Century Gothic"/>
                <a:cs typeface="Century Gothic"/>
              </a:rPr>
              <a:t>fact</a:t>
            </a:r>
            <a:r>
              <a:rPr sz="1200" spc="-5" dirty="0">
                <a:latin typeface="Century Gothic"/>
                <a:cs typeface="Century Gothic"/>
              </a:rPr>
              <a:t> </a:t>
            </a:r>
            <a:r>
              <a:rPr sz="1200" dirty="0">
                <a:latin typeface="Century Gothic"/>
                <a:cs typeface="Century Gothic"/>
              </a:rPr>
              <a:t>enough</a:t>
            </a:r>
            <a:r>
              <a:rPr sz="1200" spc="-5" dirty="0">
                <a:latin typeface="Century Gothic"/>
                <a:cs typeface="Century Gothic"/>
              </a:rPr>
              <a:t> </a:t>
            </a:r>
            <a:r>
              <a:rPr sz="1200" dirty="0">
                <a:latin typeface="Century Gothic"/>
                <a:cs typeface="Century Gothic"/>
              </a:rPr>
              <a:t>to</a:t>
            </a:r>
            <a:r>
              <a:rPr sz="1200" spc="-5" dirty="0">
                <a:latin typeface="Century Gothic"/>
                <a:cs typeface="Century Gothic"/>
              </a:rPr>
              <a:t> </a:t>
            </a:r>
            <a:r>
              <a:rPr sz="1200" dirty="0">
                <a:latin typeface="Century Gothic"/>
                <a:cs typeface="Century Gothic"/>
              </a:rPr>
              <a:t>cause</a:t>
            </a:r>
            <a:r>
              <a:rPr sz="1200" spc="-5" dirty="0">
                <a:latin typeface="Century Gothic"/>
                <a:cs typeface="Century Gothic"/>
              </a:rPr>
              <a:t> </a:t>
            </a:r>
            <a:r>
              <a:rPr sz="1200" dirty="0">
                <a:latin typeface="Century Gothic"/>
                <a:cs typeface="Century Gothic"/>
              </a:rPr>
              <a:t>an</a:t>
            </a:r>
            <a:r>
              <a:rPr sz="1200" spc="-5" dirty="0">
                <a:latin typeface="Century Gothic"/>
                <a:cs typeface="Century Gothic"/>
              </a:rPr>
              <a:t> </a:t>
            </a:r>
            <a:r>
              <a:rPr sz="1200" dirty="0">
                <a:latin typeface="Century Gothic"/>
                <a:cs typeface="Century Gothic"/>
              </a:rPr>
              <a:t>ample</a:t>
            </a:r>
            <a:r>
              <a:rPr sz="1200" spc="-5" dirty="0">
                <a:latin typeface="Century Gothic"/>
                <a:cs typeface="Century Gothic"/>
              </a:rPr>
              <a:t> </a:t>
            </a:r>
            <a:r>
              <a:rPr sz="1200" dirty="0">
                <a:latin typeface="Century Gothic"/>
                <a:cs typeface="Century Gothic"/>
              </a:rPr>
              <a:t>amount </a:t>
            </a:r>
            <a:r>
              <a:rPr sz="1200" spc="-5" dirty="0">
                <a:latin typeface="Century Gothic"/>
                <a:cs typeface="Century Gothic"/>
              </a:rPr>
              <a:t>o</a:t>
            </a:r>
            <a:r>
              <a:rPr sz="1200" dirty="0">
                <a:latin typeface="Century Gothic"/>
                <a:cs typeface="Century Gothic"/>
              </a:rPr>
              <a:t>f</a:t>
            </a:r>
            <a:r>
              <a:rPr sz="1200" spc="-5" dirty="0">
                <a:latin typeface="Century Gothic"/>
                <a:cs typeface="Century Gothic"/>
              </a:rPr>
              <a:t> anx</a:t>
            </a:r>
            <a:r>
              <a:rPr sz="1200" spc="10" dirty="0">
                <a:latin typeface="Century Gothic"/>
                <a:cs typeface="Century Gothic"/>
              </a:rPr>
              <a:t>i</a:t>
            </a:r>
            <a:r>
              <a:rPr sz="1200" spc="-5" dirty="0">
                <a:latin typeface="Century Gothic"/>
                <a:cs typeface="Century Gothic"/>
              </a:rPr>
              <a:t>et</a:t>
            </a:r>
            <a:r>
              <a:rPr sz="1200" dirty="0">
                <a:latin typeface="Century Gothic"/>
                <a:cs typeface="Century Gothic"/>
              </a:rPr>
              <a:t>y</a:t>
            </a:r>
            <a:r>
              <a:rPr sz="1200" spc="-5" dirty="0">
                <a:latin typeface="Century Gothic"/>
                <a:cs typeface="Century Gothic"/>
              </a:rPr>
              <a:t> an</a:t>
            </a:r>
            <a:r>
              <a:rPr sz="1200" dirty="0">
                <a:latin typeface="Century Gothic"/>
                <a:cs typeface="Century Gothic"/>
              </a:rPr>
              <a:t>d</a:t>
            </a:r>
            <a:r>
              <a:rPr sz="1200" spc="-5" dirty="0">
                <a:latin typeface="Century Gothic"/>
                <a:cs typeface="Century Gothic"/>
              </a:rPr>
              <a:t> confus</a:t>
            </a:r>
            <a:r>
              <a:rPr sz="1200" spc="10" dirty="0">
                <a:latin typeface="Century Gothic"/>
                <a:cs typeface="Century Gothic"/>
              </a:rPr>
              <a:t>i</a:t>
            </a:r>
            <a:r>
              <a:rPr sz="1200" dirty="0">
                <a:latin typeface="Century Gothic"/>
                <a:cs typeface="Century Gothic"/>
              </a:rPr>
              <a:t>o</a:t>
            </a:r>
            <a:r>
              <a:rPr sz="1200" spc="-5" dirty="0">
                <a:latin typeface="Century Gothic"/>
                <a:cs typeface="Century Gothic"/>
              </a:rPr>
              <a:t>n</a:t>
            </a:r>
            <a:r>
              <a:rPr sz="1200" dirty="0">
                <a:latin typeface="Century Gothic"/>
                <a:cs typeface="Century Gothic"/>
              </a:rPr>
              <a:t>,</a:t>
            </a:r>
            <a:r>
              <a:rPr sz="1200" spc="-20" dirty="0">
                <a:latin typeface="Century Gothic"/>
                <a:cs typeface="Century Gothic"/>
              </a:rPr>
              <a:t> </a:t>
            </a:r>
            <a:r>
              <a:rPr sz="1200" spc="-5" dirty="0">
                <a:latin typeface="Century Gothic"/>
                <a:cs typeface="Century Gothic"/>
              </a:rPr>
              <a:t>fo</a:t>
            </a:r>
            <a:r>
              <a:rPr sz="1200" dirty="0">
                <a:latin typeface="Century Gothic"/>
                <a:cs typeface="Century Gothic"/>
              </a:rPr>
              <a:t>r </a:t>
            </a:r>
            <a:r>
              <a:rPr sz="1200" spc="-5" dirty="0">
                <a:latin typeface="Century Gothic"/>
                <a:cs typeface="Century Gothic"/>
              </a:rPr>
              <a:t>th</a:t>
            </a:r>
            <a:r>
              <a:rPr sz="1200" spc="5" dirty="0">
                <a:latin typeface="Century Gothic"/>
                <a:cs typeface="Century Gothic"/>
              </a:rPr>
              <a:t>i</a:t>
            </a:r>
            <a:r>
              <a:rPr sz="1200" dirty="0">
                <a:latin typeface="Century Gothic"/>
                <a:cs typeface="Century Gothic"/>
              </a:rPr>
              <a:t>s</a:t>
            </a:r>
            <a:r>
              <a:rPr sz="1200" spc="-5" dirty="0">
                <a:latin typeface="Century Gothic"/>
                <a:cs typeface="Century Gothic"/>
              </a:rPr>
              <a:t> cours</a:t>
            </a:r>
            <a:r>
              <a:rPr sz="1200" dirty="0">
                <a:latin typeface="Century Gothic"/>
                <a:cs typeface="Century Gothic"/>
              </a:rPr>
              <a:t>e</a:t>
            </a:r>
            <a:r>
              <a:rPr sz="1200" spc="-5" dirty="0">
                <a:latin typeface="Century Gothic"/>
                <a:cs typeface="Century Gothic"/>
              </a:rPr>
              <a:t> focus</a:t>
            </a:r>
            <a:r>
              <a:rPr sz="1200" spc="10" dirty="0">
                <a:latin typeface="Century Gothic"/>
                <a:cs typeface="Century Gothic"/>
              </a:rPr>
              <a:t>i</a:t>
            </a:r>
            <a:r>
              <a:rPr sz="1200" spc="-5" dirty="0">
                <a:latin typeface="Century Gothic"/>
                <a:cs typeface="Century Gothic"/>
              </a:rPr>
              <a:t>n</a:t>
            </a:r>
            <a:r>
              <a:rPr sz="1200" dirty="0">
                <a:latin typeface="Century Gothic"/>
                <a:cs typeface="Century Gothic"/>
              </a:rPr>
              <a:t>g</a:t>
            </a:r>
            <a:r>
              <a:rPr sz="1200" spc="10" dirty="0">
                <a:latin typeface="Century Gothic"/>
                <a:cs typeface="Century Gothic"/>
              </a:rPr>
              <a:t> </a:t>
            </a:r>
            <a:r>
              <a:rPr sz="1200" spc="-5" dirty="0">
                <a:latin typeface="Century Gothic"/>
                <a:cs typeface="Century Gothic"/>
              </a:rPr>
              <a:t>o</a:t>
            </a:r>
            <a:r>
              <a:rPr sz="1200" dirty="0">
                <a:latin typeface="Century Gothic"/>
                <a:cs typeface="Century Gothic"/>
              </a:rPr>
              <a:t>n</a:t>
            </a:r>
            <a:r>
              <a:rPr sz="1200" spc="-5" dirty="0">
                <a:latin typeface="Century Gothic"/>
                <a:cs typeface="Century Gothic"/>
              </a:rPr>
              <a:t> thes</a:t>
            </a:r>
            <a:r>
              <a:rPr sz="1200" dirty="0">
                <a:latin typeface="Century Gothic"/>
                <a:cs typeface="Century Gothic"/>
              </a:rPr>
              <a:t>e</a:t>
            </a:r>
            <a:r>
              <a:rPr sz="1200" spc="-5" dirty="0">
                <a:latin typeface="Century Gothic"/>
                <a:cs typeface="Century Gothic"/>
              </a:rPr>
              <a:t> fou</a:t>
            </a:r>
            <a:r>
              <a:rPr sz="1200" dirty="0">
                <a:latin typeface="Century Gothic"/>
                <a:cs typeface="Century Gothic"/>
              </a:rPr>
              <a:t>r</a:t>
            </a:r>
            <a:r>
              <a:rPr sz="1200" spc="-5" dirty="0">
                <a:latin typeface="Century Gothic"/>
                <a:cs typeface="Century Gothic"/>
              </a:rPr>
              <a:t> specif</a:t>
            </a:r>
            <a:r>
              <a:rPr sz="1200" spc="10" dirty="0">
                <a:latin typeface="Century Gothic"/>
                <a:cs typeface="Century Gothic"/>
              </a:rPr>
              <a:t>i</a:t>
            </a:r>
            <a:r>
              <a:rPr sz="1200" dirty="0">
                <a:latin typeface="Century Gothic"/>
                <a:cs typeface="Century Gothic"/>
              </a:rPr>
              <a:t>c</a:t>
            </a:r>
            <a:r>
              <a:rPr sz="1200" spc="-15" dirty="0">
                <a:latin typeface="Century Gothic"/>
                <a:cs typeface="Century Gothic"/>
              </a:rPr>
              <a:t> </a:t>
            </a:r>
            <a:r>
              <a:rPr sz="1200" spc="-5" dirty="0">
                <a:latin typeface="Century Gothic"/>
                <a:cs typeface="Century Gothic"/>
              </a:rPr>
              <a:t>suppor</a:t>
            </a:r>
            <a:r>
              <a:rPr sz="1200" dirty="0">
                <a:latin typeface="Century Gothic"/>
                <a:cs typeface="Century Gothic"/>
              </a:rPr>
              <a:t>t</a:t>
            </a:r>
            <a:r>
              <a:rPr sz="1200" spc="-5" dirty="0">
                <a:latin typeface="Century Gothic"/>
                <a:cs typeface="Century Gothic"/>
              </a:rPr>
              <a:t> tool</a:t>
            </a:r>
            <a:r>
              <a:rPr sz="1200" dirty="0">
                <a:latin typeface="Century Gothic"/>
                <a:cs typeface="Century Gothic"/>
              </a:rPr>
              <a:t>s</a:t>
            </a:r>
            <a:r>
              <a:rPr sz="1200" spc="-5" dirty="0">
                <a:latin typeface="Century Gothic"/>
                <a:cs typeface="Century Gothic"/>
              </a:rPr>
              <a:t> </a:t>
            </a:r>
            <a:r>
              <a:rPr sz="1200" spc="-10" dirty="0">
                <a:latin typeface="Century Gothic"/>
                <a:cs typeface="Century Gothic"/>
              </a:rPr>
              <a:t>w</a:t>
            </a:r>
            <a:r>
              <a:rPr sz="1200" spc="10" dirty="0">
                <a:latin typeface="Century Gothic"/>
                <a:cs typeface="Century Gothic"/>
              </a:rPr>
              <a:t>i</a:t>
            </a:r>
            <a:r>
              <a:rPr sz="1200" spc="-5" dirty="0">
                <a:latin typeface="Century Gothic"/>
                <a:cs typeface="Century Gothic"/>
              </a:rPr>
              <a:t>l</a:t>
            </a:r>
            <a:r>
              <a:rPr sz="1200" dirty="0">
                <a:latin typeface="Century Gothic"/>
                <a:cs typeface="Century Gothic"/>
              </a:rPr>
              <a:t>l</a:t>
            </a:r>
            <a:r>
              <a:rPr sz="1200" spc="-5" dirty="0">
                <a:latin typeface="Century Gothic"/>
                <a:cs typeface="Century Gothic"/>
              </a:rPr>
              <a:t> pro</a:t>
            </a:r>
            <a:r>
              <a:rPr sz="1200" spc="5" dirty="0">
                <a:latin typeface="Century Gothic"/>
                <a:cs typeface="Century Gothic"/>
              </a:rPr>
              <a:t>v</a:t>
            </a:r>
            <a:r>
              <a:rPr sz="1200" spc="-5" dirty="0">
                <a:latin typeface="Century Gothic"/>
                <a:cs typeface="Century Gothic"/>
              </a:rPr>
              <a:t>ide </a:t>
            </a:r>
            <a:r>
              <a:rPr sz="1200" dirty="0">
                <a:latin typeface="Century Gothic"/>
                <a:cs typeface="Century Gothic"/>
              </a:rPr>
              <a:t>enough</a:t>
            </a:r>
            <a:r>
              <a:rPr sz="1200" spc="-5" dirty="0">
                <a:latin typeface="Century Gothic"/>
                <a:cs typeface="Century Gothic"/>
              </a:rPr>
              <a:t> a</a:t>
            </a:r>
            <a:r>
              <a:rPr sz="1200" dirty="0">
                <a:latin typeface="Century Gothic"/>
                <a:cs typeface="Century Gothic"/>
              </a:rPr>
              <a:t>naly</a:t>
            </a:r>
            <a:r>
              <a:rPr sz="1200" spc="-5" dirty="0">
                <a:latin typeface="Century Gothic"/>
                <a:cs typeface="Century Gothic"/>
              </a:rPr>
              <a:t>t</a:t>
            </a:r>
            <a:r>
              <a:rPr sz="1200" spc="10" dirty="0">
                <a:latin typeface="Century Gothic"/>
                <a:cs typeface="Century Gothic"/>
              </a:rPr>
              <a:t>i</a:t>
            </a:r>
            <a:r>
              <a:rPr sz="1200" spc="-5" dirty="0">
                <a:latin typeface="Century Gothic"/>
                <a:cs typeface="Century Gothic"/>
              </a:rPr>
              <a:t>c</a:t>
            </a:r>
            <a:r>
              <a:rPr sz="1200" dirty="0">
                <a:latin typeface="Century Gothic"/>
                <a:cs typeface="Century Gothic"/>
              </a:rPr>
              <a:t>s</a:t>
            </a:r>
            <a:r>
              <a:rPr sz="1200" spc="-5" dirty="0">
                <a:latin typeface="Century Gothic"/>
                <a:cs typeface="Century Gothic"/>
              </a:rPr>
              <a:t> </a:t>
            </a:r>
            <a:r>
              <a:rPr sz="1200" dirty="0">
                <a:latin typeface="Century Gothic"/>
                <a:cs typeface="Century Gothic"/>
              </a:rPr>
              <a:t>f</a:t>
            </a:r>
            <a:r>
              <a:rPr sz="1200" spc="-10" dirty="0">
                <a:latin typeface="Century Gothic"/>
                <a:cs typeface="Century Gothic"/>
              </a:rPr>
              <a:t>o</a:t>
            </a:r>
            <a:r>
              <a:rPr sz="1200" dirty="0">
                <a:latin typeface="Century Gothic"/>
                <a:cs typeface="Century Gothic"/>
              </a:rPr>
              <a:t>r</a:t>
            </a:r>
            <a:r>
              <a:rPr sz="1200" spc="-5" dirty="0">
                <a:latin typeface="Century Gothic"/>
                <a:cs typeface="Century Gothic"/>
              </a:rPr>
              <a:t> </a:t>
            </a:r>
            <a:r>
              <a:rPr sz="1200" dirty="0">
                <a:latin typeface="Century Gothic"/>
                <a:cs typeface="Century Gothic"/>
              </a:rPr>
              <a:t>you</a:t>
            </a:r>
            <a:r>
              <a:rPr sz="1200" spc="-5" dirty="0">
                <a:latin typeface="Century Gothic"/>
                <a:cs typeface="Century Gothic"/>
              </a:rPr>
              <a:t> </a:t>
            </a:r>
            <a:r>
              <a:rPr sz="1200" dirty="0">
                <a:latin typeface="Century Gothic"/>
                <a:cs typeface="Century Gothic"/>
              </a:rPr>
              <a:t>to</a:t>
            </a:r>
            <a:r>
              <a:rPr sz="1200" spc="-5" dirty="0">
                <a:latin typeface="Century Gothic"/>
                <a:cs typeface="Century Gothic"/>
              </a:rPr>
              <a:t> </a:t>
            </a:r>
            <a:r>
              <a:rPr sz="1200" dirty="0">
                <a:latin typeface="Century Gothic"/>
                <a:cs typeface="Century Gothic"/>
              </a:rPr>
              <a:t>make</a:t>
            </a:r>
            <a:r>
              <a:rPr sz="1200" spc="-5" dirty="0">
                <a:latin typeface="Century Gothic"/>
                <a:cs typeface="Century Gothic"/>
              </a:rPr>
              <a:t> </a:t>
            </a:r>
            <a:r>
              <a:rPr sz="1200" dirty="0">
                <a:latin typeface="Century Gothic"/>
                <a:cs typeface="Century Gothic"/>
              </a:rPr>
              <a:t>real-</a:t>
            </a:r>
            <a:r>
              <a:rPr sz="1200" spc="-5" dirty="0">
                <a:latin typeface="Century Gothic"/>
                <a:cs typeface="Century Gothic"/>
              </a:rPr>
              <a:t>t</a:t>
            </a:r>
            <a:r>
              <a:rPr sz="1200" dirty="0">
                <a:latin typeface="Century Gothic"/>
                <a:cs typeface="Century Gothic"/>
              </a:rPr>
              <a:t>ime</a:t>
            </a:r>
            <a:r>
              <a:rPr sz="1200" spc="-5" dirty="0">
                <a:latin typeface="Century Gothic"/>
                <a:cs typeface="Century Gothic"/>
              </a:rPr>
              <a:t> </a:t>
            </a:r>
            <a:r>
              <a:rPr sz="1200" dirty="0">
                <a:latin typeface="Century Gothic"/>
                <a:cs typeface="Century Gothic"/>
              </a:rPr>
              <a:t>course</a:t>
            </a:r>
            <a:r>
              <a:rPr sz="1200" spc="-5" dirty="0">
                <a:latin typeface="Century Gothic"/>
                <a:cs typeface="Century Gothic"/>
              </a:rPr>
              <a:t> </a:t>
            </a:r>
            <a:r>
              <a:rPr sz="1200" dirty="0">
                <a:latin typeface="Century Gothic"/>
                <a:cs typeface="Century Gothic"/>
              </a:rPr>
              <a:t>correct</a:t>
            </a:r>
            <a:r>
              <a:rPr sz="1200" spc="10" dirty="0">
                <a:latin typeface="Century Gothic"/>
                <a:cs typeface="Century Gothic"/>
              </a:rPr>
              <a:t>i</a:t>
            </a:r>
            <a:r>
              <a:rPr sz="1200" spc="-10" dirty="0">
                <a:latin typeface="Century Gothic"/>
                <a:cs typeface="Century Gothic"/>
              </a:rPr>
              <a:t>o</a:t>
            </a:r>
            <a:r>
              <a:rPr sz="1200" dirty="0">
                <a:latin typeface="Century Gothic"/>
                <a:cs typeface="Century Gothic"/>
              </a:rPr>
              <a:t>ns</a:t>
            </a:r>
            <a:r>
              <a:rPr sz="1200" spc="-5" dirty="0">
                <a:latin typeface="Century Gothic"/>
                <a:cs typeface="Century Gothic"/>
              </a:rPr>
              <a:t> </a:t>
            </a:r>
            <a:r>
              <a:rPr sz="1200" dirty="0">
                <a:latin typeface="Century Gothic"/>
                <a:cs typeface="Century Gothic"/>
              </a:rPr>
              <a:t>as</a:t>
            </a:r>
            <a:r>
              <a:rPr sz="1200" spc="-5" dirty="0">
                <a:latin typeface="Century Gothic"/>
                <a:cs typeface="Century Gothic"/>
              </a:rPr>
              <a:t> </a:t>
            </a:r>
            <a:r>
              <a:rPr sz="1200" dirty="0">
                <a:latin typeface="Century Gothic"/>
                <a:cs typeface="Century Gothic"/>
              </a:rPr>
              <a:t>you</a:t>
            </a:r>
            <a:r>
              <a:rPr sz="1200" spc="-5" dirty="0">
                <a:latin typeface="Century Gothic"/>
                <a:cs typeface="Century Gothic"/>
              </a:rPr>
              <a:t> </a:t>
            </a:r>
            <a:r>
              <a:rPr sz="1200" spc="-10" dirty="0">
                <a:latin typeface="Century Gothic"/>
                <a:cs typeface="Century Gothic"/>
              </a:rPr>
              <a:t>e</a:t>
            </a:r>
            <a:r>
              <a:rPr sz="1200" spc="5" dirty="0">
                <a:latin typeface="Century Gothic"/>
                <a:cs typeface="Century Gothic"/>
              </a:rPr>
              <a:t>v</a:t>
            </a:r>
            <a:r>
              <a:rPr sz="1200" dirty="0">
                <a:latin typeface="Century Gothic"/>
                <a:cs typeface="Century Gothic"/>
              </a:rPr>
              <a:t>alu</a:t>
            </a:r>
            <a:r>
              <a:rPr sz="1200" spc="-5" dirty="0">
                <a:latin typeface="Century Gothic"/>
                <a:cs typeface="Century Gothic"/>
              </a:rPr>
              <a:t>a</a:t>
            </a:r>
            <a:r>
              <a:rPr sz="1200" dirty="0">
                <a:latin typeface="Century Gothic"/>
                <a:cs typeface="Century Gothic"/>
              </a:rPr>
              <a:t>te</a:t>
            </a:r>
            <a:r>
              <a:rPr sz="1200" spc="-5" dirty="0">
                <a:latin typeface="Century Gothic"/>
                <a:cs typeface="Century Gothic"/>
              </a:rPr>
              <a:t> </a:t>
            </a:r>
            <a:r>
              <a:rPr sz="1200" dirty="0">
                <a:latin typeface="Century Gothic"/>
                <a:cs typeface="Century Gothic"/>
              </a:rPr>
              <a:t>your</a:t>
            </a:r>
            <a:r>
              <a:rPr sz="1200" spc="-5" dirty="0">
                <a:latin typeface="Century Gothic"/>
                <a:cs typeface="Century Gothic"/>
              </a:rPr>
              <a:t> </a:t>
            </a:r>
            <a:r>
              <a:rPr sz="1200" dirty="0">
                <a:latin typeface="Century Gothic"/>
                <a:cs typeface="Century Gothic"/>
              </a:rPr>
              <a:t>so</a:t>
            </a:r>
            <a:r>
              <a:rPr sz="1200" spc="-10" dirty="0">
                <a:latin typeface="Century Gothic"/>
                <a:cs typeface="Century Gothic"/>
              </a:rPr>
              <a:t>c</a:t>
            </a:r>
            <a:r>
              <a:rPr sz="1200" spc="10" dirty="0">
                <a:latin typeface="Century Gothic"/>
                <a:cs typeface="Century Gothic"/>
              </a:rPr>
              <a:t>i</a:t>
            </a:r>
            <a:r>
              <a:rPr sz="1200" spc="-5" dirty="0">
                <a:latin typeface="Century Gothic"/>
                <a:cs typeface="Century Gothic"/>
              </a:rPr>
              <a:t>a</a:t>
            </a:r>
            <a:r>
              <a:rPr sz="1200" dirty="0">
                <a:latin typeface="Century Gothic"/>
                <a:cs typeface="Century Gothic"/>
              </a:rPr>
              <a:t>l</a:t>
            </a:r>
            <a:r>
              <a:rPr sz="1200" spc="-5" dirty="0">
                <a:latin typeface="Century Gothic"/>
                <a:cs typeface="Century Gothic"/>
              </a:rPr>
              <a:t> </a:t>
            </a:r>
            <a:r>
              <a:rPr sz="1200" dirty="0">
                <a:latin typeface="Century Gothic"/>
                <a:cs typeface="Century Gothic"/>
              </a:rPr>
              <a:t>me</a:t>
            </a:r>
            <a:r>
              <a:rPr sz="1200" spc="-10" dirty="0">
                <a:latin typeface="Century Gothic"/>
                <a:cs typeface="Century Gothic"/>
              </a:rPr>
              <a:t>d</a:t>
            </a:r>
            <a:r>
              <a:rPr sz="1200" spc="10" dirty="0">
                <a:latin typeface="Century Gothic"/>
                <a:cs typeface="Century Gothic"/>
              </a:rPr>
              <a:t>i</a:t>
            </a:r>
            <a:r>
              <a:rPr sz="1200" dirty="0">
                <a:latin typeface="Century Gothic"/>
                <a:cs typeface="Century Gothic"/>
              </a:rPr>
              <a:t>a </a:t>
            </a:r>
            <a:r>
              <a:rPr sz="1200" spc="-5" dirty="0">
                <a:latin typeface="Century Gothic"/>
                <a:cs typeface="Century Gothic"/>
              </a:rPr>
              <a:t>campa</a:t>
            </a:r>
            <a:r>
              <a:rPr sz="1200" spc="5" dirty="0">
                <a:latin typeface="Century Gothic"/>
                <a:cs typeface="Century Gothic"/>
              </a:rPr>
              <a:t>i</a:t>
            </a:r>
            <a:r>
              <a:rPr sz="1200" spc="-5" dirty="0">
                <a:latin typeface="Century Gothic"/>
                <a:cs typeface="Century Gothic"/>
              </a:rPr>
              <a:t>gns.</a:t>
            </a:r>
            <a:endParaRPr sz="1200">
              <a:latin typeface="Century Gothic"/>
              <a:cs typeface="Century Gothic"/>
            </a:endParaRPr>
          </a:p>
        </p:txBody>
      </p:sp>
      <p:sp>
        <p:nvSpPr>
          <p:cNvPr id="8" name="object 2"/>
          <p:cNvSpPr txBox="1"/>
          <p:nvPr/>
        </p:nvSpPr>
        <p:spPr>
          <a:xfrm>
            <a:off x="762000" y="731716"/>
            <a:ext cx="498475" cy="1107996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lang="en-US" sz="7200" b="1" spc="-5" dirty="0">
                <a:solidFill>
                  <a:srgbClr val="FFFFFF"/>
                </a:solidFill>
                <a:latin typeface="Tw Cen MT"/>
                <a:cs typeface="Tw Cen MT"/>
              </a:rPr>
              <a:t>1</a:t>
            </a:r>
            <a:endParaRPr sz="7200" dirty="0">
              <a:latin typeface="Tw Cen MT"/>
              <a:cs typeface="Tw Cen MT"/>
            </a:endParaRP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55</TotalTime>
  <Words>366</Words>
  <Application>Microsoft Office PowerPoint</Application>
  <PresentationFormat>Custom</PresentationFormat>
  <Paragraphs>43</Paragraphs>
  <Slides>3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3</vt:i4>
      </vt:variant>
    </vt:vector>
  </HeadingPairs>
  <TitlesOfParts>
    <vt:vector size="4" baseType="lpstr">
      <vt:lpstr>Office Theme</vt:lpstr>
      <vt:lpstr>PowerPoint Presentation</vt:lpstr>
      <vt:lpstr>Overview</vt:lpstr>
      <vt:lpstr>Introduction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REV_SMT110_OutlineGraphics.pub</dc:title>
  <dc:creator>Karen Fronek</dc:creator>
  <cp:lastModifiedBy>Staff</cp:lastModifiedBy>
  <cp:revision>4</cp:revision>
  <dcterms:created xsi:type="dcterms:W3CDTF">2015-05-28T10:43:46Z</dcterms:created>
  <dcterms:modified xsi:type="dcterms:W3CDTF">2015-06-01T16:47:29Z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reated">
    <vt:filetime>2015-05-26T00:00:00Z</vt:filetime>
  </property>
  <property fmtid="{D5CDD505-2E9C-101B-9397-08002B2CF9AE}" pid="3" name="Creator">
    <vt:lpwstr>PScript5.dll Version 5.2.2</vt:lpwstr>
  </property>
  <property fmtid="{D5CDD505-2E9C-101B-9397-08002B2CF9AE}" pid="4" name="LastSaved">
    <vt:filetime>2015-05-28T00:00:00Z</vt:filetime>
  </property>
</Properties>
</file>