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Lst>
  <p:sldSz cx="10058400" cy="7772400"/>
  <p:notesSz cx="10058400" cy="7772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5" d="100"/>
          <a:sy n="85" d="100"/>
        </p:scale>
        <p:origin x="1146" y="102"/>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4380" y="2409444"/>
            <a:ext cx="8549640" cy="1632203"/>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08760" y="4352544"/>
            <a:ext cx="7040879" cy="19431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p:txBody>
          <a:bodyPr lIns="0" tIns="0" rIns="0" bIns="0"/>
          <a:lstStyle>
            <a:lvl1pPr>
              <a:defRPr sz="1200" b="0" i="1">
                <a:solidFill>
                  <a:schemeClr val="tx1"/>
                </a:solidFill>
                <a:latin typeface="Century Gothic"/>
                <a:cs typeface="Century Gothic"/>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sz="half" idx="2"/>
          </p:nvPr>
        </p:nvSpPr>
        <p:spPr>
          <a:xfrm>
            <a:off x="502920" y="1787652"/>
            <a:ext cx="4375404" cy="5129784"/>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80075" y="1787652"/>
            <a:ext cx="4375404" cy="5129784"/>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7" name="Holder 7"/>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obj" preserve="1">
  <p:cSld name="Title Only">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89153" y="7078980"/>
            <a:ext cx="2025650" cy="7620"/>
          </a:xfrm>
          <a:custGeom>
            <a:avLst/>
            <a:gdLst/>
            <a:ahLst/>
            <a:cxnLst/>
            <a:rect l="l" t="t" r="r" b="b"/>
            <a:pathLst>
              <a:path w="2025650" h="7620">
                <a:moveTo>
                  <a:pt x="0" y="0"/>
                </a:moveTo>
                <a:lnTo>
                  <a:pt x="2025395" y="7620"/>
                </a:lnTo>
              </a:path>
            </a:pathLst>
          </a:custGeom>
          <a:ln w="57150">
            <a:solidFill>
              <a:srgbClr val="D20000"/>
            </a:solidFill>
            <a:prstDash val="lgDash"/>
          </a:ln>
        </p:spPr>
        <p:txBody>
          <a:bodyPr wrap="square" lIns="0" tIns="0" rIns="0" bIns="0" rtlCol="0"/>
          <a:lstStyle/>
          <a:p>
            <a:endParaRPr/>
          </a:p>
        </p:txBody>
      </p:sp>
      <p:sp>
        <p:nvSpPr>
          <p:cNvPr id="17" name="bk object 17"/>
          <p:cNvSpPr/>
          <p:nvPr/>
        </p:nvSpPr>
        <p:spPr>
          <a:xfrm>
            <a:off x="7943850" y="7076693"/>
            <a:ext cx="2097405" cy="10160"/>
          </a:xfrm>
          <a:custGeom>
            <a:avLst/>
            <a:gdLst/>
            <a:ahLst/>
            <a:cxnLst/>
            <a:rect l="l" t="t" r="r" b="b"/>
            <a:pathLst>
              <a:path w="2097404" h="10159">
                <a:moveTo>
                  <a:pt x="0" y="9905"/>
                </a:moveTo>
                <a:lnTo>
                  <a:pt x="2097024" y="0"/>
                </a:lnTo>
              </a:path>
            </a:pathLst>
          </a:custGeom>
          <a:ln w="57150">
            <a:solidFill>
              <a:srgbClr val="D20000"/>
            </a:solidFill>
            <a:prstDash val="lgDash"/>
          </a:ln>
        </p:spPr>
        <p:txBody>
          <a:bodyPr wrap="square" lIns="0" tIns="0" rIns="0" bIns="0" rtlCol="0"/>
          <a:lstStyle/>
          <a:p>
            <a:endParaRPr/>
          </a:p>
        </p:txBody>
      </p:sp>
      <p:sp>
        <p:nvSpPr>
          <p:cNvPr id="18" name="bk object 18"/>
          <p:cNvSpPr/>
          <p:nvPr/>
        </p:nvSpPr>
        <p:spPr>
          <a:xfrm>
            <a:off x="436626" y="0"/>
            <a:ext cx="1109472" cy="1819656"/>
          </a:xfrm>
          <a:prstGeom prst="rect">
            <a:avLst/>
          </a:prstGeom>
          <a:blipFill>
            <a:blip r:embed="rId2" cstate="print"/>
            <a:stretch>
              <a:fillRect/>
            </a:stretch>
          </a:blipFill>
        </p:spPr>
        <p:txBody>
          <a:bodyPr wrap="square" lIns="0" tIns="0" rIns="0" bIns="0" rtlCol="0"/>
          <a:lstStyle/>
          <a:p>
            <a:endParaRPr/>
          </a:p>
        </p:txBody>
      </p:sp>
      <p:sp>
        <p:nvSpPr>
          <p:cNvPr id="19" name="bk object 19"/>
          <p:cNvSpPr/>
          <p:nvPr/>
        </p:nvSpPr>
        <p:spPr>
          <a:xfrm>
            <a:off x="1589532" y="3073907"/>
            <a:ext cx="6710171" cy="2865120"/>
          </a:xfrm>
          <a:prstGeom prst="rect">
            <a:avLst/>
          </a:prstGeom>
          <a:blipFill>
            <a:blip r:embed="rId3" cstate="print"/>
            <a:stretch>
              <a:fillRect/>
            </a:stretch>
          </a:blipFill>
        </p:spPr>
        <p:txBody>
          <a:bodyPr wrap="square" lIns="0" tIns="0" rIns="0" bIns="0" rtlCol="0"/>
          <a:lstStyle/>
          <a:p>
            <a:endParaRPr/>
          </a:p>
        </p:txBody>
      </p:sp>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5" name="Holder 5"/>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4" name="Holder 4"/>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89153" y="7078980"/>
            <a:ext cx="2025650" cy="7620"/>
          </a:xfrm>
          <a:custGeom>
            <a:avLst/>
            <a:gdLst/>
            <a:ahLst/>
            <a:cxnLst/>
            <a:rect l="l" t="t" r="r" b="b"/>
            <a:pathLst>
              <a:path w="2025650" h="7620">
                <a:moveTo>
                  <a:pt x="0" y="0"/>
                </a:moveTo>
                <a:lnTo>
                  <a:pt x="2025395" y="7620"/>
                </a:lnTo>
              </a:path>
            </a:pathLst>
          </a:custGeom>
          <a:ln w="57150">
            <a:solidFill>
              <a:srgbClr val="D20000"/>
            </a:solidFill>
            <a:prstDash val="lgDash"/>
          </a:ln>
        </p:spPr>
        <p:txBody>
          <a:bodyPr wrap="square" lIns="0" tIns="0" rIns="0" bIns="0" rtlCol="0"/>
          <a:lstStyle/>
          <a:p>
            <a:endParaRPr/>
          </a:p>
        </p:txBody>
      </p:sp>
      <p:sp>
        <p:nvSpPr>
          <p:cNvPr id="17" name="bk object 17"/>
          <p:cNvSpPr/>
          <p:nvPr/>
        </p:nvSpPr>
        <p:spPr>
          <a:xfrm>
            <a:off x="7943850" y="7076693"/>
            <a:ext cx="2097405" cy="10160"/>
          </a:xfrm>
          <a:custGeom>
            <a:avLst/>
            <a:gdLst/>
            <a:ahLst/>
            <a:cxnLst/>
            <a:rect l="l" t="t" r="r" b="b"/>
            <a:pathLst>
              <a:path w="2097404" h="10159">
                <a:moveTo>
                  <a:pt x="0" y="9905"/>
                </a:moveTo>
                <a:lnTo>
                  <a:pt x="2097024" y="0"/>
                </a:lnTo>
              </a:path>
            </a:pathLst>
          </a:custGeom>
          <a:ln w="57150">
            <a:solidFill>
              <a:srgbClr val="D20000"/>
            </a:solidFill>
            <a:prstDash val="lgDash"/>
          </a:ln>
        </p:spPr>
        <p:txBody>
          <a:bodyPr wrap="square" lIns="0" tIns="0" rIns="0" bIns="0" rtlCol="0"/>
          <a:lstStyle/>
          <a:p>
            <a:endParaRPr/>
          </a:p>
        </p:txBody>
      </p:sp>
      <p:sp>
        <p:nvSpPr>
          <p:cNvPr id="18" name="bk object 18"/>
          <p:cNvSpPr/>
          <p:nvPr/>
        </p:nvSpPr>
        <p:spPr>
          <a:xfrm>
            <a:off x="436626" y="0"/>
            <a:ext cx="1109472" cy="1819656"/>
          </a:xfrm>
          <a:prstGeom prst="rect">
            <a:avLst/>
          </a:prstGeom>
          <a:blipFill>
            <a:blip r:embed="rId7" cstate="print"/>
            <a:stretch>
              <a:fillRect/>
            </a:stretch>
          </a:blipFill>
        </p:spPr>
        <p:txBody>
          <a:bodyPr wrap="square" lIns="0" tIns="0" rIns="0" bIns="0" rtlCol="0"/>
          <a:lstStyle/>
          <a:p>
            <a:endParaRPr/>
          </a:p>
        </p:txBody>
      </p:sp>
      <p:sp>
        <p:nvSpPr>
          <p:cNvPr id="2" name="Holder 2"/>
          <p:cNvSpPr>
            <a:spLocks noGrp="1"/>
          </p:cNvSpPr>
          <p:nvPr>
            <p:ph type="title"/>
          </p:nvPr>
        </p:nvSpPr>
        <p:spPr>
          <a:xfrm>
            <a:off x="935737" y="576751"/>
            <a:ext cx="8186925" cy="356234"/>
          </a:xfrm>
          <a:prstGeom prst="rect">
            <a:avLst/>
          </a:prstGeom>
        </p:spPr>
        <p:txBody>
          <a:bodyPr wrap="square" lIns="0" tIns="0" rIns="0" bIns="0">
            <a:spAutoFit/>
          </a:bodyPr>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a:xfrm>
            <a:off x="986409" y="2110207"/>
            <a:ext cx="8085581" cy="3229610"/>
          </a:xfrm>
          <a:prstGeom prst="rect">
            <a:avLst/>
          </a:prstGeom>
        </p:spPr>
        <p:txBody>
          <a:bodyPr wrap="square" lIns="0" tIns="0" rIns="0" bIns="0">
            <a:spAutoFit/>
          </a:bodyPr>
          <a:lstStyle>
            <a:lvl1pPr>
              <a:defRPr sz="1200" b="0" i="1">
                <a:solidFill>
                  <a:schemeClr val="tx1"/>
                </a:solidFill>
                <a:latin typeface="Century Gothic"/>
                <a:cs typeface="Century Gothic"/>
              </a:defRPr>
            </a:lvl1pPr>
          </a:lstStyle>
          <a:p>
            <a:endParaRPr/>
          </a:p>
        </p:txBody>
      </p:sp>
      <p:sp>
        <p:nvSpPr>
          <p:cNvPr id="4" name="Holder 4"/>
          <p:cNvSpPr>
            <a:spLocks noGrp="1"/>
          </p:cNvSpPr>
          <p:nvPr>
            <p:ph type="ftr" sz="quarter" idx="5"/>
          </p:nvPr>
        </p:nvSpPr>
        <p:spPr>
          <a:xfrm>
            <a:off x="2314448" y="6977393"/>
            <a:ext cx="5448934" cy="229234"/>
          </a:xfrm>
          <a:prstGeom prst="rect">
            <a:avLst/>
          </a:prstGeom>
        </p:spPr>
        <p:txBody>
          <a:bodyPr wrap="square" lIns="0" tIns="0" rIns="0" bIns="0">
            <a:spAutoFit/>
          </a:bodyPr>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a:xfrm>
            <a:off x="502920" y="7228332"/>
            <a:ext cx="2313432" cy="38862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11/2/2015</a:t>
            </a:fld>
            <a:endParaRPr lang="en-US"/>
          </a:p>
        </p:txBody>
      </p:sp>
      <p:sp>
        <p:nvSpPr>
          <p:cNvPr id="6" name="Holder 6"/>
          <p:cNvSpPr>
            <a:spLocks noGrp="1"/>
          </p:cNvSpPr>
          <p:nvPr>
            <p:ph type="sldNum" sz="quarter" idx="7"/>
          </p:nvPr>
        </p:nvSpPr>
        <p:spPr>
          <a:xfrm>
            <a:off x="9626110" y="7305447"/>
            <a:ext cx="192404" cy="153034"/>
          </a:xfrm>
          <a:prstGeom prst="rect">
            <a:avLst/>
          </a:prstGeom>
        </p:spPr>
        <p:txBody>
          <a:bodyPr wrap="square" lIns="0" tIns="0" rIns="0" bIns="0">
            <a:spAutoFit/>
          </a:bodyPr>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1702561" y="2537211"/>
            <a:ext cx="7053580" cy="981075"/>
          </a:xfrm>
          <a:prstGeom prst="rect">
            <a:avLst/>
          </a:prstGeom>
        </p:spPr>
        <p:txBody>
          <a:bodyPr vert="horz" wrap="square" lIns="0" tIns="0" rIns="0" bIns="0" rtlCol="0">
            <a:spAutoFit/>
          </a:bodyPr>
          <a:lstStyle/>
          <a:p>
            <a:pPr marL="12700">
              <a:lnSpc>
                <a:spcPts val="4120"/>
              </a:lnSpc>
            </a:pPr>
            <a:r>
              <a:rPr sz="3600" b="1" spc="-160" dirty="0">
                <a:solidFill>
                  <a:srgbClr val="FF0B0B"/>
                </a:solidFill>
                <a:latin typeface="Tw Cen MT"/>
                <a:cs typeface="Tw Cen MT"/>
              </a:rPr>
              <a:t>MODUL</a:t>
            </a:r>
            <a:r>
              <a:rPr sz="3600" b="1" spc="-5" dirty="0">
                <a:solidFill>
                  <a:srgbClr val="FF0B0B"/>
                </a:solidFill>
                <a:latin typeface="Tw Cen MT"/>
                <a:cs typeface="Tw Cen MT"/>
              </a:rPr>
              <a:t>E</a:t>
            </a:r>
            <a:r>
              <a:rPr sz="3600" b="1" spc="-300" dirty="0">
                <a:solidFill>
                  <a:srgbClr val="FF0B0B"/>
                </a:solidFill>
                <a:latin typeface="Tw Cen MT"/>
                <a:cs typeface="Tw Cen MT"/>
              </a:rPr>
              <a:t> </a:t>
            </a:r>
            <a:r>
              <a:rPr sz="3600" b="1" spc="-5" dirty="0">
                <a:solidFill>
                  <a:srgbClr val="FF0B0B"/>
                </a:solidFill>
                <a:latin typeface="Tw Cen MT"/>
                <a:cs typeface="Tw Cen MT"/>
              </a:rPr>
              <a:t>1</a:t>
            </a:r>
            <a:r>
              <a:rPr sz="3600" b="1" spc="-310" dirty="0">
                <a:solidFill>
                  <a:srgbClr val="FF0B0B"/>
                </a:solidFill>
                <a:latin typeface="Tw Cen MT"/>
                <a:cs typeface="Tw Cen MT"/>
              </a:rPr>
              <a:t> </a:t>
            </a:r>
            <a:r>
              <a:rPr sz="3600" b="1" spc="-5" dirty="0">
                <a:solidFill>
                  <a:srgbClr val="4C4C4C"/>
                </a:solidFill>
                <a:latin typeface="Tw Cen MT"/>
                <a:cs typeface="Tw Cen MT"/>
              </a:rPr>
              <a:t>|</a:t>
            </a:r>
            <a:r>
              <a:rPr sz="3600" b="1" spc="-300" dirty="0">
                <a:solidFill>
                  <a:srgbClr val="4C4C4C"/>
                </a:solidFill>
                <a:latin typeface="Tw Cen MT"/>
                <a:cs typeface="Tw Cen MT"/>
              </a:rPr>
              <a:t> </a:t>
            </a:r>
            <a:r>
              <a:rPr sz="3600" b="1" spc="-10" dirty="0">
                <a:solidFill>
                  <a:srgbClr val="4C4C4C"/>
                </a:solidFill>
                <a:latin typeface="Tw Cen MT"/>
                <a:cs typeface="Tw Cen MT"/>
              </a:rPr>
              <a:t>WH</a:t>
            </a:r>
            <a:r>
              <a:rPr sz="3600" b="1" spc="-5" dirty="0">
                <a:solidFill>
                  <a:srgbClr val="4C4C4C"/>
                </a:solidFill>
                <a:latin typeface="Tw Cen MT"/>
                <a:cs typeface="Tw Cen MT"/>
              </a:rPr>
              <a:t>Y </a:t>
            </a:r>
            <a:r>
              <a:rPr sz="3600" b="1" dirty="0">
                <a:solidFill>
                  <a:srgbClr val="4C4C4C"/>
                </a:solidFill>
                <a:latin typeface="Tw Cen MT"/>
                <a:cs typeface="Tw Cen MT"/>
              </a:rPr>
              <a:t>DO</a:t>
            </a:r>
            <a:r>
              <a:rPr sz="3600" b="1" spc="-5" dirty="0">
                <a:solidFill>
                  <a:srgbClr val="4C4C4C"/>
                </a:solidFill>
                <a:latin typeface="Tw Cen MT"/>
                <a:cs typeface="Tw Cen MT"/>
              </a:rPr>
              <a:t> SOCIA</a:t>
            </a:r>
            <a:r>
              <a:rPr sz="3600" b="1" dirty="0">
                <a:solidFill>
                  <a:srgbClr val="4C4C4C"/>
                </a:solidFill>
                <a:latin typeface="Tw Cen MT"/>
                <a:cs typeface="Tw Cen MT"/>
              </a:rPr>
              <a:t>L </a:t>
            </a:r>
            <a:r>
              <a:rPr sz="3600" b="1" spc="-10" dirty="0">
                <a:solidFill>
                  <a:srgbClr val="4C4C4C"/>
                </a:solidFill>
                <a:latin typeface="Tw Cen MT"/>
                <a:cs typeface="Tw Cen MT"/>
              </a:rPr>
              <a:t>MEDIA</a:t>
            </a:r>
            <a:endParaRPr sz="3600">
              <a:latin typeface="Tw Cen MT"/>
              <a:cs typeface="Tw Cen MT"/>
            </a:endParaRPr>
          </a:p>
          <a:p>
            <a:pPr marL="2282190">
              <a:lnSpc>
                <a:spcPts val="4120"/>
              </a:lnSpc>
            </a:pPr>
            <a:r>
              <a:rPr sz="3600" b="1" dirty="0">
                <a:solidFill>
                  <a:srgbClr val="4C4C4C"/>
                </a:solidFill>
                <a:latin typeface="Tw Cen MT"/>
                <a:cs typeface="Tw Cen MT"/>
              </a:rPr>
              <a:t>METRICS M</a:t>
            </a:r>
            <a:r>
              <a:rPr sz="3600" b="1" spc="-220" dirty="0">
                <a:solidFill>
                  <a:srgbClr val="4C4C4C"/>
                </a:solidFill>
                <a:latin typeface="Tw Cen MT"/>
                <a:cs typeface="Tw Cen MT"/>
              </a:rPr>
              <a:t>A</a:t>
            </a:r>
            <a:r>
              <a:rPr sz="3600" b="1" dirty="0">
                <a:solidFill>
                  <a:srgbClr val="4C4C4C"/>
                </a:solidFill>
                <a:latin typeface="Tw Cen MT"/>
                <a:cs typeface="Tw Cen MT"/>
              </a:rPr>
              <a:t>TTER?</a:t>
            </a:r>
            <a:endParaRPr sz="3600">
              <a:latin typeface="Tw Cen MT"/>
              <a:cs typeface="Tw Cen MT"/>
            </a:endParaRPr>
          </a:p>
        </p:txBody>
      </p:sp>
      <p:sp>
        <p:nvSpPr>
          <p:cNvPr id="3" name="object 3"/>
          <p:cNvSpPr/>
          <p:nvPr/>
        </p:nvSpPr>
        <p:spPr>
          <a:xfrm>
            <a:off x="380" y="0"/>
            <a:ext cx="1828800" cy="2171700"/>
          </a:xfrm>
          <a:custGeom>
            <a:avLst/>
            <a:gdLst/>
            <a:ahLst/>
            <a:cxnLst/>
            <a:rect l="l" t="t" r="r" b="b"/>
            <a:pathLst>
              <a:path w="1828800" h="2171700">
                <a:moveTo>
                  <a:pt x="0" y="0"/>
                </a:moveTo>
                <a:lnTo>
                  <a:pt x="0" y="2171700"/>
                </a:lnTo>
                <a:lnTo>
                  <a:pt x="1828419" y="2171700"/>
                </a:lnTo>
                <a:lnTo>
                  <a:pt x="1828419" y="0"/>
                </a:lnTo>
                <a:lnTo>
                  <a:pt x="0" y="0"/>
                </a:lnTo>
              </a:path>
            </a:pathLst>
          </a:custGeom>
          <a:solidFill>
            <a:srgbClr val="FFFFFF"/>
          </a:solidFill>
        </p:spPr>
        <p:txBody>
          <a:bodyPr wrap="square" lIns="0" tIns="0" rIns="0" bIns="0" rtlCol="0"/>
          <a:lstStyle/>
          <a:p>
            <a:endParaRPr dirty="0"/>
          </a:p>
        </p:txBody>
      </p:sp>
      <p:sp>
        <p:nvSpPr>
          <p:cNvPr id="4" name="object 4"/>
          <p:cNvSpPr/>
          <p:nvPr/>
        </p:nvSpPr>
        <p:spPr>
          <a:xfrm>
            <a:off x="4444" y="0"/>
            <a:ext cx="0" cy="2171700"/>
          </a:xfrm>
          <a:custGeom>
            <a:avLst/>
            <a:gdLst/>
            <a:ahLst/>
            <a:cxnLst/>
            <a:rect l="l" t="t" r="r" b="b"/>
            <a:pathLst>
              <a:path h="2171700">
                <a:moveTo>
                  <a:pt x="0" y="0"/>
                </a:moveTo>
                <a:lnTo>
                  <a:pt x="0" y="2171700"/>
                </a:lnTo>
              </a:path>
            </a:pathLst>
          </a:custGeom>
          <a:ln w="8890">
            <a:solidFill>
              <a:srgbClr val="FFFFFF"/>
            </a:solidFill>
          </a:ln>
        </p:spPr>
        <p:txBody>
          <a:bodyPr wrap="square" lIns="0" tIns="0" rIns="0" bIns="0" rtlCol="0"/>
          <a:lstStyle/>
          <a:p>
            <a:endParaRPr/>
          </a:p>
        </p:txBody>
      </p:sp>
      <p:sp>
        <p:nvSpPr>
          <p:cNvPr id="5" name="object 5"/>
          <p:cNvSpPr/>
          <p:nvPr/>
        </p:nvSpPr>
        <p:spPr>
          <a:xfrm>
            <a:off x="8889" y="4572"/>
            <a:ext cx="1809750" cy="0"/>
          </a:xfrm>
          <a:custGeom>
            <a:avLst/>
            <a:gdLst/>
            <a:ahLst/>
            <a:cxnLst/>
            <a:rect l="l" t="t" r="r" b="b"/>
            <a:pathLst>
              <a:path w="1809750">
                <a:moveTo>
                  <a:pt x="0" y="0"/>
                </a:moveTo>
                <a:lnTo>
                  <a:pt x="1809750" y="0"/>
                </a:lnTo>
              </a:path>
            </a:pathLst>
          </a:custGeom>
          <a:ln w="9144">
            <a:solidFill>
              <a:srgbClr val="FFFFFF"/>
            </a:solidFill>
          </a:ln>
        </p:spPr>
        <p:txBody>
          <a:bodyPr wrap="square" lIns="0" tIns="0" rIns="0" bIns="0" rtlCol="0"/>
          <a:lstStyle/>
          <a:p>
            <a:endParaRPr/>
          </a:p>
        </p:txBody>
      </p:sp>
      <p:sp>
        <p:nvSpPr>
          <p:cNvPr id="6" name="object 6"/>
          <p:cNvSpPr/>
          <p:nvPr/>
        </p:nvSpPr>
        <p:spPr>
          <a:xfrm>
            <a:off x="1823720" y="0"/>
            <a:ext cx="0" cy="2171700"/>
          </a:xfrm>
          <a:custGeom>
            <a:avLst/>
            <a:gdLst/>
            <a:ahLst/>
            <a:cxnLst/>
            <a:rect l="l" t="t" r="r" b="b"/>
            <a:pathLst>
              <a:path h="2171700">
                <a:moveTo>
                  <a:pt x="0" y="0"/>
                </a:moveTo>
                <a:lnTo>
                  <a:pt x="0" y="2171700"/>
                </a:lnTo>
              </a:path>
            </a:pathLst>
          </a:custGeom>
          <a:ln w="10159">
            <a:solidFill>
              <a:srgbClr val="FFFFFF"/>
            </a:solidFill>
          </a:ln>
        </p:spPr>
        <p:txBody>
          <a:bodyPr wrap="square" lIns="0" tIns="0" rIns="0" bIns="0" rtlCol="0"/>
          <a:lstStyle/>
          <a:p>
            <a:endParaRPr/>
          </a:p>
        </p:txBody>
      </p:sp>
      <p:sp>
        <p:nvSpPr>
          <p:cNvPr id="7" name="object 7"/>
          <p:cNvSpPr/>
          <p:nvPr/>
        </p:nvSpPr>
        <p:spPr>
          <a:xfrm>
            <a:off x="9144" y="2166747"/>
            <a:ext cx="1809750" cy="0"/>
          </a:xfrm>
          <a:custGeom>
            <a:avLst/>
            <a:gdLst/>
            <a:ahLst/>
            <a:cxnLst/>
            <a:rect l="l" t="t" r="r" b="b"/>
            <a:pathLst>
              <a:path w="1809750">
                <a:moveTo>
                  <a:pt x="0" y="0"/>
                </a:moveTo>
                <a:lnTo>
                  <a:pt x="1809750" y="0"/>
                </a:lnTo>
              </a:path>
            </a:pathLst>
          </a:custGeom>
          <a:ln w="9905">
            <a:solidFill>
              <a:srgbClr val="FFFFFF"/>
            </a:solidFill>
          </a:ln>
        </p:spPr>
        <p:txBody>
          <a:bodyPr wrap="square" lIns="0" tIns="0" rIns="0" bIns="0" rtlCol="0"/>
          <a:lstStyle/>
          <a:p>
            <a:endParaRPr/>
          </a:p>
        </p:txBody>
      </p:sp>
      <p:sp>
        <p:nvSpPr>
          <p:cNvPr id="8" name="object 8"/>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9" name="object 9"/>
          <p:cNvSpPr txBox="1">
            <a:spLocks noGrp="1"/>
          </p:cNvSpPr>
          <p:nvPr>
            <p:ph type="sldNum" sz="quarter" idx="7"/>
          </p:nvPr>
        </p:nvSpPr>
        <p:spPr>
          <a:prstGeom prst="rect">
            <a:avLst/>
          </a:prstGeom>
        </p:spPr>
        <p:txBody>
          <a:bodyPr vert="horz" wrap="square" lIns="0" tIns="0" rIns="0" bIns="0" rtlCol="0">
            <a:spAutoFit/>
          </a:bodyPr>
          <a:lstStyle/>
          <a:p>
            <a:pPr marL="25400">
              <a:lnSpc>
                <a:spcPct val="100000"/>
              </a:lnSpc>
            </a:pPr>
            <a:r>
              <a:rPr dirty="0"/>
              <a:t>78</a:t>
            </a:r>
          </a:p>
        </p:txBody>
      </p:sp>
      <p:sp>
        <p:nvSpPr>
          <p:cNvPr id="10" name="TextBox 9"/>
          <p:cNvSpPr txBox="1"/>
          <p:nvPr/>
        </p:nvSpPr>
        <p:spPr>
          <a:xfrm>
            <a:off x="1702561" y="355973"/>
            <a:ext cx="7644910" cy="1815882"/>
          </a:xfrm>
          <a:prstGeom prst="rect">
            <a:avLst/>
          </a:prstGeom>
          <a:noFill/>
        </p:spPr>
        <p:txBody>
          <a:bodyPr wrap="square" rtlCol="0">
            <a:spAutoFit/>
          </a:bodyPr>
          <a:lstStyle/>
          <a:p>
            <a:pPr algn="ctr"/>
            <a:r>
              <a:rPr lang="en-US" sz="1600" i="1" dirty="0" smtClean="0">
                <a:latin typeface="Century Gothic" panose="020B0502020202020204" pitchFamily="34" charset="0"/>
              </a:rPr>
              <a:t>“Social media metrics matter because these statistics are a direct connection with your customers. Revealing patterns help marketing professionals create pertinent messaging and strategic course corrections in real time. The information collected is valuable in determining your current customers, and prospective customers buying habits, like, and dislikes.”</a:t>
            </a:r>
            <a:r>
              <a:rPr lang="en-US" sz="1600" dirty="0" smtClean="0">
                <a:latin typeface="Century Gothic" panose="020B0502020202020204" pitchFamily="34" charset="0"/>
              </a:rPr>
              <a:t/>
            </a:r>
            <a:br>
              <a:rPr lang="en-US" sz="1600" dirty="0" smtClean="0">
                <a:latin typeface="Century Gothic" panose="020B0502020202020204" pitchFamily="34" charset="0"/>
              </a:rPr>
            </a:br>
            <a:r>
              <a:rPr lang="en-US" sz="1400" dirty="0" smtClean="0">
                <a:latin typeface="Century Gothic" panose="020B0502020202020204" pitchFamily="34" charset="0"/>
              </a:rPr>
              <a:t>–Karen </a:t>
            </a:r>
            <a:r>
              <a:rPr lang="en-US" sz="1400" dirty="0" err="1" smtClean="0">
                <a:latin typeface="Century Gothic" panose="020B0502020202020204" pitchFamily="34" charset="0"/>
              </a:rPr>
              <a:t>Fronek</a:t>
            </a:r>
            <a:r>
              <a:rPr lang="en-US" sz="1400" dirty="0" smtClean="0">
                <a:latin typeface="Century Gothic" panose="020B0502020202020204" pitchFamily="34" charset="0"/>
              </a:rPr>
              <a:t>, </a:t>
            </a:r>
            <a:r>
              <a:rPr lang="en-US" sz="1400" i="1" dirty="0" smtClean="0">
                <a:latin typeface="Century Gothic" panose="020B0502020202020204" pitchFamily="34" charset="0"/>
              </a:rPr>
              <a:t>Make It Happen Marketing</a:t>
            </a:r>
            <a:endParaRPr lang="en-US" sz="1400" i="1" dirty="0">
              <a:latin typeface="Century Gothic" panose="020B0502020202020204" pitchFamily="34" charset="0"/>
            </a:endParaRPr>
          </a:p>
        </p:txBody>
      </p:sp>
      <p:sp>
        <p:nvSpPr>
          <p:cNvPr id="11" name="TextBox 10"/>
          <p:cNvSpPr txBox="1"/>
          <p:nvPr/>
        </p:nvSpPr>
        <p:spPr>
          <a:xfrm>
            <a:off x="1550541" y="4663064"/>
            <a:ext cx="7796930" cy="1169551"/>
          </a:xfrm>
          <a:prstGeom prst="rect">
            <a:avLst/>
          </a:prstGeom>
          <a:noFill/>
        </p:spPr>
        <p:txBody>
          <a:bodyPr wrap="square" rtlCol="0">
            <a:spAutoFit/>
          </a:bodyPr>
          <a:lstStyle/>
          <a:p>
            <a:r>
              <a:rPr lang="en-US" sz="1400" dirty="0" smtClean="0">
                <a:latin typeface="Century Gothic" panose="020B0502020202020204" pitchFamily="34" charset="0"/>
              </a:rPr>
              <a:t>Outcome: Student will learn why social media metrics matter both personally and professionally. They will be able to identify and develop SMART goals and define a social media marketing metrics process tool. It is this information that is most valuable for a business to monitor. Students will then create a social media execution strategy calendar to monitor their future social media engagement.</a:t>
            </a:r>
            <a:endParaRPr lang="en-US" sz="1400" dirty="0">
              <a:latin typeface="Century Gothic" panose="020B0502020202020204" pitchFamily="34" charset="0"/>
            </a:endParaRPr>
          </a:p>
        </p:txBody>
      </p:sp>
      <p:pic>
        <p:nvPicPr>
          <p:cNvPr id="13" name="Picture 12"/>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457708" y="0"/>
            <a:ext cx="1218692" cy="1952226"/>
          </a:xfrm>
          <a:prstGeom prst="rect">
            <a:avLst/>
          </a:prstGeom>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object 5"/>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25400">
              <a:lnSpc>
                <a:spcPct val="100000"/>
              </a:lnSpc>
            </a:pPr>
            <a:r>
              <a:rPr dirty="0"/>
              <a:t>79</a:t>
            </a:r>
          </a:p>
        </p:txBody>
      </p:sp>
      <p:sp>
        <p:nvSpPr>
          <p:cNvPr id="3" name="object 3"/>
          <p:cNvSpPr txBox="1">
            <a:spLocks noGrp="1"/>
          </p:cNvSpPr>
          <p:nvPr>
            <p:ph type="title"/>
          </p:nvPr>
        </p:nvSpPr>
        <p:spPr>
          <a:prstGeom prst="rect">
            <a:avLst/>
          </a:prstGeom>
        </p:spPr>
        <p:txBody>
          <a:bodyPr vert="horz" wrap="square" lIns="0" tIns="0" rIns="0" bIns="0" rtlCol="0">
            <a:spAutoFit/>
          </a:bodyPr>
          <a:lstStyle/>
          <a:p>
            <a:pPr marL="6708140">
              <a:lnSpc>
                <a:spcPct val="100000"/>
              </a:lnSpc>
            </a:pPr>
            <a:r>
              <a:rPr dirty="0"/>
              <a:t>O</a:t>
            </a:r>
            <a:r>
              <a:rPr spc="-30" dirty="0"/>
              <a:t>v</a:t>
            </a:r>
            <a:r>
              <a:rPr dirty="0"/>
              <a:t>e</a:t>
            </a:r>
            <a:r>
              <a:rPr spc="45" dirty="0"/>
              <a:t>r</a:t>
            </a:r>
            <a:r>
              <a:rPr dirty="0"/>
              <a:t>vi</a:t>
            </a:r>
            <a:r>
              <a:rPr spc="-55" dirty="0"/>
              <a:t>e</a:t>
            </a:r>
            <a:r>
              <a:rPr dirty="0"/>
              <a:t>w</a:t>
            </a:r>
          </a:p>
        </p:txBody>
      </p:sp>
      <p:sp>
        <p:nvSpPr>
          <p:cNvPr id="4" name="object 4"/>
          <p:cNvSpPr txBox="1"/>
          <p:nvPr/>
        </p:nvSpPr>
        <p:spPr>
          <a:xfrm>
            <a:off x="2195488" y="1738112"/>
            <a:ext cx="5246370" cy="4234493"/>
          </a:xfrm>
          <a:prstGeom prst="rect">
            <a:avLst/>
          </a:prstGeom>
        </p:spPr>
        <p:txBody>
          <a:bodyPr vert="horz" wrap="square" lIns="0" tIns="0" rIns="0" bIns="0" rtlCol="0">
            <a:spAutoFit/>
          </a:bodyPr>
          <a:lstStyle/>
          <a:p>
            <a:pPr marL="2372995">
              <a:lnSpc>
                <a:spcPct val="100000"/>
              </a:lnSpc>
            </a:pPr>
            <a:r>
              <a:rPr sz="2400" b="1" u="heavy" dirty="0">
                <a:latin typeface="Century Gothic"/>
                <a:cs typeface="Century Gothic"/>
              </a:rPr>
              <a:t>Module 1</a:t>
            </a:r>
            <a:endParaRPr sz="2400" dirty="0">
              <a:latin typeface="Century Gothic"/>
              <a:cs typeface="Century Gothic"/>
            </a:endParaRPr>
          </a:p>
          <a:p>
            <a:pPr>
              <a:lnSpc>
                <a:spcPct val="100000"/>
              </a:lnSpc>
              <a:spcBef>
                <a:spcPts val="39"/>
              </a:spcBef>
            </a:pPr>
            <a:endParaRPr sz="215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smtClean="0">
                <a:latin typeface="Century Gothic"/>
                <a:cs typeface="Century Gothic"/>
              </a:rPr>
              <a:t>Overview </a:t>
            </a:r>
            <a:r>
              <a:rPr sz="2000" b="1" spc="-5" dirty="0">
                <a:latin typeface="Century Gothic"/>
                <a:cs typeface="Century Gothic"/>
              </a:rPr>
              <a:t>and </a:t>
            </a:r>
            <a:r>
              <a:rPr sz="2000" b="1" spc="-5" dirty="0" smtClean="0">
                <a:latin typeface="Century Gothic"/>
                <a:cs typeface="Century Gothic"/>
              </a:rPr>
              <a:t>Introduction</a:t>
            </a:r>
            <a:endParaRPr lang="en-US" sz="2000" b="1" spc="-5" dirty="0" smtClean="0">
              <a:latin typeface="Century Gothic"/>
              <a:cs typeface="Century Gothic"/>
            </a:endParaRPr>
          </a:p>
          <a:p>
            <a:pPr marL="355600" indent="-342900">
              <a:lnSpc>
                <a:spcPct val="100000"/>
              </a:lnSpc>
              <a:buFont typeface="Arial" panose="020B0604020202020204" pitchFamily="34" charset="0"/>
              <a:buChar char="•"/>
              <a:tabLst>
                <a:tab pos="439420" algn="l"/>
              </a:tabLst>
            </a:pPr>
            <a:endParaRPr lang="en-US" sz="2000" b="1" spc="-5" dirty="0">
              <a:latin typeface="Century Gothic"/>
              <a:cs typeface="Century Gothic"/>
            </a:endParaRPr>
          </a:p>
          <a:p>
            <a:pPr marL="355600" indent="-342900">
              <a:lnSpc>
                <a:spcPct val="100000"/>
              </a:lnSpc>
              <a:buFont typeface="Arial" panose="020B0604020202020204" pitchFamily="34" charset="0"/>
              <a:buChar char="•"/>
              <a:tabLst>
                <a:tab pos="439420" algn="l"/>
              </a:tabLst>
            </a:pPr>
            <a:r>
              <a:rPr lang="en-US" sz="2000" b="1" spc="-5" dirty="0" smtClean="0">
                <a:latin typeface="Century Gothic"/>
                <a:cs typeface="Century Gothic"/>
              </a:rPr>
              <a:t>Video: Understanding Social Medi</a:t>
            </a:r>
            <a:r>
              <a:rPr lang="en-US" sz="2000" b="1" spc="-5" dirty="0" smtClean="0">
                <a:latin typeface="Century Gothic"/>
                <a:cs typeface="Century Gothic"/>
              </a:rPr>
              <a:t>a Metrics</a:t>
            </a:r>
            <a:endParaRPr sz="2000" dirty="0">
              <a:latin typeface="Century Gothic"/>
              <a:cs typeface="Century Gothic"/>
            </a:endParaRPr>
          </a:p>
          <a:p>
            <a:pPr>
              <a:lnSpc>
                <a:spcPct val="100000"/>
              </a:lnSpc>
              <a:spcBef>
                <a:spcPts val="50"/>
              </a:spcBef>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smtClean="0">
                <a:latin typeface="Century Gothic"/>
                <a:cs typeface="Century Gothic"/>
              </a:rPr>
              <a:t>Social</a:t>
            </a:r>
            <a:r>
              <a:rPr sz="2000" b="1" dirty="0" smtClean="0">
                <a:latin typeface="Century Gothic"/>
                <a:cs typeface="Century Gothic"/>
              </a:rPr>
              <a:t> </a:t>
            </a:r>
            <a:r>
              <a:rPr sz="2000" b="1" spc="-5" dirty="0">
                <a:latin typeface="Century Gothic"/>
                <a:cs typeface="Century Gothic"/>
              </a:rPr>
              <a:t>Media</a:t>
            </a:r>
            <a:r>
              <a:rPr sz="2000" b="1" dirty="0">
                <a:latin typeface="Century Gothic"/>
                <a:cs typeface="Century Gothic"/>
              </a:rPr>
              <a:t> </a:t>
            </a:r>
            <a:r>
              <a:rPr sz="2000" b="1" spc="-5" dirty="0" smtClean="0">
                <a:latin typeface="Century Gothic"/>
                <a:cs typeface="Century Gothic"/>
              </a:rPr>
              <a:t>Metric</a:t>
            </a:r>
            <a:r>
              <a:rPr lang="en-US" sz="2000" b="1" spc="-5" dirty="0" smtClean="0">
                <a:latin typeface="Century Gothic"/>
                <a:cs typeface="Century Gothic"/>
              </a:rPr>
              <a:t>s</a:t>
            </a:r>
          </a:p>
          <a:p>
            <a:pPr marL="355600" indent="-342900">
              <a:lnSpc>
                <a:spcPct val="100000"/>
              </a:lnSpc>
              <a:buFont typeface="Arial" panose="020B0604020202020204" pitchFamily="34" charset="0"/>
              <a:buChar char="•"/>
              <a:tabLst>
                <a:tab pos="439420" algn="l"/>
              </a:tabLst>
            </a:pPr>
            <a:endParaRPr sz="1600" dirty="0">
              <a:latin typeface="Times New Roman"/>
              <a:cs typeface="Times New Roman"/>
            </a:endParaRPr>
          </a:p>
          <a:p>
            <a:pPr marL="355600" marR="5080" indent="-342900">
              <a:lnSpc>
                <a:spcPct val="100000"/>
              </a:lnSpc>
              <a:buFont typeface="Arial" panose="020B0604020202020204" pitchFamily="34" charset="0"/>
              <a:buChar char="•"/>
              <a:tabLst>
                <a:tab pos="439420" algn="l"/>
              </a:tabLst>
            </a:pPr>
            <a:r>
              <a:rPr sz="2000" b="1" spc="-5" dirty="0" smtClean="0">
                <a:latin typeface="Century Gothic"/>
                <a:cs typeface="Century Gothic"/>
              </a:rPr>
              <a:t>Competency</a:t>
            </a:r>
            <a:r>
              <a:rPr sz="2000" b="1" dirty="0" smtClean="0">
                <a:latin typeface="Century Gothic"/>
                <a:cs typeface="Century Gothic"/>
              </a:rPr>
              <a:t> </a:t>
            </a:r>
            <a:r>
              <a:rPr sz="2000" b="1" spc="-5" dirty="0">
                <a:latin typeface="Century Gothic"/>
                <a:cs typeface="Century Gothic"/>
              </a:rPr>
              <a:t>Assessment</a:t>
            </a:r>
            <a:r>
              <a:rPr sz="2000" b="1" dirty="0">
                <a:latin typeface="Century Gothic"/>
                <a:cs typeface="Century Gothic"/>
              </a:rPr>
              <a:t> </a:t>
            </a:r>
            <a:r>
              <a:rPr lang="en-US" sz="2000" b="1" dirty="0" smtClean="0">
                <a:latin typeface="Century Gothic"/>
                <a:cs typeface="Century Gothic"/>
              </a:rPr>
              <a:t>1</a:t>
            </a:r>
            <a:r>
              <a:rPr lang="en-US" sz="2000" b="1" spc="-5" dirty="0" smtClean="0">
                <a:latin typeface="Century Gothic"/>
                <a:cs typeface="Century Gothic"/>
              </a:rPr>
              <a:t>: Metrics</a:t>
            </a:r>
            <a:r>
              <a:rPr sz="2000" b="1" spc="-5" dirty="0" smtClean="0">
                <a:latin typeface="Century Gothic"/>
                <a:cs typeface="Century Gothic"/>
              </a:rPr>
              <a:t> </a:t>
            </a:r>
            <a:r>
              <a:rPr sz="2000" b="1" spc="-5" dirty="0" err="1" smtClean="0">
                <a:latin typeface="Century Gothic"/>
                <a:cs typeface="Century Gothic"/>
              </a:rPr>
              <a:t>Wordle</a:t>
            </a:r>
            <a:endParaRPr sz="2000" dirty="0">
              <a:latin typeface="Century Gothic"/>
              <a:cs typeface="Century Gothic"/>
            </a:endParaRPr>
          </a:p>
          <a:p>
            <a:pPr marL="285750" indent="-285750">
              <a:lnSpc>
                <a:spcPct val="100000"/>
              </a:lnSpc>
              <a:spcBef>
                <a:spcPts val="50"/>
              </a:spcBef>
              <a:buFont typeface="Arial" panose="020B0604020202020204" pitchFamily="34" charset="0"/>
              <a:buChar char="•"/>
            </a:pPr>
            <a:endParaRPr sz="1600" dirty="0">
              <a:latin typeface="Times New Roman"/>
              <a:cs typeface="Times New Roman"/>
            </a:endParaRPr>
          </a:p>
          <a:p>
            <a:pPr marL="355600" marR="5080" indent="-342900">
              <a:lnSpc>
                <a:spcPct val="100000"/>
              </a:lnSpc>
              <a:buFont typeface="Arial" panose="020B0604020202020204" pitchFamily="34" charset="0"/>
              <a:buChar char="•"/>
              <a:tabLst>
                <a:tab pos="439420" algn="l"/>
              </a:tabLst>
            </a:pPr>
            <a:r>
              <a:rPr sz="2000" b="1" spc="-5" dirty="0" smtClean="0">
                <a:latin typeface="Century Gothic"/>
                <a:cs typeface="Century Gothic"/>
              </a:rPr>
              <a:t>Competency</a:t>
            </a:r>
            <a:r>
              <a:rPr sz="2000" b="1" dirty="0" smtClean="0">
                <a:latin typeface="Century Gothic"/>
                <a:cs typeface="Century Gothic"/>
              </a:rPr>
              <a:t> </a:t>
            </a:r>
            <a:r>
              <a:rPr sz="2000" b="1" spc="-5" dirty="0">
                <a:latin typeface="Century Gothic"/>
                <a:cs typeface="Century Gothic"/>
              </a:rPr>
              <a:t>Assessment</a:t>
            </a:r>
            <a:r>
              <a:rPr sz="2000" b="1" dirty="0">
                <a:latin typeface="Century Gothic"/>
                <a:cs typeface="Century Gothic"/>
              </a:rPr>
              <a:t> </a:t>
            </a:r>
            <a:r>
              <a:rPr lang="en-US" sz="2000" b="1" dirty="0" smtClean="0">
                <a:latin typeface="Century Gothic"/>
                <a:cs typeface="Century Gothic"/>
              </a:rPr>
              <a:t>2:</a:t>
            </a:r>
            <a:r>
              <a:rPr sz="2000" b="1" spc="-5" dirty="0" smtClean="0">
                <a:latin typeface="Century Gothic"/>
                <a:cs typeface="Century Gothic"/>
              </a:rPr>
              <a:t> </a:t>
            </a:r>
            <a:r>
              <a:rPr lang="en-US" sz="2000" b="1" spc="-5" dirty="0" smtClean="0">
                <a:latin typeface="Century Gothic"/>
                <a:cs typeface="Century Gothic"/>
              </a:rPr>
              <a:t>Monthly Metrics Monitoring</a:t>
            </a:r>
            <a:endParaRPr sz="2000" dirty="0">
              <a:latin typeface="Century Gothic"/>
              <a:cs typeface="Century Gothic"/>
            </a:endParaRPr>
          </a:p>
        </p:txBody>
      </p:sp>
      <p:sp>
        <p:nvSpPr>
          <p:cNvPr id="8" name="Rectangle 7"/>
          <p:cNvSpPr/>
          <p:nvPr/>
        </p:nvSpPr>
        <p:spPr>
          <a:xfrm>
            <a:off x="228600" y="0"/>
            <a:ext cx="1447800" cy="1905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6"/>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457708" y="0"/>
            <a:ext cx="1218692" cy="1952226"/>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bject 6"/>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7" name="object 7"/>
          <p:cNvSpPr txBox="1"/>
          <p:nvPr/>
        </p:nvSpPr>
        <p:spPr>
          <a:xfrm>
            <a:off x="9638810" y="7305447"/>
            <a:ext cx="167005" cy="153035"/>
          </a:xfrm>
          <a:prstGeom prst="rect">
            <a:avLst/>
          </a:prstGeom>
        </p:spPr>
        <p:txBody>
          <a:bodyPr vert="horz" wrap="square" lIns="0" tIns="0" rIns="0" bIns="0" rtlCol="0">
            <a:spAutoFit/>
          </a:bodyPr>
          <a:lstStyle/>
          <a:p>
            <a:pPr marL="12700">
              <a:lnSpc>
                <a:spcPct val="100000"/>
              </a:lnSpc>
            </a:pPr>
            <a:r>
              <a:rPr sz="1000" dirty="0">
                <a:latin typeface="Century Gothic"/>
                <a:cs typeface="Century Gothic"/>
              </a:rPr>
              <a:t>80</a:t>
            </a:r>
            <a:endParaRPr sz="1000">
              <a:latin typeface="Century Gothic"/>
              <a:cs typeface="Century Gothic"/>
            </a:endParaRPr>
          </a:p>
        </p:txBody>
      </p:sp>
      <p:sp>
        <p:nvSpPr>
          <p:cNvPr id="3" name="object 3"/>
          <p:cNvSpPr txBox="1">
            <a:spLocks noGrp="1"/>
          </p:cNvSpPr>
          <p:nvPr>
            <p:ph type="title"/>
          </p:nvPr>
        </p:nvSpPr>
        <p:spPr>
          <a:prstGeom prst="rect">
            <a:avLst/>
          </a:prstGeom>
        </p:spPr>
        <p:txBody>
          <a:bodyPr vert="horz" wrap="square" lIns="0" tIns="0" rIns="0" bIns="0" rtlCol="0">
            <a:spAutoFit/>
          </a:bodyPr>
          <a:lstStyle/>
          <a:p>
            <a:pPr marL="6414770">
              <a:lnSpc>
                <a:spcPct val="100000"/>
              </a:lnSpc>
            </a:pPr>
            <a:r>
              <a:rPr dirty="0"/>
              <a:t>Introduction</a:t>
            </a:r>
          </a:p>
        </p:txBody>
      </p:sp>
      <p:sp>
        <p:nvSpPr>
          <p:cNvPr id="4" name="object 4"/>
          <p:cNvSpPr txBox="1"/>
          <p:nvPr/>
        </p:nvSpPr>
        <p:spPr>
          <a:xfrm>
            <a:off x="1788667" y="1168958"/>
            <a:ext cx="7305040" cy="1486535"/>
          </a:xfrm>
          <a:prstGeom prst="rect">
            <a:avLst/>
          </a:prstGeom>
        </p:spPr>
        <p:txBody>
          <a:bodyPr vert="horz" wrap="square" lIns="0" tIns="0" rIns="0" bIns="0" rtlCol="0">
            <a:spAutoFit/>
          </a:bodyPr>
          <a:lstStyle/>
          <a:p>
            <a:pPr marL="12700" marR="5080">
              <a:lnSpc>
                <a:spcPct val="102099"/>
              </a:lnSpc>
            </a:pPr>
            <a:r>
              <a:rPr sz="1400" spc="-10" dirty="0">
                <a:latin typeface="Century Gothic"/>
                <a:cs typeface="Century Gothic"/>
              </a:rPr>
              <a:t>Soc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metr</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o</a:t>
            </a:r>
            <a:r>
              <a:rPr sz="1400" spc="-5" dirty="0">
                <a:latin typeface="Century Gothic"/>
                <a:cs typeface="Century Gothic"/>
              </a:rPr>
              <a:t>r</a:t>
            </a:r>
            <a:r>
              <a:rPr sz="1400" dirty="0">
                <a:latin typeface="Century Gothic"/>
                <a:cs typeface="Century Gothic"/>
              </a:rPr>
              <a:t> </a:t>
            </a:r>
            <a:r>
              <a:rPr sz="1400" spc="-15" dirty="0">
                <a:latin typeface="Century Gothic"/>
                <a:cs typeface="Century Gothic"/>
              </a:rPr>
              <a:t>s</a:t>
            </a:r>
            <a:r>
              <a:rPr sz="1400" spc="-5" dirty="0">
                <a:latin typeface="Century Gothic"/>
                <a:cs typeface="Century Gothic"/>
              </a:rPr>
              <a:t>o</a:t>
            </a:r>
            <a:r>
              <a:rPr sz="1400" spc="-10" dirty="0">
                <a:latin typeface="Century Gothic"/>
                <a:cs typeface="Century Gothic"/>
              </a:rPr>
              <a:t>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analy</a:t>
            </a:r>
            <a:r>
              <a:rPr sz="1400" spc="-15" dirty="0">
                <a:latin typeface="Century Gothic"/>
                <a:cs typeface="Century Gothic"/>
              </a:rPr>
              <a:t>t</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matte</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be</a:t>
            </a:r>
            <a:r>
              <a:rPr sz="1400" dirty="0">
                <a:latin typeface="Century Gothic"/>
                <a:cs typeface="Century Gothic"/>
              </a:rPr>
              <a:t>ca</a:t>
            </a:r>
            <a:r>
              <a:rPr sz="1400" spc="-10" dirty="0">
                <a:latin typeface="Century Gothic"/>
                <a:cs typeface="Century Gothic"/>
              </a:rPr>
              <a:t>us</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t</a:t>
            </a:r>
            <a:r>
              <a:rPr sz="1400" dirty="0">
                <a:latin typeface="Century Gothic"/>
                <a:cs typeface="Century Gothic"/>
              </a:rPr>
              <a:t>h</a:t>
            </a:r>
            <a:r>
              <a:rPr sz="1400" spc="-10" dirty="0">
                <a:latin typeface="Century Gothic"/>
                <a:cs typeface="Century Gothic"/>
              </a:rPr>
              <a:t>e</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offe</a:t>
            </a:r>
            <a:r>
              <a:rPr sz="1400" spc="-5" dirty="0">
                <a:latin typeface="Century Gothic"/>
                <a:cs typeface="Century Gothic"/>
              </a:rPr>
              <a:t>r</a:t>
            </a:r>
            <a:r>
              <a:rPr sz="1400" dirty="0">
                <a:latin typeface="Century Gothic"/>
                <a:cs typeface="Century Gothic"/>
              </a:rPr>
              <a:t> i</a:t>
            </a:r>
            <a:r>
              <a:rPr sz="1400" spc="-10" dirty="0">
                <a:latin typeface="Century Gothic"/>
                <a:cs typeface="Century Gothic"/>
              </a:rPr>
              <a:t>nsights  </a:t>
            </a:r>
            <a:r>
              <a:rPr sz="1400" dirty="0">
                <a:latin typeface="Century Gothic"/>
                <a:cs typeface="Century Gothic"/>
              </a:rPr>
              <a:t>i</a:t>
            </a:r>
            <a:r>
              <a:rPr sz="1400" spc="-10" dirty="0">
                <a:latin typeface="Century Gothic"/>
                <a:cs typeface="Century Gothic"/>
              </a:rPr>
              <a:t>nt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ho</a:t>
            </a:r>
            <a:r>
              <a:rPr sz="1400" spc="-5" dirty="0">
                <a:latin typeface="Century Gothic"/>
                <a:cs typeface="Century Gothic"/>
              </a:rPr>
              <a:t>w</a:t>
            </a:r>
            <a:r>
              <a:rPr sz="1400" dirty="0">
                <a:latin typeface="Century Gothic"/>
                <a:cs typeface="Century Gothic"/>
              </a:rPr>
              <a:t> </a:t>
            </a:r>
            <a:r>
              <a:rPr sz="1400" spc="-10" dirty="0">
                <a:latin typeface="Century Gothic"/>
                <a:cs typeface="Century Gothic"/>
              </a:rPr>
              <a:t>you</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bus</a:t>
            </a:r>
            <a:r>
              <a:rPr sz="1400" dirty="0">
                <a:latin typeface="Century Gothic"/>
                <a:cs typeface="Century Gothic"/>
              </a:rPr>
              <a:t>i</a:t>
            </a:r>
            <a:r>
              <a:rPr sz="1400" spc="-10" dirty="0">
                <a:latin typeface="Century Gothic"/>
                <a:cs typeface="Century Gothic"/>
              </a:rPr>
              <a:t>nes</a:t>
            </a:r>
            <a:r>
              <a:rPr sz="1400" spc="-5" dirty="0">
                <a:latin typeface="Century Gothic"/>
                <a:cs typeface="Century Gothic"/>
              </a:rPr>
              <a:t>s</a:t>
            </a:r>
            <a:r>
              <a:rPr sz="1400" dirty="0">
                <a:latin typeface="Century Gothic"/>
                <a:cs typeface="Century Gothic"/>
              </a:rPr>
              <a:t> i</a:t>
            </a:r>
            <a:r>
              <a:rPr sz="1400" spc="-5" dirty="0">
                <a:latin typeface="Century Gothic"/>
                <a:cs typeface="Century Gothic"/>
              </a:rPr>
              <a:t>s </a:t>
            </a:r>
            <a:r>
              <a:rPr sz="1400" spc="-10" dirty="0">
                <a:latin typeface="Century Gothic"/>
                <a:cs typeface="Century Gothic"/>
              </a:rPr>
              <a:t>perce</a:t>
            </a:r>
            <a:r>
              <a:rPr sz="1400" dirty="0">
                <a:latin typeface="Century Gothic"/>
                <a:cs typeface="Century Gothic"/>
              </a:rPr>
              <a:t>i</a:t>
            </a:r>
            <a:r>
              <a:rPr sz="1400" spc="-10" dirty="0">
                <a:latin typeface="Century Gothic"/>
                <a:cs typeface="Century Gothic"/>
              </a:rPr>
              <a:t>ve</a:t>
            </a:r>
            <a:r>
              <a:rPr sz="1400" spc="-5" dirty="0">
                <a:latin typeface="Century Gothic"/>
                <a:cs typeface="Century Gothic"/>
              </a:rPr>
              <a:t>d</a:t>
            </a:r>
            <a:r>
              <a:rPr sz="1400" spc="10" dirty="0">
                <a:latin typeface="Century Gothic"/>
                <a:cs typeface="Century Gothic"/>
              </a:rPr>
              <a:t> </a:t>
            </a:r>
            <a:r>
              <a:rPr sz="1400" spc="-10" dirty="0">
                <a:latin typeface="Century Gothic"/>
                <a:cs typeface="Century Gothic"/>
              </a:rPr>
              <a:t>b</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you</a:t>
            </a:r>
            <a:r>
              <a:rPr sz="1400" spc="-5" dirty="0">
                <a:latin typeface="Century Gothic"/>
                <a:cs typeface="Century Gothic"/>
              </a:rPr>
              <a:t>r</a:t>
            </a:r>
            <a:r>
              <a:rPr sz="1400" spc="-10" dirty="0">
                <a:latin typeface="Century Gothic"/>
                <a:cs typeface="Century Gothic"/>
              </a:rPr>
              <a:t> </a:t>
            </a:r>
            <a:r>
              <a:rPr sz="1400" spc="-5" dirty="0">
                <a:latin typeface="Century Gothic"/>
                <a:cs typeface="Century Gothic"/>
              </a:rPr>
              <a:t>customers. Never</a:t>
            </a:r>
            <a:r>
              <a:rPr sz="1400" dirty="0">
                <a:latin typeface="Century Gothic"/>
                <a:cs typeface="Century Gothic"/>
              </a:rPr>
              <a:t> </a:t>
            </a:r>
            <a:r>
              <a:rPr sz="1400" spc="-5" dirty="0">
                <a:latin typeface="Century Gothic"/>
                <a:cs typeface="Century Gothic"/>
              </a:rPr>
              <a:t>befo</a:t>
            </a:r>
            <a:r>
              <a:rPr sz="1400" spc="-10" dirty="0">
                <a:latin typeface="Century Gothic"/>
                <a:cs typeface="Century Gothic"/>
              </a:rPr>
              <a:t>r</a:t>
            </a:r>
            <a:r>
              <a:rPr sz="1400" spc="-5" dirty="0">
                <a:latin typeface="Century Gothic"/>
                <a:cs typeface="Century Gothic"/>
              </a:rPr>
              <a:t>e</a:t>
            </a:r>
            <a:r>
              <a:rPr sz="1400" spc="5" dirty="0">
                <a:latin typeface="Century Gothic"/>
                <a:cs typeface="Century Gothic"/>
              </a:rPr>
              <a:t> </a:t>
            </a:r>
            <a:r>
              <a:rPr sz="1400" spc="-10" dirty="0">
                <a:latin typeface="Century Gothic"/>
                <a:cs typeface="Century Gothic"/>
              </a:rPr>
              <a:t>hav</a:t>
            </a:r>
            <a:r>
              <a:rPr sz="1400" spc="-5" dirty="0">
                <a:latin typeface="Century Gothic"/>
                <a:cs typeface="Century Gothic"/>
              </a:rPr>
              <a:t>e</a:t>
            </a:r>
            <a:r>
              <a:rPr sz="1400" spc="5" dirty="0">
                <a:latin typeface="Century Gothic"/>
                <a:cs typeface="Century Gothic"/>
              </a:rPr>
              <a:t> </a:t>
            </a:r>
            <a:r>
              <a:rPr sz="1400" spc="-10" dirty="0">
                <a:latin typeface="Century Gothic"/>
                <a:cs typeface="Century Gothic"/>
              </a:rPr>
              <a:t>bus</a:t>
            </a:r>
            <a:r>
              <a:rPr sz="1400" dirty="0">
                <a:latin typeface="Century Gothic"/>
                <a:cs typeface="Century Gothic"/>
              </a:rPr>
              <a:t>i</a:t>
            </a:r>
            <a:r>
              <a:rPr sz="1400" spc="-10" dirty="0">
                <a:latin typeface="Century Gothic"/>
                <a:cs typeface="Century Gothic"/>
              </a:rPr>
              <a:t>nesses bee</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a</a:t>
            </a:r>
            <a:r>
              <a:rPr sz="1400" dirty="0">
                <a:latin typeface="Century Gothic"/>
                <a:cs typeface="Century Gothic"/>
              </a:rPr>
              <a:t>b</a:t>
            </a:r>
            <a:r>
              <a:rPr sz="1400" spc="-10" dirty="0">
                <a:latin typeface="Century Gothic"/>
                <a:cs typeface="Century Gothic"/>
              </a:rPr>
              <a:t>l</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gathe</a:t>
            </a:r>
            <a:r>
              <a:rPr sz="1400" spc="-5" dirty="0">
                <a:latin typeface="Century Gothic"/>
                <a:cs typeface="Century Gothic"/>
              </a:rPr>
              <a:t>r</a:t>
            </a:r>
            <a:r>
              <a:rPr sz="1400" dirty="0">
                <a:latin typeface="Century Gothic"/>
                <a:cs typeface="Century Gothic"/>
              </a:rPr>
              <a:t> i</a:t>
            </a:r>
            <a:r>
              <a:rPr sz="1400" spc="-10" dirty="0">
                <a:latin typeface="Century Gothic"/>
                <a:cs typeface="Century Gothic"/>
              </a:rPr>
              <a:t>nformat</a:t>
            </a:r>
            <a:r>
              <a:rPr sz="1400" dirty="0">
                <a:latin typeface="Century Gothic"/>
                <a:cs typeface="Century Gothic"/>
              </a:rPr>
              <a:t>i</a:t>
            </a:r>
            <a:r>
              <a:rPr sz="1400" spc="-5" dirty="0">
                <a:latin typeface="Century Gothic"/>
                <a:cs typeface="Century Gothic"/>
              </a:rPr>
              <a:t>on</a:t>
            </a:r>
            <a:r>
              <a:rPr sz="1400" dirty="0">
                <a:latin typeface="Century Gothic"/>
                <a:cs typeface="Century Gothic"/>
              </a:rPr>
              <a:t> </a:t>
            </a:r>
            <a:r>
              <a:rPr sz="1400" spc="-10" dirty="0">
                <a:latin typeface="Century Gothic"/>
                <a:cs typeface="Century Gothic"/>
              </a:rPr>
              <a:t>i</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th</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quant</a:t>
            </a:r>
            <a:r>
              <a:rPr sz="1400" dirty="0">
                <a:latin typeface="Century Gothic"/>
                <a:cs typeface="Century Gothic"/>
              </a:rPr>
              <a:t>i</a:t>
            </a:r>
            <a:r>
              <a:rPr sz="1400" spc="-10" dirty="0">
                <a:latin typeface="Century Gothic"/>
                <a:cs typeface="Century Gothic"/>
              </a:rPr>
              <a:t>t</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an</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qual</a:t>
            </a:r>
            <a:r>
              <a:rPr sz="1400" dirty="0">
                <a:latin typeface="Century Gothic"/>
                <a:cs typeface="Century Gothic"/>
              </a:rPr>
              <a:t>i</a:t>
            </a:r>
            <a:r>
              <a:rPr sz="1400" spc="-5" dirty="0">
                <a:latin typeface="Century Gothic"/>
                <a:cs typeface="Century Gothic"/>
              </a:rPr>
              <a:t>ty</a:t>
            </a:r>
            <a:r>
              <a:rPr sz="1400" dirty="0">
                <a:latin typeface="Century Gothic"/>
                <a:cs typeface="Century Gothic"/>
              </a:rPr>
              <a:t> </a:t>
            </a:r>
            <a:r>
              <a:rPr sz="1400" spc="-10" dirty="0">
                <a:latin typeface="Century Gothic"/>
                <a:cs typeface="Century Gothic"/>
              </a:rPr>
              <a:t>ava</a:t>
            </a:r>
            <a:r>
              <a:rPr sz="1400" dirty="0">
                <a:latin typeface="Century Gothic"/>
                <a:cs typeface="Century Gothic"/>
              </a:rPr>
              <a:t>i</a:t>
            </a:r>
            <a:r>
              <a:rPr sz="1400" spc="-10" dirty="0">
                <a:latin typeface="Century Gothic"/>
                <a:cs typeface="Century Gothic"/>
              </a:rPr>
              <a:t>labl</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toda</a:t>
            </a:r>
            <a:r>
              <a:rPr sz="1400" dirty="0">
                <a:latin typeface="Century Gothic"/>
                <a:cs typeface="Century Gothic"/>
              </a:rPr>
              <a:t>y</a:t>
            </a:r>
            <a:r>
              <a:rPr sz="1400" spc="-5" dirty="0">
                <a:latin typeface="Century Gothic"/>
                <a:cs typeface="Century Gothic"/>
              </a:rPr>
              <a:t>.</a:t>
            </a:r>
            <a:endParaRPr sz="1400">
              <a:latin typeface="Century Gothic"/>
              <a:cs typeface="Century Gothic"/>
            </a:endParaRPr>
          </a:p>
          <a:p>
            <a:pPr marL="12700" marR="151130">
              <a:lnSpc>
                <a:spcPct val="102099"/>
              </a:lnSpc>
            </a:pPr>
            <a:r>
              <a:rPr sz="1400" spc="-10" dirty="0">
                <a:latin typeface="Century Gothic"/>
                <a:cs typeface="Century Gothic"/>
              </a:rPr>
              <a:t>Reveal</a:t>
            </a:r>
            <a:r>
              <a:rPr sz="1400" dirty="0">
                <a:latin typeface="Century Gothic"/>
                <a:cs typeface="Century Gothic"/>
              </a:rPr>
              <a:t>i</a:t>
            </a:r>
            <a:r>
              <a:rPr sz="1400" spc="-15"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patte</a:t>
            </a:r>
            <a:r>
              <a:rPr sz="1400" dirty="0">
                <a:latin typeface="Century Gothic"/>
                <a:cs typeface="Century Gothic"/>
              </a:rPr>
              <a:t>r</a:t>
            </a:r>
            <a:r>
              <a:rPr sz="1400" spc="-10" dirty="0">
                <a:latin typeface="Century Gothic"/>
                <a:cs typeface="Century Gothic"/>
              </a:rPr>
              <a:t>n</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hel</a:t>
            </a:r>
            <a:r>
              <a:rPr sz="1400" dirty="0">
                <a:latin typeface="Century Gothic"/>
                <a:cs typeface="Century Gothic"/>
              </a:rPr>
              <a:t>p</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market</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profe</a:t>
            </a:r>
            <a:r>
              <a:rPr sz="1400" spc="-5" dirty="0">
                <a:latin typeface="Century Gothic"/>
                <a:cs typeface="Century Gothic"/>
              </a:rPr>
              <a:t>ssionals</a:t>
            </a:r>
            <a:r>
              <a:rPr sz="1400" dirty="0">
                <a:latin typeface="Century Gothic"/>
                <a:cs typeface="Century Gothic"/>
              </a:rPr>
              <a:t> </a:t>
            </a:r>
            <a:r>
              <a:rPr sz="1400" spc="-5" dirty="0">
                <a:latin typeface="Century Gothic"/>
                <a:cs typeface="Century Gothic"/>
              </a:rPr>
              <a:t>create</a:t>
            </a:r>
            <a:r>
              <a:rPr sz="1400" dirty="0">
                <a:latin typeface="Century Gothic"/>
                <a:cs typeface="Century Gothic"/>
              </a:rPr>
              <a:t> </a:t>
            </a:r>
            <a:r>
              <a:rPr sz="1400" spc="-5" dirty="0">
                <a:latin typeface="Century Gothic"/>
                <a:cs typeface="Century Gothic"/>
              </a:rPr>
              <a:t>marketing</a:t>
            </a:r>
            <a:r>
              <a:rPr sz="1400" dirty="0">
                <a:latin typeface="Century Gothic"/>
                <a:cs typeface="Century Gothic"/>
              </a:rPr>
              <a:t> </a:t>
            </a:r>
            <a:r>
              <a:rPr sz="1400" spc="-5" dirty="0">
                <a:latin typeface="Century Gothic"/>
                <a:cs typeface="Century Gothic"/>
              </a:rPr>
              <a:t>messaging</a:t>
            </a:r>
            <a:r>
              <a:rPr sz="1400" dirty="0">
                <a:latin typeface="Century Gothic"/>
                <a:cs typeface="Century Gothic"/>
              </a:rPr>
              <a:t> </a:t>
            </a:r>
            <a:r>
              <a:rPr sz="1400" spc="-5" dirty="0">
                <a:latin typeface="Century Gothic"/>
                <a:cs typeface="Century Gothic"/>
              </a:rPr>
              <a:t>and strateg</a:t>
            </a:r>
            <a:r>
              <a:rPr sz="1400" dirty="0">
                <a:latin typeface="Century Gothic"/>
                <a:cs typeface="Century Gothic"/>
              </a:rPr>
              <a:t>i</a:t>
            </a:r>
            <a:r>
              <a:rPr sz="1400" spc="-5" dirty="0">
                <a:latin typeface="Century Gothic"/>
                <a:cs typeface="Century Gothic"/>
              </a:rPr>
              <a:t>c</a:t>
            </a:r>
            <a:r>
              <a:rPr sz="1400" dirty="0">
                <a:latin typeface="Century Gothic"/>
                <a:cs typeface="Century Gothic"/>
              </a:rPr>
              <a:t> </a:t>
            </a:r>
            <a:r>
              <a:rPr sz="1400" spc="-5" dirty="0">
                <a:latin typeface="Century Gothic"/>
                <a:cs typeface="Century Gothic"/>
              </a:rPr>
              <a:t>course</a:t>
            </a:r>
            <a:r>
              <a:rPr sz="1400" dirty="0">
                <a:latin typeface="Century Gothic"/>
                <a:cs typeface="Century Gothic"/>
              </a:rPr>
              <a:t> </a:t>
            </a:r>
            <a:r>
              <a:rPr sz="1400" spc="-5" dirty="0">
                <a:latin typeface="Century Gothic"/>
                <a:cs typeface="Century Gothic"/>
              </a:rPr>
              <a:t>corrections</a:t>
            </a:r>
            <a:r>
              <a:rPr sz="1400" dirty="0">
                <a:latin typeface="Century Gothic"/>
                <a:cs typeface="Century Gothic"/>
              </a:rPr>
              <a:t> i</a:t>
            </a:r>
            <a:r>
              <a:rPr sz="1400" spc="-5" dirty="0">
                <a:latin typeface="Century Gothic"/>
                <a:cs typeface="Century Gothic"/>
              </a:rPr>
              <a:t>n</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i</a:t>
            </a:r>
            <a:r>
              <a:rPr sz="1400" spc="-5" dirty="0">
                <a:latin typeface="Century Gothic"/>
                <a:cs typeface="Century Gothic"/>
              </a:rPr>
              <a:t>r</a:t>
            </a:r>
            <a:r>
              <a:rPr sz="1400" dirty="0">
                <a:latin typeface="Century Gothic"/>
                <a:cs typeface="Century Gothic"/>
              </a:rPr>
              <a:t> </a:t>
            </a:r>
            <a:r>
              <a:rPr sz="1400" spc="-5" dirty="0">
                <a:latin typeface="Century Gothic"/>
                <a:cs typeface="Century Gothic"/>
              </a:rPr>
              <a:t>marke</a:t>
            </a:r>
            <a:r>
              <a:rPr sz="1400" spc="-20" dirty="0">
                <a:latin typeface="Century Gothic"/>
                <a:cs typeface="Century Gothic"/>
              </a:rPr>
              <a:t>t</a:t>
            </a:r>
            <a:r>
              <a:rPr sz="1400" spc="-5"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spc="5" dirty="0">
                <a:latin typeface="Century Gothic"/>
                <a:cs typeface="Century Gothic"/>
              </a:rPr>
              <a:t> </a:t>
            </a:r>
            <a:r>
              <a:rPr sz="1400" spc="-5" dirty="0">
                <a:latin typeface="Century Gothic"/>
                <a:cs typeface="Century Gothic"/>
              </a:rPr>
              <a:t>pl</a:t>
            </a:r>
            <a:r>
              <a:rPr sz="1400" spc="-10" dirty="0">
                <a:latin typeface="Century Gothic"/>
                <a:cs typeface="Century Gothic"/>
              </a:rPr>
              <a:t>an</a:t>
            </a:r>
            <a:r>
              <a:rPr sz="1400" spc="-5" dirty="0">
                <a:latin typeface="Century Gothic"/>
                <a:cs typeface="Century Gothic"/>
              </a:rPr>
              <a:t>s.</a:t>
            </a:r>
            <a:r>
              <a:rPr sz="1400" spc="-10" dirty="0">
                <a:latin typeface="Century Gothic"/>
                <a:cs typeface="Century Gothic"/>
              </a:rPr>
              <a:t> </a:t>
            </a:r>
            <a:r>
              <a:rPr sz="1400" spc="-5" dirty="0">
                <a:latin typeface="Century Gothic"/>
                <a:cs typeface="Century Gothic"/>
              </a:rPr>
              <a:t>T</a:t>
            </a:r>
            <a:r>
              <a:rPr sz="1400" spc="-10" dirty="0">
                <a:latin typeface="Century Gothic"/>
                <a:cs typeface="Century Gothic"/>
              </a:rPr>
              <a:t>h</a:t>
            </a:r>
            <a:r>
              <a:rPr sz="1400" spc="-5" dirty="0">
                <a:latin typeface="Century Gothic"/>
                <a:cs typeface="Century Gothic"/>
              </a:rPr>
              <a:t>e i</a:t>
            </a:r>
            <a:r>
              <a:rPr sz="1400" spc="-10" dirty="0">
                <a:latin typeface="Century Gothic"/>
                <a:cs typeface="Century Gothic"/>
              </a:rPr>
              <a:t>nf</a:t>
            </a:r>
            <a:r>
              <a:rPr sz="1400" spc="-5" dirty="0">
                <a:latin typeface="Century Gothic"/>
                <a:cs typeface="Century Gothic"/>
              </a:rPr>
              <a:t>o</a:t>
            </a:r>
            <a:r>
              <a:rPr sz="1400" spc="-10" dirty="0">
                <a:latin typeface="Century Gothic"/>
                <a:cs typeface="Century Gothic"/>
              </a:rPr>
              <a:t>r</a:t>
            </a:r>
            <a:r>
              <a:rPr sz="1400" spc="-5" dirty="0">
                <a:latin typeface="Century Gothic"/>
                <a:cs typeface="Century Gothic"/>
              </a:rPr>
              <a:t>m</a:t>
            </a:r>
            <a:r>
              <a:rPr sz="1400" spc="-10" dirty="0">
                <a:latin typeface="Century Gothic"/>
                <a:cs typeface="Century Gothic"/>
              </a:rPr>
              <a:t>a</a:t>
            </a:r>
            <a:r>
              <a:rPr sz="1400" spc="-5" dirty="0">
                <a:latin typeface="Century Gothic"/>
                <a:cs typeface="Century Gothic"/>
              </a:rPr>
              <a:t>ti</a:t>
            </a:r>
            <a:r>
              <a:rPr sz="1400" spc="-10" dirty="0">
                <a:latin typeface="Century Gothic"/>
                <a:cs typeface="Century Gothic"/>
              </a:rPr>
              <a:t>o</a:t>
            </a:r>
            <a:r>
              <a:rPr sz="1400" spc="-5" dirty="0">
                <a:latin typeface="Century Gothic"/>
                <a:cs typeface="Century Gothic"/>
              </a:rPr>
              <a:t>n</a:t>
            </a:r>
            <a:r>
              <a:rPr sz="1400" dirty="0">
                <a:latin typeface="Century Gothic"/>
                <a:cs typeface="Century Gothic"/>
              </a:rPr>
              <a:t> </a:t>
            </a:r>
            <a:r>
              <a:rPr sz="1400" spc="-5" dirty="0">
                <a:latin typeface="Century Gothic"/>
                <a:cs typeface="Century Gothic"/>
              </a:rPr>
              <a:t>coll</a:t>
            </a:r>
            <a:r>
              <a:rPr sz="1400" spc="-10" dirty="0">
                <a:latin typeface="Century Gothic"/>
                <a:cs typeface="Century Gothic"/>
              </a:rPr>
              <a:t>e</a:t>
            </a:r>
            <a:r>
              <a:rPr sz="1400" spc="-5" dirty="0">
                <a:latin typeface="Century Gothic"/>
                <a:cs typeface="Century Gothic"/>
              </a:rPr>
              <a:t>ct</a:t>
            </a:r>
            <a:r>
              <a:rPr sz="1400" spc="-10" dirty="0">
                <a:latin typeface="Century Gothic"/>
                <a:cs typeface="Century Gothic"/>
              </a:rPr>
              <a:t>e</a:t>
            </a:r>
            <a:r>
              <a:rPr sz="1400" spc="-5" dirty="0">
                <a:latin typeface="Century Gothic"/>
                <a:cs typeface="Century Gothic"/>
              </a:rPr>
              <a:t>d</a:t>
            </a:r>
            <a:r>
              <a:rPr sz="1400" dirty="0">
                <a:latin typeface="Century Gothic"/>
                <a:cs typeface="Century Gothic"/>
              </a:rPr>
              <a:t> </a:t>
            </a:r>
            <a:r>
              <a:rPr sz="1400" spc="-5" dirty="0">
                <a:latin typeface="Century Gothic"/>
                <a:cs typeface="Century Gothic"/>
              </a:rPr>
              <a:t>is</a:t>
            </a:r>
            <a:endParaRPr sz="1400">
              <a:latin typeface="Century Gothic"/>
              <a:cs typeface="Century Gothic"/>
            </a:endParaRPr>
          </a:p>
          <a:p>
            <a:pPr marL="12700" marR="151130">
              <a:lnSpc>
                <a:spcPct val="102099"/>
              </a:lnSpc>
              <a:spcBef>
                <a:spcPts val="5"/>
              </a:spcBef>
            </a:pPr>
            <a:r>
              <a:rPr sz="1400" spc="-10" dirty="0">
                <a:latin typeface="Century Gothic"/>
                <a:cs typeface="Century Gothic"/>
              </a:rPr>
              <a:t>va</a:t>
            </a:r>
            <a:r>
              <a:rPr sz="1400" spc="-5" dirty="0">
                <a:latin typeface="Century Gothic"/>
                <a:cs typeface="Century Gothic"/>
              </a:rPr>
              <a:t>lu</a:t>
            </a:r>
            <a:r>
              <a:rPr sz="1400" spc="-10" dirty="0">
                <a:latin typeface="Century Gothic"/>
                <a:cs typeface="Century Gothic"/>
              </a:rPr>
              <a:t>a</a:t>
            </a:r>
            <a:r>
              <a:rPr sz="1400" spc="-5" dirty="0">
                <a:latin typeface="Century Gothic"/>
                <a:cs typeface="Century Gothic"/>
              </a:rPr>
              <a:t>ble</a:t>
            </a:r>
            <a:r>
              <a:rPr sz="1400" spc="5" dirty="0">
                <a:latin typeface="Century Gothic"/>
                <a:cs typeface="Century Gothic"/>
              </a:rPr>
              <a:t> </a:t>
            </a:r>
            <a:r>
              <a:rPr sz="1400" spc="-5" dirty="0">
                <a:latin typeface="Century Gothic"/>
                <a:cs typeface="Century Gothic"/>
              </a:rPr>
              <a:t>in</a:t>
            </a:r>
            <a:r>
              <a:rPr sz="1400" dirty="0">
                <a:latin typeface="Century Gothic"/>
                <a:cs typeface="Century Gothic"/>
              </a:rPr>
              <a:t> </a:t>
            </a:r>
            <a:r>
              <a:rPr sz="1400" spc="-5" dirty="0">
                <a:latin typeface="Century Gothic"/>
                <a:cs typeface="Century Gothic"/>
              </a:rPr>
              <a:t>d</a:t>
            </a:r>
            <a:r>
              <a:rPr sz="1400" spc="-10" dirty="0">
                <a:latin typeface="Century Gothic"/>
                <a:cs typeface="Century Gothic"/>
              </a:rPr>
              <a:t>e</a:t>
            </a:r>
            <a:r>
              <a:rPr sz="1400" spc="-5" dirty="0">
                <a:latin typeface="Century Gothic"/>
                <a:cs typeface="Century Gothic"/>
              </a:rPr>
              <a:t>t</a:t>
            </a:r>
            <a:r>
              <a:rPr sz="1400" spc="-10" dirty="0">
                <a:latin typeface="Century Gothic"/>
                <a:cs typeface="Century Gothic"/>
              </a:rPr>
              <a:t>e</a:t>
            </a:r>
            <a:r>
              <a:rPr sz="1400" spc="-5" dirty="0">
                <a:latin typeface="Century Gothic"/>
                <a:cs typeface="Century Gothic"/>
              </a:rPr>
              <a:t>rmi</a:t>
            </a:r>
            <a:r>
              <a:rPr sz="1400" spc="-15" dirty="0">
                <a:latin typeface="Century Gothic"/>
                <a:cs typeface="Century Gothic"/>
              </a:rPr>
              <a:t>n</a:t>
            </a:r>
            <a:r>
              <a:rPr sz="1400" spc="-5" dirty="0">
                <a:latin typeface="Century Gothic"/>
                <a:cs typeface="Century Gothic"/>
              </a:rPr>
              <a:t>i</a:t>
            </a:r>
            <a:r>
              <a:rPr sz="1400" spc="-10" dirty="0">
                <a:latin typeface="Century Gothic"/>
                <a:cs typeface="Century Gothic"/>
              </a:rPr>
              <a:t>n</a:t>
            </a:r>
            <a:r>
              <a:rPr sz="1400" spc="-5" dirty="0">
                <a:latin typeface="Century Gothic"/>
                <a:cs typeface="Century Gothic"/>
              </a:rPr>
              <a:t>g your</a:t>
            </a:r>
            <a:r>
              <a:rPr sz="1400" dirty="0">
                <a:latin typeface="Century Gothic"/>
                <a:cs typeface="Century Gothic"/>
              </a:rPr>
              <a:t> </a:t>
            </a:r>
            <a:r>
              <a:rPr sz="1400" spc="-5" dirty="0">
                <a:latin typeface="Century Gothic"/>
                <a:cs typeface="Century Gothic"/>
              </a:rPr>
              <a:t>cu</a:t>
            </a:r>
            <a:r>
              <a:rPr sz="1400" spc="-10" dirty="0">
                <a:latin typeface="Century Gothic"/>
                <a:cs typeface="Century Gothic"/>
              </a:rPr>
              <a:t>rren</a:t>
            </a:r>
            <a:r>
              <a:rPr sz="1400" spc="-5" dirty="0">
                <a:latin typeface="Century Gothic"/>
                <a:cs typeface="Century Gothic"/>
              </a:rPr>
              <a:t>t</a:t>
            </a:r>
            <a:r>
              <a:rPr sz="1400" dirty="0">
                <a:latin typeface="Century Gothic"/>
                <a:cs typeface="Century Gothic"/>
              </a:rPr>
              <a:t> </a:t>
            </a:r>
            <a:r>
              <a:rPr sz="1400" spc="-5" dirty="0">
                <a:latin typeface="Century Gothic"/>
                <a:cs typeface="Century Gothic"/>
              </a:rPr>
              <a:t>cu</a:t>
            </a:r>
            <a:r>
              <a:rPr sz="1400" spc="-10" dirty="0">
                <a:latin typeface="Century Gothic"/>
                <a:cs typeface="Century Gothic"/>
              </a:rPr>
              <a:t>st</a:t>
            </a:r>
            <a:r>
              <a:rPr sz="1400" spc="-5" dirty="0">
                <a:latin typeface="Century Gothic"/>
                <a:cs typeface="Century Gothic"/>
              </a:rPr>
              <a:t>omers,</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5" dirty="0">
                <a:latin typeface="Century Gothic"/>
                <a:cs typeface="Century Gothic"/>
              </a:rPr>
              <a:t>prospective</a:t>
            </a:r>
            <a:r>
              <a:rPr sz="1400" dirty="0">
                <a:latin typeface="Century Gothic"/>
                <a:cs typeface="Century Gothic"/>
              </a:rPr>
              <a:t> </a:t>
            </a:r>
            <a:r>
              <a:rPr sz="1400" spc="-5" dirty="0">
                <a:latin typeface="Century Gothic"/>
                <a:cs typeface="Century Gothic"/>
              </a:rPr>
              <a:t>customers</a:t>
            </a:r>
            <a:r>
              <a:rPr sz="1400" dirty="0">
                <a:latin typeface="Century Gothic"/>
                <a:cs typeface="Century Gothic"/>
              </a:rPr>
              <a:t> </a:t>
            </a:r>
            <a:r>
              <a:rPr sz="1400" spc="-5" dirty="0">
                <a:latin typeface="Century Gothic"/>
                <a:cs typeface="Century Gothic"/>
              </a:rPr>
              <a:t>buying habits,</a:t>
            </a:r>
            <a:r>
              <a:rPr sz="1400" dirty="0">
                <a:latin typeface="Century Gothic"/>
                <a:cs typeface="Century Gothic"/>
              </a:rPr>
              <a:t> </a:t>
            </a:r>
            <a:r>
              <a:rPr sz="1400" spc="-5" dirty="0">
                <a:latin typeface="Century Gothic"/>
                <a:cs typeface="Century Gothic"/>
              </a:rPr>
              <a:t>li</a:t>
            </a:r>
            <a:r>
              <a:rPr sz="1400" spc="-15" dirty="0">
                <a:latin typeface="Century Gothic"/>
                <a:cs typeface="Century Gothic"/>
              </a:rPr>
              <a:t>k</a:t>
            </a:r>
            <a:r>
              <a:rPr sz="1400" spc="-10" dirty="0">
                <a:latin typeface="Century Gothic"/>
                <a:cs typeface="Century Gothic"/>
              </a:rPr>
              <a:t>e</a:t>
            </a:r>
            <a:r>
              <a:rPr sz="1400" spc="-5" dirty="0">
                <a:latin typeface="Century Gothic"/>
                <a:cs typeface="Century Gothic"/>
              </a:rPr>
              <a:t>s,</a:t>
            </a:r>
            <a:r>
              <a:rPr sz="1400" dirty="0">
                <a:latin typeface="Century Gothic"/>
                <a:cs typeface="Century Gothic"/>
              </a:rPr>
              <a:t> </a:t>
            </a:r>
            <a:r>
              <a:rPr sz="1400" spc="-5" dirty="0">
                <a:latin typeface="Century Gothic"/>
                <a:cs typeface="Century Gothic"/>
              </a:rPr>
              <a:t>and</a:t>
            </a:r>
            <a:r>
              <a:rPr sz="1400" spc="5" dirty="0">
                <a:latin typeface="Century Gothic"/>
                <a:cs typeface="Century Gothic"/>
              </a:rPr>
              <a:t> </a:t>
            </a:r>
            <a:r>
              <a:rPr sz="1400" spc="-5" dirty="0">
                <a:latin typeface="Century Gothic"/>
                <a:cs typeface="Century Gothic"/>
              </a:rPr>
              <a:t>dislikes.</a:t>
            </a:r>
            <a:endParaRPr sz="1400">
              <a:latin typeface="Century Gothic"/>
              <a:cs typeface="Century Gothic"/>
            </a:endParaRPr>
          </a:p>
        </p:txBody>
      </p:sp>
      <p:sp>
        <p:nvSpPr>
          <p:cNvPr id="5" name="object 5"/>
          <p:cNvSpPr txBox="1"/>
          <p:nvPr/>
        </p:nvSpPr>
        <p:spPr>
          <a:xfrm>
            <a:off x="1788667" y="2900524"/>
            <a:ext cx="7489825" cy="3471545"/>
          </a:xfrm>
          <a:prstGeom prst="rect">
            <a:avLst/>
          </a:prstGeom>
        </p:spPr>
        <p:txBody>
          <a:bodyPr vert="horz" wrap="square" lIns="0" tIns="0" rIns="0" bIns="0" rtlCol="0">
            <a:spAutoFit/>
          </a:bodyPr>
          <a:lstStyle/>
          <a:p>
            <a:pPr marL="12700" marR="148590">
              <a:lnSpc>
                <a:spcPct val="102099"/>
              </a:lnSpc>
            </a:pPr>
            <a:r>
              <a:rPr sz="1400" spc="-5" dirty="0">
                <a:latin typeface="Century Gothic"/>
                <a:cs typeface="Century Gothic"/>
              </a:rPr>
              <a:t>Although the s</a:t>
            </a:r>
            <a:r>
              <a:rPr sz="1400" dirty="0">
                <a:latin typeface="Century Gothic"/>
                <a:cs typeface="Century Gothic"/>
              </a:rPr>
              <a:t>h</a:t>
            </a:r>
            <a:r>
              <a:rPr sz="1400" spc="-5" dirty="0">
                <a:latin typeface="Century Gothic"/>
                <a:cs typeface="Century Gothic"/>
              </a:rPr>
              <a:t>ear</a:t>
            </a:r>
            <a:r>
              <a:rPr sz="1400" dirty="0">
                <a:latin typeface="Century Gothic"/>
                <a:cs typeface="Century Gothic"/>
              </a:rPr>
              <a:t> </a:t>
            </a:r>
            <a:r>
              <a:rPr sz="1400" spc="-5" dirty="0">
                <a:latin typeface="Century Gothic"/>
                <a:cs typeface="Century Gothic"/>
              </a:rPr>
              <a:t>volume</a:t>
            </a:r>
            <a:r>
              <a:rPr sz="1400" dirty="0">
                <a:latin typeface="Century Gothic"/>
                <a:cs typeface="Century Gothic"/>
              </a:rPr>
              <a:t> </a:t>
            </a:r>
            <a:r>
              <a:rPr sz="1400" spc="-5" dirty="0">
                <a:latin typeface="Century Gothic"/>
                <a:cs typeface="Century Gothic"/>
              </a:rPr>
              <a:t>of</a:t>
            </a:r>
            <a:r>
              <a:rPr sz="1400" dirty="0">
                <a:latin typeface="Century Gothic"/>
                <a:cs typeface="Century Gothic"/>
              </a:rPr>
              <a:t> </a:t>
            </a:r>
            <a:r>
              <a:rPr sz="1400" spc="-5" dirty="0">
                <a:latin typeface="Century Gothic"/>
                <a:cs typeface="Century Gothic"/>
              </a:rPr>
              <a:t>data</a:t>
            </a:r>
            <a:r>
              <a:rPr sz="1400" dirty="0">
                <a:latin typeface="Century Gothic"/>
                <a:cs typeface="Century Gothic"/>
              </a:rPr>
              <a:t> </a:t>
            </a:r>
            <a:r>
              <a:rPr sz="1400" spc="-5" dirty="0">
                <a:latin typeface="Century Gothic"/>
                <a:cs typeface="Century Gothic"/>
              </a:rPr>
              <a:t>may</a:t>
            </a:r>
            <a:r>
              <a:rPr sz="1400" spc="5" dirty="0">
                <a:latin typeface="Century Gothic"/>
                <a:cs typeface="Century Gothic"/>
              </a:rPr>
              <a:t> </a:t>
            </a:r>
            <a:r>
              <a:rPr sz="1400" spc="-5" dirty="0">
                <a:latin typeface="Century Gothic"/>
                <a:cs typeface="Century Gothic"/>
              </a:rPr>
              <a:t>be</a:t>
            </a:r>
            <a:r>
              <a:rPr sz="1400" dirty="0">
                <a:latin typeface="Century Gothic"/>
                <a:cs typeface="Century Gothic"/>
              </a:rPr>
              <a:t> </a:t>
            </a:r>
            <a:r>
              <a:rPr sz="1400" spc="-5" dirty="0">
                <a:latin typeface="Century Gothic"/>
                <a:cs typeface="Century Gothic"/>
              </a:rPr>
              <a:t>ove</a:t>
            </a:r>
            <a:r>
              <a:rPr sz="1400" dirty="0">
                <a:latin typeface="Century Gothic"/>
                <a:cs typeface="Century Gothic"/>
              </a:rPr>
              <a:t>r</a:t>
            </a:r>
            <a:r>
              <a:rPr sz="1400" spc="-5" dirty="0">
                <a:latin typeface="Century Gothic"/>
                <a:cs typeface="Century Gothic"/>
              </a:rPr>
              <a:t>whelm</a:t>
            </a:r>
            <a:r>
              <a:rPr sz="1400" dirty="0">
                <a:latin typeface="Century Gothic"/>
                <a:cs typeface="Century Gothic"/>
              </a:rPr>
              <a:t>i</a:t>
            </a:r>
            <a:r>
              <a:rPr sz="1400" spc="-5" dirty="0">
                <a:latin typeface="Century Gothic"/>
                <a:cs typeface="Century Gothic"/>
              </a:rPr>
              <a:t>ng,</a:t>
            </a:r>
            <a:r>
              <a:rPr sz="1400" dirty="0">
                <a:latin typeface="Century Gothic"/>
                <a:cs typeface="Century Gothic"/>
              </a:rPr>
              <a:t> i</a:t>
            </a:r>
            <a:r>
              <a:rPr sz="1400" spc="-5" dirty="0">
                <a:latin typeface="Century Gothic"/>
                <a:cs typeface="Century Gothic"/>
              </a:rPr>
              <a:t>t</a:t>
            </a:r>
            <a:r>
              <a:rPr sz="1400" dirty="0">
                <a:latin typeface="Century Gothic"/>
                <a:cs typeface="Century Gothic"/>
              </a:rPr>
              <a:t> i</a:t>
            </a:r>
            <a:r>
              <a:rPr sz="1400" spc="-5" dirty="0">
                <a:latin typeface="Century Gothic"/>
                <a:cs typeface="Century Gothic"/>
              </a:rPr>
              <a:t>s</a:t>
            </a:r>
            <a:r>
              <a:rPr sz="1400" spc="-10" dirty="0">
                <a:latin typeface="Century Gothic"/>
                <a:cs typeface="Century Gothic"/>
              </a:rPr>
              <a:t> </a:t>
            </a:r>
            <a:r>
              <a:rPr sz="1400" spc="-5" dirty="0">
                <a:latin typeface="Century Gothic"/>
                <a:cs typeface="Century Gothic"/>
              </a:rPr>
              <a:t>this</a:t>
            </a:r>
            <a:r>
              <a:rPr sz="1400" dirty="0">
                <a:latin typeface="Century Gothic"/>
                <a:cs typeface="Century Gothic"/>
              </a:rPr>
              <a:t> </a:t>
            </a:r>
            <a:r>
              <a:rPr sz="1400" spc="-5" dirty="0">
                <a:latin typeface="Century Gothic"/>
                <a:cs typeface="Century Gothic"/>
              </a:rPr>
              <a:t>sa</a:t>
            </a:r>
            <a:r>
              <a:rPr sz="1400" dirty="0">
                <a:latin typeface="Century Gothic"/>
                <a:cs typeface="Century Gothic"/>
              </a:rPr>
              <a:t>m</a:t>
            </a:r>
            <a:r>
              <a:rPr sz="1400" spc="-5" dirty="0">
                <a:latin typeface="Century Gothic"/>
                <a:cs typeface="Century Gothic"/>
              </a:rPr>
              <a:t>e </a:t>
            </a:r>
            <a:r>
              <a:rPr sz="1400" dirty="0">
                <a:latin typeface="Century Gothic"/>
                <a:cs typeface="Century Gothic"/>
              </a:rPr>
              <a:t>v</a:t>
            </a:r>
            <a:r>
              <a:rPr sz="1400" spc="-5" dirty="0">
                <a:latin typeface="Century Gothic"/>
                <a:cs typeface="Century Gothic"/>
              </a:rPr>
              <a:t>olume</a:t>
            </a:r>
            <a:r>
              <a:rPr sz="1400" dirty="0">
                <a:latin typeface="Century Gothic"/>
                <a:cs typeface="Century Gothic"/>
              </a:rPr>
              <a:t> </a:t>
            </a:r>
            <a:r>
              <a:rPr sz="1400" spc="-5" dirty="0">
                <a:latin typeface="Century Gothic"/>
                <a:cs typeface="Century Gothic"/>
              </a:rPr>
              <a:t>that </a:t>
            </a:r>
            <a:r>
              <a:rPr sz="1400" spc="-10" dirty="0">
                <a:latin typeface="Century Gothic"/>
                <a:cs typeface="Century Gothic"/>
              </a:rPr>
              <a:t>crea</a:t>
            </a:r>
            <a:r>
              <a:rPr sz="1400" dirty="0">
                <a:latin typeface="Century Gothic"/>
                <a:cs typeface="Century Gothic"/>
              </a:rPr>
              <a:t>t</a:t>
            </a:r>
            <a:r>
              <a:rPr sz="1400" spc="-10" dirty="0">
                <a:latin typeface="Century Gothic"/>
                <a:cs typeface="Century Gothic"/>
              </a:rPr>
              <a:t>e</a:t>
            </a:r>
            <a:r>
              <a:rPr sz="1400" spc="-5" dirty="0">
                <a:latin typeface="Century Gothic"/>
                <a:cs typeface="Century Gothic"/>
              </a:rPr>
              <a:t>s</a:t>
            </a:r>
            <a:r>
              <a:rPr sz="1400" dirty="0">
                <a:latin typeface="Century Gothic"/>
                <a:cs typeface="Century Gothic"/>
              </a:rPr>
              <a:t> t</a:t>
            </a:r>
            <a:r>
              <a:rPr sz="1400" spc="-10" dirty="0">
                <a:latin typeface="Century Gothic"/>
                <a:cs typeface="Century Gothic"/>
              </a:rPr>
              <a:t>h</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valu</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fo</a:t>
            </a:r>
            <a:r>
              <a:rPr sz="1400" spc="-5" dirty="0">
                <a:latin typeface="Century Gothic"/>
                <a:cs typeface="Century Gothic"/>
              </a:rPr>
              <a:t>r</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Soc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Spe</a:t>
            </a:r>
            <a:r>
              <a:rPr sz="1400" spc="-15" dirty="0">
                <a:latin typeface="Century Gothic"/>
                <a:cs typeface="Century Gothic"/>
              </a:rPr>
              <a:t>c</a:t>
            </a:r>
            <a:r>
              <a:rPr sz="1400" spc="-5" dirty="0">
                <a:latin typeface="Century Gothic"/>
                <a:cs typeface="Century Gothic"/>
              </a:rPr>
              <a:t>ialist.</a:t>
            </a:r>
            <a:r>
              <a:rPr sz="1400" spc="-10" dirty="0">
                <a:latin typeface="Century Gothic"/>
                <a:cs typeface="Century Gothic"/>
              </a:rPr>
              <a:t> </a:t>
            </a:r>
            <a:r>
              <a:rPr sz="1400" spc="-5" dirty="0">
                <a:latin typeface="Century Gothic"/>
                <a:cs typeface="Century Gothic"/>
              </a:rPr>
              <a:t>Being</a:t>
            </a:r>
            <a:r>
              <a:rPr sz="1400" dirty="0">
                <a:latin typeface="Century Gothic"/>
                <a:cs typeface="Century Gothic"/>
              </a:rPr>
              <a:t> </a:t>
            </a:r>
            <a:r>
              <a:rPr sz="1400" spc="-5" dirty="0">
                <a:latin typeface="Century Gothic"/>
                <a:cs typeface="Century Gothic"/>
              </a:rPr>
              <a:t>able</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decimate</a:t>
            </a:r>
            <a:r>
              <a:rPr sz="1400" dirty="0">
                <a:latin typeface="Century Gothic"/>
                <a:cs typeface="Century Gothic"/>
              </a:rPr>
              <a:t> </a:t>
            </a:r>
            <a:r>
              <a:rPr sz="1400" spc="-5" dirty="0">
                <a:latin typeface="Century Gothic"/>
                <a:cs typeface="Century Gothic"/>
              </a:rPr>
              <a:t>the </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formation</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5" dirty="0">
                <a:latin typeface="Century Gothic"/>
                <a:cs typeface="Century Gothic"/>
              </a:rPr>
              <a:t>use</a:t>
            </a:r>
            <a:r>
              <a:rPr sz="1400" dirty="0">
                <a:latin typeface="Century Gothic"/>
                <a:cs typeface="Century Gothic"/>
              </a:rPr>
              <a:t> i</a:t>
            </a:r>
            <a:r>
              <a:rPr sz="1400" spc="-5" dirty="0">
                <a:latin typeface="Century Gothic"/>
                <a:cs typeface="Century Gothic"/>
              </a:rPr>
              <a:t>t</a:t>
            </a:r>
            <a:r>
              <a:rPr sz="1400" dirty="0">
                <a:latin typeface="Century Gothic"/>
                <a:cs typeface="Century Gothic"/>
              </a:rPr>
              <a:t> </a:t>
            </a:r>
            <a:r>
              <a:rPr sz="1400" spc="-5" dirty="0">
                <a:latin typeface="Century Gothic"/>
                <a:cs typeface="Century Gothic"/>
              </a:rPr>
              <a:t>as</a:t>
            </a:r>
            <a:r>
              <a:rPr sz="1400" dirty="0">
                <a:latin typeface="Century Gothic"/>
                <a:cs typeface="Century Gothic"/>
              </a:rPr>
              <a:t> </a:t>
            </a:r>
            <a:r>
              <a:rPr sz="1400" spc="-5" dirty="0">
                <a:latin typeface="Century Gothic"/>
                <a:cs typeface="Century Gothic"/>
              </a:rPr>
              <a:t>part</a:t>
            </a:r>
            <a:r>
              <a:rPr sz="1400" dirty="0">
                <a:latin typeface="Century Gothic"/>
                <a:cs typeface="Century Gothic"/>
              </a:rPr>
              <a:t> </a:t>
            </a:r>
            <a:r>
              <a:rPr sz="1400" spc="-5" dirty="0">
                <a:latin typeface="Century Gothic"/>
                <a:cs typeface="Century Gothic"/>
              </a:rPr>
              <a:t>of</a:t>
            </a:r>
            <a:r>
              <a:rPr sz="1400" dirty="0">
                <a:latin typeface="Century Gothic"/>
                <a:cs typeface="Century Gothic"/>
              </a:rPr>
              <a:t> </a:t>
            </a:r>
            <a:r>
              <a:rPr sz="1400" spc="-5" dirty="0">
                <a:latin typeface="Century Gothic"/>
                <a:cs typeface="Century Gothic"/>
              </a:rPr>
              <a:t>your</a:t>
            </a:r>
            <a:r>
              <a:rPr sz="1400" dirty="0">
                <a:latin typeface="Century Gothic"/>
                <a:cs typeface="Century Gothic"/>
              </a:rPr>
              <a:t> </a:t>
            </a:r>
            <a:r>
              <a:rPr sz="1400" spc="-5" dirty="0">
                <a:latin typeface="Century Gothic"/>
                <a:cs typeface="Century Gothic"/>
              </a:rPr>
              <a:t>soc</a:t>
            </a:r>
            <a:r>
              <a:rPr sz="1400" spc="-15"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market</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processe</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w</a:t>
            </a:r>
            <a:r>
              <a:rPr sz="1400" dirty="0">
                <a:latin typeface="Century Gothic"/>
                <a:cs typeface="Century Gothic"/>
              </a:rPr>
              <a:t>i</a:t>
            </a:r>
            <a:r>
              <a:rPr sz="1400" spc="-10" dirty="0">
                <a:latin typeface="Century Gothic"/>
                <a:cs typeface="Century Gothic"/>
              </a:rPr>
              <a:t>l</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g</a:t>
            </a:r>
            <a:r>
              <a:rPr sz="1400" dirty="0">
                <a:latin typeface="Century Gothic"/>
                <a:cs typeface="Century Gothic"/>
              </a:rPr>
              <a:t>i</a:t>
            </a:r>
            <a:r>
              <a:rPr sz="1400" spc="-10" dirty="0">
                <a:latin typeface="Century Gothic"/>
                <a:cs typeface="Century Gothic"/>
              </a:rPr>
              <a:t>v</a:t>
            </a:r>
            <a:r>
              <a:rPr sz="1400" spc="-5" dirty="0">
                <a:latin typeface="Century Gothic"/>
                <a:cs typeface="Century Gothic"/>
              </a:rPr>
              <a:t>e</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bus</a:t>
            </a:r>
            <a:r>
              <a:rPr sz="1400" dirty="0">
                <a:latin typeface="Century Gothic"/>
                <a:cs typeface="Century Gothic"/>
              </a:rPr>
              <a:t>i</a:t>
            </a:r>
            <a:r>
              <a:rPr sz="1400" spc="-10" dirty="0">
                <a:latin typeface="Century Gothic"/>
                <a:cs typeface="Century Gothic"/>
              </a:rPr>
              <a:t>nes</a:t>
            </a:r>
            <a:r>
              <a:rPr sz="1400" spc="-5" dirty="0">
                <a:latin typeface="Century Gothic"/>
                <a:cs typeface="Century Gothic"/>
              </a:rPr>
              <a:t>s</a:t>
            </a:r>
            <a:r>
              <a:rPr sz="1400" dirty="0">
                <a:latin typeface="Century Gothic"/>
                <a:cs typeface="Century Gothic"/>
              </a:rPr>
              <a:t> </a:t>
            </a:r>
            <a:r>
              <a:rPr sz="1400" spc="-5" dirty="0">
                <a:latin typeface="Century Gothic"/>
                <a:cs typeface="Century Gothic"/>
              </a:rPr>
              <a:t>a competit</a:t>
            </a:r>
            <a:r>
              <a:rPr sz="1400" dirty="0">
                <a:latin typeface="Century Gothic"/>
                <a:cs typeface="Century Gothic"/>
              </a:rPr>
              <a:t>i</a:t>
            </a:r>
            <a:r>
              <a:rPr sz="1400" spc="-10" dirty="0">
                <a:latin typeface="Century Gothic"/>
                <a:cs typeface="Century Gothic"/>
              </a:rPr>
              <a:t>v</a:t>
            </a:r>
            <a:r>
              <a:rPr sz="1400" spc="-5" dirty="0">
                <a:latin typeface="Century Gothic"/>
                <a:cs typeface="Century Gothic"/>
              </a:rPr>
              <a:t>e</a:t>
            </a:r>
            <a:r>
              <a:rPr sz="1400" dirty="0">
                <a:latin typeface="Century Gothic"/>
                <a:cs typeface="Century Gothic"/>
              </a:rPr>
              <a:t> </a:t>
            </a:r>
            <a:r>
              <a:rPr sz="1400" spc="-5" dirty="0">
                <a:latin typeface="Century Gothic"/>
                <a:cs typeface="Century Gothic"/>
              </a:rPr>
              <a:t>advanta</a:t>
            </a:r>
            <a:r>
              <a:rPr sz="1400" dirty="0">
                <a:latin typeface="Century Gothic"/>
                <a:cs typeface="Century Gothic"/>
              </a:rPr>
              <a:t>g</a:t>
            </a:r>
            <a:r>
              <a:rPr sz="1400" spc="-5" dirty="0">
                <a:latin typeface="Century Gothic"/>
                <a:cs typeface="Century Gothic"/>
              </a:rPr>
              <a:t>e.</a:t>
            </a:r>
            <a:r>
              <a:rPr sz="1400" spc="-10" dirty="0">
                <a:latin typeface="Century Gothic"/>
                <a:cs typeface="Century Gothic"/>
              </a:rPr>
              <a:t> </a:t>
            </a:r>
            <a:r>
              <a:rPr sz="1400" spc="-5" dirty="0">
                <a:latin typeface="Century Gothic"/>
                <a:cs typeface="Century Gothic"/>
              </a:rPr>
              <a:t>In</a:t>
            </a:r>
            <a:r>
              <a:rPr sz="1400" dirty="0">
                <a:latin typeface="Century Gothic"/>
                <a:cs typeface="Century Gothic"/>
              </a:rPr>
              <a:t> </a:t>
            </a:r>
            <a:r>
              <a:rPr sz="1400" spc="-5" dirty="0">
                <a:latin typeface="Century Gothic"/>
                <a:cs typeface="Century Gothic"/>
              </a:rPr>
              <a:t>other</a:t>
            </a:r>
            <a:r>
              <a:rPr sz="1400" dirty="0">
                <a:latin typeface="Century Gothic"/>
                <a:cs typeface="Century Gothic"/>
              </a:rPr>
              <a:t> </a:t>
            </a:r>
            <a:r>
              <a:rPr sz="1400" spc="-5" dirty="0">
                <a:latin typeface="Century Gothic"/>
                <a:cs typeface="Century Gothic"/>
              </a:rPr>
              <a:t>words</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 i</a:t>
            </a:r>
            <a:r>
              <a:rPr sz="1400" spc="-10" dirty="0">
                <a:latin typeface="Century Gothic"/>
                <a:cs typeface="Century Gothic"/>
              </a:rPr>
              <a:t>n</a:t>
            </a:r>
            <a:r>
              <a:rPr sz="1400" spc="-5" dirty="0">
                <a:latin typeface="Century Gothic"/>
                <a:cs typeface="Century Gothic"/>
              </a:rPr>
              <a:t>format</a:t>
            </a:r>
            <a:r>
              <a:rPr sz="1400" dirty="0">
                <a:latin typeface="Century Gothic"/>
                <a:cs typeface="Century Gothic"/>
              </a:rPr>
              <a:t>i</a:t>
            </a:r>
            <a:r>
              <a:rPr sz="1400" spc="-5" dirty="0">
                <a:latin typeface="Century Gothic"/>
                <a:cs typeface="Century Gothic"/>
              </a:rPr>
              <a:t>on</a:t>
            </a:r>
            <a:r>
              <a:rPr sz="1400" dirty="0">
                <a:latin typeface="Century Gothic"/>
                <a:cs typeface="Century Gothic"/>
              </a:rPr>
              <a:t> i</a:t>
            </a:r>
            <a:r>
              <a:rPr sz="1400" spc="-5" dirty="0">
                <a:latin typeface="Century Gothic"/>
                <a:cs typeface="Century Gothic"/>
              </a:rPr>
              <a:t>s there,</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 </a:t>
            </a:r>
            <a:r>
              <a:rPr sz="1400" spc="-5" dirty="0">
                <a:latin typeface="Century Gothic"/>
                <a:cs typeface="Century Gothic"/>
              </a:rPr>
              <a:t>quest</a:t>
            </a:r>
            <a:r>
              <a:rPr sz="1400" dirty="0">
                <a:latin typeface="Century Gothic"/>
                <a:cs typeface="Century Gothic"/>
              </a:rPr>
              <a:t>i</a:t>
            </a:r>
            <a:r>
              <a:rPr sz="1400" spc="-5" dirty="0">
                <a:latin typeface="Century Gothic"/>
                <a:cs typeface="Century Gothic"/>
              </a:rPr>
              <a:t>on</a:t>
            </a:r>
            <a:r>
              <a:rPr sz="1400" dirty="0">
                <a:latin typeface="Century Gothic"/>
                <a:cs typeface="Century Gothic"/>
              </a:rPr>
              <a:t> i</a:t>
            </a:r>
            <a:r>
              <a:rPr sz="1400" spc="-5" dirty="0">
                <a:latin typeface="Century Gothic"/>
                <a:cs typeface="Century Gothic"/>
              </a:rPr>
              <a:t>s --</a:t>
            </a:r>
            <a:r>
              <a:rPr sz="1400" dirty="0">
                <a:latin typeface="Century Gothic"/>
                <a:cs typeface="Century Gothic"/>
              </a:rPr>
              <a:t> </a:t>
            </a:r>
            <a:r>
              <a:rPr sz="1400" spc="-5" dirty="0">
                <a:latin typeface="Century Gothic"/>
                <a:cs typeface="Century Gothic"/>
              </a:rPr>
              <a:t>are </a:t>
            </a:r>
            <a:r>
              <a:rPr sz="1400" spc="-10" dirty="0">
                <a:latin typeface="Century Gothic"/>
                <a:cs typeface="Century Gothic"/>
              </a:rPr>
              <a:t>yo</a:t>
            </a:r>
            <a:r>
              <a:rPr sz="1400" spc="-5" dirty="0">
                <a:latin typeface="Century Gothic"/>
                <a:cs typeface="Century Gothic"/>
              </a:rPr>
              <a:t>u</a:t>
            </a:r>
            <a:r>
              <a:rPr sz="1400" dirty="0">
                <a:latin typeface="Century Gothic"/>
                <a:cs typeface="Century Gothic"/>
              </a:rPr>
              <a:t> </a:t>
            </a:r>
            <a:r>
              <a:rPr sz="1400" spc="-10" dirty="0">
                <a:latin typeface="Century Gothic"/>
                <a:cs typeface="Century Gothic"/>
              </a:rPr>
              <a:t>l</a:t>
            </a:r>
            <a:r>
              <a:rPr sz="1400" dirty="0">
                <a:latin typeface="Century Gothic"/>
                <a:cs typeface="Century Gothic"/>
              </a:rPr>
              <a:t>i</a:t>
            </a:r>
            <a:r>
              <a:rPr sz="1400" spc="-10" dirty="0">
                <a:latin typeface="Century Gothic"/>
                <a:cs typeface="Century Gothic"/>
              </a:rPr>
              <a:t>sten</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an</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react</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wha</a:t>
            </a:r>
            <a:r>
              <a:rPr sz="1400" spc="-5" dirty="0">
                <a:latin typeface="Century Gothic"/>
                <a:cs typeface="Century Gothic"/>
              </a:rPr>
              <a:t>t</a:t>
            </a:r>
            <a:r>
              <a:rPr sz="1400" dirty="0">
                <a:latin typeface="Century Gothic"/>
                <a:cs typeface="Century Gothic"/>
              </a:rPr>
              <a:t> i</a:t>
            </a:r>
            <a:r>
              <a:rPr sz="1400" spc="-5" dirty="0">
                <a:latin typeface="Century Gothic"/>
                <a:cs typeface="Century Gothic"/>
              </a:rPr>
              <a:t>t</a:t>
            </a:r>
            <a:r>
              <a:rPr sz="1400" spc="-10" dirty="0">
                <a:latin typeface="Century Gothic"/>
                <a:cs typeface="Century Gothic"/>
              </a:rPr>
              <a:t>’</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tell</a:t>
            </a:r>
            <a:r>
              <a:rPr sz="1400" dirty="0">
                <a:latin typeface="Century Gothic"/>
                <a:cs typeface="Century Gothic"/>
              </a:rPr>
              <a:t>i</a:t>
            </a:r>
            <a:r>
              <a:rPr sz="1400" spc="-15"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you?</a:t>
            </a:r>
            <a:endParaRPr sz="1400">
              <a:latin typeface="Century Gothic"/>
              <a:cs typeface="Century Gothic"/>
            </a:endParaRPr>
          </a:p>
          <a:p>
            <a:pPr>
              <a:lnSpc>
                <a:spcPct val="100000"/>
              </a:lnSpc>
              <a:spcBef>
                <a:spcPts val="49"/>
              </a:spcBef>
            </a:pPr>
            <a:endParaRPr sz="1450">
              <a:latin typeface="Times New Roman"/>
              <a:cs typeface="Times New Roman"/>
            </a:endParaRPr>
          </a:p>
          <a:p>
            <a:pPr marL="12700" marR="5080">
              <a:lnSpc>
                <a:spcPct val="102099"/>
              </a:lnSpc>
            </a:pPr>
            <a:r>
              <a:rPr sz="1400" spc="-5" dirty="0">
                <a:latin typeface="Century Gothic"/>
                <a:cs typeface="Century Gothic"/>
              </a:rPr>
              <a:t>As in many aspects of social 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separat</a:t>
            </a:r>
            <a:r>
              <a:rPr sz="1400" dirty="0">
                <a:latin typeface="Century Gothic"/>
                <a:cs typeface="Century Gothic"/>
              </a:rPr>
              <a:t>i</a:t>
            </a:r>
            <a:r>
              <a:rPr sz="1400" spc="-5" dirty="0">
                <a:latin typeface="Century Gothic"/>
                <a:cs typeface="Century Gothic"/>
              </a:rPr>
              <a:t>ng</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 i</a:t>
            </a:r>
            <a:r>
              <a:rPr sz="1400" spc="-10" dirty="0">
                <a:latin typeface="Century Gothic"/>
                <a:cs typeface="Century Gothic"/>
              </a:rPr>
              <a:t>n</a:t>
            </a:r>
            <a:r>
              <a:rPr sz="1400" spc="-5" dirty="0">
                <a:latin typeface="Century Gothic"/>
                <a:cs typeface="Century Gothic"/>
              </a:rPr>
              <a:t>formation</a:t>
            </a:r>
            <a:r>
              <a:rPr sz="1400" dirty="0">
                <a:latin typeface="Century Gothic"/>
                <a:cs typeface="Century Gothic"/>
              </a:rPr>
              <a:t> </a:t>
            </a:r>
            <a:r>
              <a:rPr sz="1400" spc="-5" dirty="0">
                <a:latin typeface="Century Gothic"/>
                <a:cs typeface="Century Gothic"/>
              </a:rPr>
              <a:t>that</a:t>
            </a:r>
            <a:r>
              <a:rPr sz="1400" dirty="0">
                <a:latin typeface="Century Gothic"/>
                <a:cs typeface="Century Gothic"/>
              </a:rPr>
              <a:t> </a:t>
            </a:r>
            <a:r>
              <a:rPr sz="1400" spc="-5" dirty="0">
                <a:latin typeface="Century Gothic"/>
                <a:cs typeface="Century Gothic"/>
              </a:rPr>
              <a:t>is</a:t>
            </a:r>
            <a:r>
              <a:rPr sz="1400" dirty="0">
                <a:latin typeface="Century Gothic"/>
                <a:cs typeface="Century Gothic"/>
              </a:rPr>
              <a:t> i</a:t>
            </a:r>
            <a:r>
              <a:rPr sz="1400" spc="-5" dirty="0">
                <a:latin typeface="Century Gothic"/>
                <a:cs typeface="Century Gothic"/>
              </a:rPr>
              <a:t>mportant</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your </a:t>
            </a:r>
            <a:r>
              <a:rPr sz="1400" spc="-10" dirty="0">
                <a:latin typeface="Century Gothic"/>
                <a:cs typeface="Century Gothic"/>
              </a:rPr>
              <a:t>bus</a:t>
            </a:r>
            <a:r>
              <a:rPr sz="1400" dirty="0">
                <a:latin typeface="Century Gothic"/>
                <a:cs typeface="Century Gothic"/>
              </a:rPr>
              <a:t>i</a:t>
            </a:r>
            <a:r>
              <a:rPr sz="1400" spc="-10" dirty="0">
                <a:latin typeface="Century Gothic"/>
                <a:cs typeface="Century Gothic"/>
              </a:rPr>
              <a:t>nes</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goal</a:t>
            </a:r>
            <a:r>
              <a:rPr sz="1400" spc="-5" dirty="0">
                <a:latin typeface="Century Gothic"/>
                <a:cs typeface="Century Gothic"/>
              </a:rPr>
              <a:t>s</a:t>
            </a:r>
            <a:r>
              <a:rPr sz="1400" dirty="0">
                <a:latin typeface="Century Gothic"/>
                <a:cs typeface="Century Gothic"/>
              </a:rPr>
              <a:t> i</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th</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focus</a:t>
            </a:r>
            <a:r>
              <a:rPr sz="1400" spc="-5" dirty="0">
                <a:latin typeface="Century Gothic"/>
                <a:cs typeface="Century Gothic"/>
              </a:rPr>
              <a:t>.</a:t>
            </a:r>
            <a:r>
              <a:rPr sz="1400" dirty="0">
                <a:latin typeface="Century Gothic"/>
                <a:cs typeface="Century Gothic"/>
              </a:rPr>
              <a:t> </a:t>
            </a:r>
            <a:r>
              <a:rPr sz="1400" spc="-10" dirty="0">
                <a:latin typeface="Century Gothic"/>
                <a:cs typeface="Century Gothic"/>
              </a:rPr>
              <a:t>Th</a:t>
            </a:r>
            <a:r>
              <a:rPr sz="1400" dirty="0">
                <a:latin typeface="Century Gothic"/>
                <a:cs typeface="Century Gothic"/>
              </a:rPr>
              <a:t>i</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modul</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w</a:t>
            </a:r>
            <a:r>
              <a:rPr sz="1400" dirty="0">
                <a:latin typeface="Century Gothic"/>
                <a:cs typeface="Century Gothic"/>
              </a:rPr>
              <a:t>i</a:t>
            </a:r>
            <a:r>
              <a:rPr sz="1400" spc="-10" dirty="0">
                <a:latin typeface="Century Gothic"/>
                <a:cs typeface="Century Gothic"/>
              </a:rPr>
              <a:t>l</a:t>
            </a:r>
            <a:r>
              <a:rPr sz="1400" spc="-5" dirty="0">
                <a:latin typeface="Century Gothic"/>
                <a:cs typeface="Century Gothic"/>
              </a:rPr>
              <a:t>l</a:t>
            </a:r>
            <a:r>
              <a:rPr sz="1400" spc="-10" dirty="0">
                <a:latin typeface="Century Gothic"/>
                <a:cs typeface="Century Gothic"/>
              </a:rPr>
              <a:t> </a:t>
            </a:r>
            <a:r>
              <a:rPr sz="1400" spc="-5" dirty="0">
                <a:latin typeface="Century Gothic"/>
                <a:cs typeface="Century Gothic"/>
              </a:rPr>
              <a:t>help</a:t>
            </a:r>
            <a:r>
              <a:rPr sz="1400" dirty="0">
                <a:latin typeface="Century Gothic"/>
                <a:cs typeface="Century Gothic"/>
              </a:rPr>
              <a:t> </a:t>
            </a:r>
            <a:r>
              <a:rPr sz="1400" spc="-5" dirty="0">
                <a:latin typeface="Century Gothic"/>
                <a:cs typeface="Century Gothic"/>
              </a:rPr>
              <a:t>you</a:t>
            </a:r>
            <a:r>
              <a:rPr sz="1400" dirty="0">
                <a:latin typeface="Century Gothic"/>
                <a:cs typeface="Century Gothic"/>
              </a:rPr>
              <a:t> </a:t>
            </a:r>
            <a:r>
              <a:rPr sz="1400" spc="-5" dirty="0">
                <a:latin typeface="Century Gothic"/>
                <a:cs typeface="Century Gothic"/>
              </a:rPr>
              <a:t>understand social</a:t>
            </a:r>
            <a:r>
              <a:rPr sz="1400" dirty="0">
                <a:latin typeface="Century Gothic"/>
                <a:cs typeface="Century Gothic"/>
              </a:rPr>
              <a:t> </a:t>
            </a:r>
            <a:r>
              <a:rPr sz="1400" spc="-5" dirty="0">
                <a:latin typeface="Century Gothic"/>
                <a:cs typeface="Century Gothic"/>
              </a:rPr>
              <a:t>media metrics </a:t>
            </a:r>
            <a:r>
              <a:rPr sz="1400" spc="-10" dirty="0">
                <a:latin typeface="Century Gothic"/>
                <a:cs typeface="Century Gothic"/>
              </a:rPr>
              <a:t>an</a:t>
            </a:r>
            <a:r>
              <a:rPr sz="1400" spc="-5" dirty="0">
                <a:latin typeface="Century Gothic"/>
                <a:cs typeface="Century Gothic"/>
              </a:rPr>
              <a:t>d</a:t>
            </a:r>
            <a:r>
              <a:rPr sz="1400" spc="5" dirty="0">
                <a:latin typeface="Century Gothic"/>
                <a:cs typeface="Century Gothic"/>
              </a:rPr>
              <a:t> </a:t>
            </a:r>
            <a:r>
              <a:rPr sz="1400" spc="-5" dirty="0">
                <a:latin typeface="Century Gothic"/>
                <a:cs typeface="Century Gothic"/>
              </a:rPr>
              <a:t>d</a:t>
            </a:r>
            <a:r>
              <a:rPr sz="1400" spc="-10" dirty="0">
                <a:latin typeface="Century Gothic"/>
                <a:cs typeface="Century Gothic"/>
              </a:rPr>
              <a:t>e</a:t>
            </a:r>
            <a:r>
              <a:rPr sz="1400" spc="-5" dirty="0">
                <a:latin typeface="Century Gothic"/>
                <a:cs typeface="Century Gothic"/>
              </a:rPr>
              <a:t>t</a:t>
            </a:r>
            <a:r>
              <a:rPr sz="1400" spc="-10" dirty="0">
                <a:latin typeface="Century Gothic"/>
                <a:cs typeface="Century Gothic"/>
              </a:rPr>
              <a:t>er</a:t>
            </a:r>
            <a:r>
              <a:rPr sz="1400" spc="-5" dirty="0">
                <a:latin typeface="Century Gothic"/>
                <a:cs typeface="Century Gothic"/>
              </a:rPr>
              <a:t>mi</a:t>
            </a:r>
            <a:r>
              <a:rPr sz="1400" spc="-10" dirty="0">
                <a:latin typeface="Century Gothic"/>
                <a:cs typeface="Century Gothic"/>
              </a:rPr>
              <a:t>n</a:t>
            </a:r>
            <a:r>
              <a:rPr sz="1400" spc="-5" dirty="0">
                <a:latin typeface="Century Gothic"/>
                <a:cs typeface="Century Gothic"/>
              </a:rPr>
              <a:t>e w</a:t>
            </a:r>
            <a:r>
              <a:rPr sz="1400" spc="-10" dirty="0">
                <a:latin typeface="Century Gothic"/>
                <a:cs typeface="Century Gothic"/>
              </a:rPr>
              <a:t>ha</a:t>
            </a:r>
            <a:r>
              <a:rPr sz="1400" spc="-5" dirty="0">
                <a:latin typeface="Century Gothic"/>
                <a:cs typeface="Century Gothic"/>
              </a:rPr>
              <a:t>t</a:t>
            </a:r>
            <a:r>
              <a:rPr sz="1400" dirty="0">
                <a:latin typeface="Century Gothic"/>
                <a:cs typeface="Century Gothic"/>
              </a:rPr>
              <a:t> </a:t>
            </a:r>
            <a:r>
              <a:rPr sz="1400" spc="-5" dirty="0">
                <a:latin typeface="Century Gothic"/>
                <a:cs typeface="Century Gothic"/>
              </a:rPr>
              <a:t>po</a:t>
            </a:r>
            <a:r>
              <a:rPr sz="1400" spc="-10" dirty="0">
                <a:latin typeface="Century Gothic"/>
                <a:cs typeface="Century Gothic"/>
              </a:rPr>
              <a:t>r</a:t>
            </a:r>
            <a:r>
              <a:rPr sz="1400" spc="-5" dirty="0">
                <a:latin typeface="Century Gothic"/>
                <a:cs typeface="Century Gothic"/>
              </a:rPr>
              <a:t>tio</a:t>
            </a:r>
            <a:r>
              <a:rPr sz="1400" spc="-10" dirty="0">
                <a:latin typeface="Century Gothic"/>
                <a:cs typeface="Century Gothic"/>
              </a:rPr>
              <a:t>n</a:t>
            </a:r>
            <a:r>
              <a:rPr sz="1400" spc="-5" dirty="0">
                <a:latin typeface="Century Gothic"/>
                <a:cs typeface="Century Gothic"/>
              </a:rPr>
              <a:t>s of</a:t>
            </a:r>
            <a:r>
              <a:rPr sz="1400" dirty="0">
                <a:latin typeface="Century Gothic"/>
                <a:cs typeface="Century Gothic"/>
              </a:rPr>
              <a:t> </a:t>
            </a:r>
            <a:r>
              <a:rPr sz="1400" spc="-15" dirty="0">
                <a:latin typeface="Century Gothic"/>
                <a:cs typeface="Century Gothic"/>
              </a:rPr>
              <a:t>t</a:t>
            </a:r>
            <a:r>
              <a:rPr sz="1400" spc="-10" dirty="0">
                <a:latin typeface="Century Gothic"/>
                <a:cs typeface="Century Gothic"/>
              </a:rPr>
              <a:t>h</a:t>
            </a:r>
            <a:r>
              <a:rPr sz="1400" spc="-5" dirty="0">
                <a:latin typeface="Century Gothic"/>
                <a:cs typeface="Century Gothic"/>
              </a:rPr>
              <a:t>e m</a:t>
            </a:r>
            <a:r>
              <a:rPr sz="1400" spc="-10" dirty="0">
                <a:latin typeface="Century Gothic"/>
                <a:cs typeface="Century Gothic"/>
              </a:rPr>
              <a:t>e</a:t>
            </a:r>
            <a:r>
              <a:rPr sz="1400" spc="-5" dirty="0">
                <a:latin typeface="Century Gothic"/>
                <a:cs typeface="Century Gothic"/>
              </a:rPr>
              <a:t>t</a:t>
            </a:r>
            <a:r>
              <a:rPr sz="1400" spc="-10" dirty="0">
                <a:latin typeface="Century Gothic"/>
                <a:cs typeface="Century Gothic"/>
              </a:rPr>
              <a:t>r</a:t>
            </a:r>
            <a:r>
              <a:rPr sz="1400" spc="-5" dirty="0">
                <a:latin typeface="Century Gothic"/>
                <a:cs typeface="Century Gothic"/>
              </a:rPr>
              <a:t>ic</a:t>
            </a:r>
            <a:r>
              <a:rPr sz="1400" spc="5" dirty="0">
                <a:latin typeface="Century Gothic"/>
                <a:cs typeface="Century Gothic"/>
              </a:rPr>
              <a:t> </a:t>
            </a:r>
            <a:r>
              <a:rPr sz="1400" spc="-5" dirty="0">
                <a:latin typeface="Century Gothic"/>
                <a:cs typeface="Century Gothic"/>
              </a:rPr>
              <a:t>i</a:t>
            </a:r>
            <a:r>
              <a:rPr sz="1400" spc="-10" dirty="0">
                <a:latin typeface="Century Gothic"/>
                <a:cs typeface="Century Gothic"/>
              </a:rPr>
              <a:t>nf</a:t>
            </a:r>
            <a:r>
              <a:rPr sz="1400" spc="-5" dirty="0">
                <a:latin typeface="Century Gothic"/>
                <a:cs typeface="Century Gothic"/>
              </a:rPr>
              <a:t>o</a:t>
            </a:r>
            <a:r>
              <a:rPr sz="1400" spc="-10" dirty="0">
                <a:latin typeface="Century Gothic"/>
                <a:cs typeface="Century Gothic"/>
              </a:rPr>
              <a:t>r</a:t>
            </a:r>
            <a:r>
              <a:rPr sz="1400" spc="-5" dirty="0">
                <a:latin typeface="Century Gothic"/>
                <a:cs typeface="Century Gothic"/>
              </a:rPr>
              <a:t>m</a:t>
            </a:r>
            <a:r>
              <a:rPr sz="1400" spc="-10" dirty="0">
                <a:latin typeface="Century Gothic"/>
                <a:cs typeface="Century Gothic"/>
              </a:rPr>
              <a:t>a</a:t>
            </a:r>
            <a:r>
              <a:rPr sz="1400" spc="-5" dirty="0">
                <a:latin typeface="Century Gothic"/>
                <a:cs typeface="Century Gothic"/>
              </a:rPr>
              <a:t>tion</a:t>
            </a:r>
            <a:r>
              <a:rPr sz="1400" dirty="0">
                <a:latin typeface="Century Gothic"/>
                <a:cs typeface="Century Gothic"/>
              </a:rPr>
              <a:t> </a:t>
            </a:r>
            <a:r>
              <a:rPr sz="1400" spc="-5" dirty="0">
                <a:latin typeface="Century Gothic"/>
                <a:cs typeface="Century Gothic"/>
              </a:rPr>
              <a:t>is </a:t>
            </a:r>
            <a:r>
              <a:rPr sz="1400" spc="-10" dirty="0">
                <a:latin typeface="Century Gothic"/>
                <a:cs typeface="Century Gothic"/>
              </a:rPr>
              <a:t>o</a:t>
            </a:r>
            <a:r>
              <a:rPr sz="1400" spc="-5" dirty="0">
                <a:latin typeface="Century Gothic"/>
                <a:cs typeface="Century Gothic"/>
              </a:rPr>
              <a:t>f</a:t>
            </a:r>
            <a:r>
              <a:rPr sz="1400" dirty="0">
                <a:latin typeface="Century Gothic"/>
                <a:cs typeface="Century Gothic"/>
              </a:rPr>
              <a:t> </a:t>
            </a:r>
            <a:r>
              <a:rPr sz="1400" spc="-10" dirty="0">
                <a:latin typeface="Century Gothic"/>
                <a:cs typeface="Century Gothic"/>
              </a:rPr>
              <a:t>va</a:t>
            </a:r>
            <a:r>
              <a:rPr sz="1400" spc="-5" dirty="0">
                <a:latin typeface="Century Gothic"/>
                <a:cs typeface="Century Gothic"/>
              </a:rPr>
              <a:t>lue to</a:t>
            </a:r>
            <a:r>
              <a:rPr sz="1400" dirty="0">
                <a:latin typeface="Century Gothic"/>
                <a:cs typeface="Century Gothic"/>
              </a:rPr>
              <a:t> </a:t>
            </a:r>
            <a:r>
              <a:rPr sz="1400" spc="-5" dirty="0">
                <a:latin typeface="Century Gothic"/>
                <a:cs typeface="Century Gothic"/>
              </a:rPr>
              <a:t>you.</a:t>
            </a:r>
            <a:endParaRPr sz="1400">
              <a:latin typeface="Century Gothic"/>
              <a:cs typeface="Century Gothic"/>
            </a:endParaRPr>
          </a:p>
          <a:p>
            <a:pPr>
              <a:lnSpc>
                <a:spcPct val="100000"/>
              </a:lnSpc>
              <a:spcBef>
                <a:spcPts val="33"/>
              </a:spcBef>
            </a:pPr>
            <a:endParaRPr sz="1500">
              <a:latin typeface="Times New Roman"/>
              <a:cs typeface="Times New Roman"/>
            </a:endParaRPr>
          </a:p>
          <a:p>
            <a:pPr marL="12700">
              <a:lnSpc>
                <a:spcPct val="100000"/>
              </a:lnSpc>
            </a:pPr>
            <a:r>
              <a:rPr sz="1400" spc="-10" dirty="0">
                <a:latin typeface="Century Gothic"/>
                <a:cs typeface="Century Gothic"/>
              </a:rPr>
              <a:t>The</a:t>
            </a:r>
            <a:r>
              <a:rPr sz="1400" dirty="0">
                <a:latin typeface="Century Gothic"/>
                <a:cs typeface="Century Gothic"/>
              </a:rPr>
              <a:t>r</a:t>
            </a:r>
            <a:r>
              <a:rPr sz="1400" spc="-10" dirty="0">
                <a:latin typeface="Century Gothic"/>
                <a:cs typeface="Century Gothic"/>
              </a:rPr>
              <a:t>e'</a:t>
            </a:r>
            <a:r>
              <a:rPr sz="1400" dirty="0">
                <a:latin typeface="Century Gothic"/>
                <a:cs typeface="Century Gothic"/>
              </a:rPr>
              <a:t>r</a:t>
            </a:r>
            <a:r>
              <a:rPr sz="1400" spc="-5" dirty="0">
                <a:latin typeface="Century Gothic"/>
                <a:cs typeface="Century Gothic"/>
              </a:rPr>
              <a:t>e </a:t>
            </a:r>
            <a:r>
              <a:rPr sz="1400" spc="-10" dirty="0">
                <a:latin typeface="Century Gothic"/>
                <a:cs typeface="Century Gothic"/>
              </a:rPr>
              <a:t>ar</a:t>
            </a:r>
            <a:r>
              <a:rPr sz="1400" spc="-5" dirty="0">
                <a:latin typeface="Century Gothic"/>
                <a:cs typeface="Century Gothic"/>
              </a:rPr>
              <a:t>e</a:t>
            </a:r>
            <a:r>
              <a:rPr sz="1400" dirty="0">
                <a:latin typeface="Century Gothic"/>
                <a:cs typeface="Century Gothic"/>
              </a:rPr>
              <a:t> </a:t>
            </a:r>
            <a:r>
              <a:rPr sz="1400" spc="-5" dirty="0">
                <a:latin typeface="Century Gothic"/>
                <a:cs typeface="Century Gothic"/>
              </a:rPr>
              <a:t>5</a:t>
            </a:r>
            <a:r>
              <a:rPr sz="1400" dirty="0">
                <a:latin typeface="Century Gothic"/>
                <a:cs typeface="Century Gothic"/>
              </a:rPr>
              <a:t> </a:t>
            </a:r>
            <a:r>
              <a:rPr sz="1400" spc="-10" dirty="0">
                <a:latin typeface="Century Gothic"/>
                <a:cs typeface="Century Gothic"/>
              </a:rPr>
              <a:t>s</a:t>
            </a:r>
            <a:r>
              <a:rPr sz="1400" dirty="0">
                <a:latin typeface="Century Gothic"/>
                <a:cs typeface="Century Gothic"/>
              </a:rPr>
              <a:t>t</a:t>
            </a:r>
            <a:r>
              <a:rPr sz="1400" spc="-10" dirty="0">
                <a:latin typeface="Century Gothic"/>
                <a:cs typeface="Century Gothic"/>
              </a:rPr>
              <a:t>ep</a:t>
            </a:r>
            <a:r>
              <a:rPr sz="1400" spc="-5" dirty="0">
                <a:latin typeface="Century Gothic"/>
                <a:cs typeface="Century Gothic"/>
              </a:rPr>
              <a:t>s</a:t>
            </a:r>
            <a:r>
              <a:rPr sz="1400" dirty="0">
                <a:latin typeface="Century Gothic"/>
                <a:cs typeface="Century Gothic"/>
              </a:rPr>
              <a:t> i</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creat</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success</a:t>
            </a:r>
            <a:r>
              <a:rPr sz="1400" dirty="0">
                <a:latin typeface="Century Gothic"/>
                <a:cs typeface="Century Gothic"/>
              </a:rPr>
              <a:t>f</a:t>
            </a:r>
            <a:r>
              <a:rPr sz="1400" spc="-10" dirty="0">
                <a:latin typeface="Century Gothic"/>
                <a:cs typeface="Century Gothic"/>
              </a:rPr>
              <a:t>u</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Soc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Market</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10" dirty="0">
                <a:latin typeface="Century Gothic"/>
                <a:cs typeface="Century Gothic"/>
              </a:rPr>
              <a:t>Metr</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process:</a:t>
            </a:r>
            <a:endParaRPr sz="1400">
              <a:latin typeface="Century Gothic"/>
              <a:cs typeface="Century Gothic"/>
            </a:endParaRPr>
          </a:p>
          <a:p>
            <a:pPr marL="695960" indent="-221615">
              <a:lnSpc>
                <a:spcPct val="100000"/>
              </a:lnSpc>
              <a:spcBef>
                <a:spcPts val="30"/>
              </a:spcBef>
              <a:buAutoNum type="arabicPeriod"/>
              <a:tabLst>
                <a:tab pos="696595" algn="l"/>
              </a:tabLst>
            </a:pPr>
            <a:r>
              <a:rPr sz="1400" b="1" spc="-5" dirty="0">
                <a:latin typeface="Century Gothic"/>
                <a:cs typeface="Century Gothic"/>
              </a:rPr>
              <a:t>Determining 3-5 </a:t>
            </a:r>
            <a:r>
              <a:rPr sz="1400" b="1" dirty="0">
                <a:latin typeface="Century Gothic"/>
                <a:cs typeface="Century Gothic"/>
              </a:rPr>
              <a:t>s</a:t>
            </a:r>
            <a:r>
              <a:rPr sz="1400" b="1" spc="-5" dirty="0">
                <a:latin typeface="Century Gothic"/>
                <a:cs typeface="Century Gothic"/>
              </a:rPr>
              <a:t>ocial media cha</a:t>
            </a:r>
            <a:r>
              <a:rPr sz="1400" b="1" spc="0" dirty="0">
                <a:latin typeface="Century Gothic"/>
                <a:cs typeface="Century Gothic"/>
              </a:rPr>
              <a:t>n</a:t>
            </a:r>
            <a:r>
              <a:rPr sz="1400" b="1" spc="-5" dirty="0">
                <a:latin typeface="Century Gothic"/>
                <a:cs typeface="Century Gothic"/>
              </a:rPr>
              <a:t>nels relevant to your business.</a:t>
            </a:r>
            <a:endParaRPr sz="1400">
              <a:latin typeface="Century Gothic"/>
              <a:cs typeface="Century Gothic"/>
            </a:endParaRPr>
          </a:p>
          <a:p>
            <a:pPr marL="695960" indent="-221615">
              <a:lnSpc>
                <a:spcPct val="100000"/>
              </a:lnSpc>
              <a:spcBef>
                <a:spcPts val="35"/>
              </a:spcBef>
              <a:buAutoNum type="arabicPeriod"/>
              <a:tabLst>
                <a:tab pos="696595" algn="l"/>
              </a:tabLst>
            </a:pPr>
            <a:r>
              <a:rPr sz="1400" b="1" spc="-5" dirty="0">
                <a:latin typeface="Century Gothic"/>
                <a:cs typeface="Century Gothic"/>
              </a:rPr>
              <a:t>Creating a plan for managing including</a:t>
            </a:r>
            <a:r>
              <a:rPr sz="1400" b="1" dirty="0">
                <a:latin typeface="Century Gothic"/>
                <a:cs typeface="Century Gothic"/>
              </a:rPr>
              <a:t> </a:t>
            </a:r>
            <a:r>
              <a:rPr sz="1400" b="1" spc="-5" dirty="0">
                <a:latin typeface="Century Gothic"/>
                <a:cs typeface="Century Gothic"/>
              </a:rPr>
              <a:t>a</a:t>
            </a:r>
            <a:r>
              <a:rPr sz="1400" b="1" dirty="0">
                <a:latin typeface="Century Gothic"/>
                <a:cs typeface="Century Gothic"/>
              </a:rPr>
              <a:t> </a:t>
            </a:r>
            <a:r>
              <a:rPr sz="1400" b="1" spc="-5" dirty="0">
                <a:latin typeface="Century Gothic"/>
                <a:cs typeface="Century Gothic"/>
              </a:rPr>
              <a:t>detailed</a:t>
            </a:r>
            <a:r>
              <a:rPr sz="1400" b="1" dirty="0">
                <a:latin typeface="Century Gothic"/>
                <a:cs typeface="Century Gothic"/>
              </a:rPr>
              <a:t> </a:t>
            </a:r>
            <a:r>
              <a:rPr sz="1400" b="1" spc="-5" dirty="0">
                <a:latin typeface="Century Gothic"/>
                <a:cs typeface="Century Gothic"/>
              </a:rPr>
              <a:t>social</a:t>
            </a:r>
            <a:r>
              <a:rPr sz="1400" b="1" dirty="0">
                <a:latin typeface="Century Gothic"/>
                <a:cs typeface="Century Gothic"/>
              </a:rPr>
              <a:t> </a:t>
            </a:r>
            <a:r>
              <a:rPr sz="1400" b="1" spc="-5" dirty="0">
                <a:latin typeface="Century Gothic"/>
                <a:cs typeface="Century Gothic"/>
              </a:rPr>
              <a:t>media</a:t>
            </a:r>
            <a:r>
              <a:rPr sz="1400" b="1" dirty="0">
                <a:latin typeface="Century Gothic"/>
                <a:cs typeface="Century Gothic"/>
              </a:rPr>
              <a:t> </a:t>
            </a:r>
            <a:r>
              <a:rPr sz="1400" b="1" spc="-5" dirty="0">
                <a:latin typeface="Century Gothic"/>
                <a:cs typeface="Century Gothic"/>
              </a:rPr>
              <a:t>calendar.</a:t>
            </a:r>
            <a:endParaRPr sz="1400">
              <a:latin typeface="Century Gothic"/>
              <a:cs typeface="Century Gothic"/>
            </a:endParaRPr>
          </a:p>
          <a:p>
            <a:pPr marL="695960" indent="-221615">
              <a:lnSpc>
                <a:spcPct val="100000"/>
              </a:lnSpc>
              <a:spcBef>
                <a:spcPts val="35"/>
              </a:spcBef>
              <a:buAutoNum type="arabicPeriod"/>
              <a:tabLst>
                <a:tab pos="696595" algn="l"/>
              </a:tabLst>
            </a:pPr>
            <a:r>
              <a:rPr sz="1400" b="1" spc="-5" dirty="0">
                <a:latin typeface="Century Gothic"/>
                <a:cs typeface="Century Gothic"/>
              </a:rPr>
              <a:t>Executing</a:t>
            </a:r>
            <a:r>
              <a:rPr sz="1400" b="1" dirty="0">
                <a:latin typeface="Century Gothic"/>
                <a:cs typeface="Century Gothic"/>
              </a:rPr>
              <a:t> </a:t>
            </a:r>
            <a:r>
              <a:rPr sz="1400" b="1" spc="-5" dirty="0">
                <a:latin typeface="Century Gothic"/>
                <a:cs typeface="Century Gothic"/>
              </a:rPr>
              <a:t>of</a:t>
            </a:r>
            <a:r>
              <a:rPr sz="1400" b="1" dirty="0">
                <a:latin typeface="Century Gothic"/>
                <a:cs typeface="Century Gothic"/>
              </a:rPr>
              <a:t> </a:t>
            </a:r>
            <a:r>
              <a:rPr sz="1400" b="1" spc="-5" dirty="0">
                <a:latin typeface="Century Gothic"/>
                <a:cs typeface="Century Gothic"/>
              </a:rPr>
              <a:t>the</a:t>
            </a:r>
            <a:r>
              <a:rPr sz="1400" b="1" dirty="0">
                <a:latin typeface="Century Gothic"/>
                <a:cs typeface="Century Gothic"/>
              </a:rPr>
              <a:t> </a:t>
            </a:r>
            <a:r>
              <a:rPr sz="1400" b="1" spc="-5" dirty="0">
                <a:latin typeface="Century Gothic"/>
                <a:cs typeface="Century Gothic"/>
              </a:rPr>
              <a:t>plan.</a:t>
            </a:r>
            <a:r>
              <a:rPr sz="1400" b="1" dirty="0">
                <a:latin typeface="Century Gothic"/>
                <a:cs typeface="Century Gothic"/>
              </a:rPr>
              <a:t> </a:t>
            </a:r>
            <a:r>
              <a:rPr sz="1400" b="1" spc="-5" dirty="0">
                <a:latin typeface="Century Gothic"/>
                <a:cs typeface="Century Gothic"/>
              </a:rPr>
              <a:t>Who</a:t>
            </a:r>
            <a:r>
              <a:rPr sz="1400" b="1" dirty="0">
                <a:latin typeface="Century Gothic"/>
                <a:cs typeface="Century Gothic"/>
              </a:rPr>
              <a:t> </a:t>
            </a:r>
            <a:r>
              <a:rPr sz="1400" b="1" spc="-5" dirty="0">
                <a:latin typeface="Century Gothic"/>
                <a:cs typeface="Century Gothic"/>
              </a:rPr>
              <a:t>will</a:t>
            </a:r>
            <a:r>
              <a:rPr sz="1400" b="1" dirty="0">
                <a:latin typeface="Century Gothic"/>
                <a:cs typeface="Century Gothic"/>
              </a:rPr>
              <a:t> </a:t>
            </a:r>
            <a:r>
              <a:rPr sz="1400" b="1" spc="-5" dirty="0">
                <a:latin typeface="Century Gothic"/>
                <a:cs typeface="Century Gothic"/>
              </a:rPr>
              <a:t>be</a:t>
            </a:r>
            <a:r>
              <a:rPr sz="1400" b="1" dirty="0">
                <a:latin typeface="Century Gothic"/>
                <a:cs typeface="Century Gothic"/>
              </a:rPr>
              <a:t> </a:t>
            </a:r>
            <a:r>
              <a:rPr sz="1400" b="1" spc="-5" dirty="0">
                <a:latin typeface="Century Gothic"/>
                <a:cs typeface="Century Gothic"/>
              </a:rPr>
              <a:t>the</a:t>
            </a:r>
            <a:r>
              <a:rPr sz="1400" b="1" dirty="0">
                <a:latin typeface="Century Gothic"/>
                <a:cs typeface="Century Gothic"/>
              </a:rPr>
              <a:t> </a:t>
            </a:r>
            <a:r>
              <a:rPr sz="1400" b="1" spc="-5" dirty="0">
                <a:latin typeface="Century Gothic"/>
                <a:cs typeface="Century Gothic"/>
              </a:rPr>
              <a:t>champion?</a:t>
            </a:r>
            <a:endParaRPr sz="1400">
              <a:latin typeface="Century Gothic"/>
              <a:cs typeface="Century Gothic"/>
            </a:endParaRPr>
          </a:p>
          <a:p>
            <a:pPr marL="695960" indent="-221615">
              <a:lnSpc>
                <a:spcPct val="100000"/>
              </a:lnSpc>
              <a:spcBef>
                <a:spcPts val="35"/>
              </a:spcBef>
              <a:buAutoNum type="arabicPeriod"/>
              <a:tabLst>
                <a:tab pos="696595" algn="l"/>
              </a:tabLst>
            </a:pPr>
            <a:r>
              <a:rPr sz="1400" b="1" spc="-5" dirty="0">
                <a:latin typeface="Century Gothic"/>
                <a:cs typeface="Century Gothic"/>
              </a:rPr>
              <a:t>Measuring the results.</a:t>
            </a:r>
            <a:endParaRPr sz="1400">
              <a:latin typeface="Century Gothic"/>
              <a:cs typeface="Century Gothic"/>
            </a:endParaRPr>
          </a:p>
          <a:p>
            <a:pPr marL="695960" indent="-221615">
              <a:lnSpc>
                <a:spcPct val="100000"/>
              </a:lnSpc>
              <a:spcBef>
                <a:spcPts val="35"/>
              </a:spcBef>
              <a:buAutoNum type="arabicPeriod"/>
              <a:tabLst>
                <a:tab pos="696595" algn="l"/>
              </a:tabLst>
            </a:pPr>
            <a:r>
              <a:rPr sz="1400" b="1" spc="-5" dirty="0">
                <a:latin typeface="Century Gothic"/>
                <a:cs typeface="Century Gothic"/>
              </a:rPr>
              <a:t>Implementing course corrections</a:t>
            </a:r>
            <a:r>
              <a:rPr sz="1400" b="1" dirty="0">
                <a:latin typeface="Century Gothic"/>
                <a:cs typeface="Century Gothic"/>
              </a:rPr>
              <a:t> </a:t>
            </a:r>
            <a:r>
              <a:rPr sz="1400" b="1" spc="-5" dirty="0">
                <a:latin typeface="Century Gothic"/>
                <a:cs typeface="Century Gothic"/>
              </a:rPr>
              <a:t>after</a:t>
            </a:r>
            <a:r>
              <a:rPr sz="1400" b="1" dirty="0">
                <a:latin typeface="Century Gothic"/>
                <a:cs typeface="Century Gothic"/>
              </a:rPr>
              <a:t> </a:t>
            </a:r>
            <a:r>
              <a:rPr sz="1400" b="1" spc="-5" dirty="0">
                <a:latin typeface="Century Gothic"/>
                <a:cs typeface="Century Gothic"/>
              </a:rPr>
              <a:t>analyzing</a:t>
            </a:r>
            <a:r>
              <a:rPr sz="1400" b="1" dirty="0">
                <a:latin typeface="Century Gothic"/>
                <a:cs typeface="Century Gothic"/>
              </a:rPr>
              <a:t> </a:t>
            </a:r>
            <a:r>
              <a:rPr sz="1400" b="1" spc="-5" dirty="0">
                <a:latin typeface="Century Gothic"/>
                <a:cs typeface="Century Gothic"/>
              </a:rPr>
              <a:t>metrics.</a:t>
            </a:r>
            <a:endParaRPr sz="1400">
              <a:latin typeface="Century Gothic"/>
              <a:cs typeface="Century Gothic"/>
            </a:endParaRPr>
          </a:p>
        </p:txBody>
      </p:sp>
      <p:sp>
        <p:nvSpPr>
          <p:cNvPr id="2" name="Rectangle 1"/>
          <p:cNvSpPr/>
          <p:nvPr/>
        </p:nvSpPr>
        <p:spPr>
          <a:xfrm>
            <a:off x="228600" y="0"/>
            <a:ext cx="1447800" cy="1905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 name="Picture 9"/>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457708" y="0"/>
            <a:ext cx="1218692" cy="1952226"/>
          </a:xfrm>
          <a:prstGeom prst="rect">
            <a:avLst/>
          </a:prstGeom>
        </p:spPr>
      </p:pic>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bject 6"/>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7" name="object 7"/>
          <p:cNvSpPr txBox="1">
            <a:spLocks noGrp="1"/>
          </p:cNvSpPr>
          <p:nvPr>
            <p:ph type="sldNum" sz="quarter" idx="7"/>
          </p:nvPr>
        </p:nvSpPr>
        <p:spPr>
          <a:prstGeom prst="rect">
            <a:avLst/>
          </a:prstGeom>
        </p:spPr>
        <p:txBody>
          <a:bodyPr vert="horz" wrap="square" lIns="0" tIns="0" rIns="0" bIns="0" rtlCol="0">
            <a:spAutoFit/>
          </a:bodyPr>
          <a:lstStyle/>
          <a:p>
            <a:pPr marL="25400">
              <a:lnSpc>
                <a:spcPct val="100000"/>
              </a:lnSpc>
            </a:pPr>
            <a:r>
              <a:rPr dirty="0"/>
              <a:t>81</a:t>
            </a:r>
          </a:p>
        </p:txBody>
      </p:sp>
      <p:sp>
        <p:nvSpPr>
          <p:cNvPr id="3" name="object 3"/>
          <p:cNvSpPr txBox="1">
            <a:spLocks noGrp="1"/>
          </p:cNvSpPr>
          <p:nvPr>
            <p:ph type="title"/>
          </p:nvPr>
        </p:nvSpPr>
        <p:spPr>
          <a:prstGeom prst="rect">
            <a:avLst/>
          </a:prstGeom>
        </p:spPr>
        <p:txBody>
          <a:bodyPr vert="horz" wrap="square" lIns="0" tIns="0" rIns="0" bIns="0" rtlCol="0">
            <a:spAutoFit/>
          </a:bodyPr>
          <a:lstStyle/>
          <a:p>
            <a:pPr marL="4655820">
              <a:lnSpc>
                <a:spcPct val="100000"/>
              </a:lnSpc>
            </a:pPr>
            <a:r>
              <a:rPr dirty="0"/>
              <a:t>Introduction</a:t>
            </a:r>
            <a:r>
              <a:rPr spc="-10" dirty="0"/>
              <a:t> </a:t>
            </a:r>
            <a:r>
              <a:rPr spc="-5" dirty="0"/>
              <a:t>(continued)</a:t>
            </a:r>
          </a:p>
        </p:txBody>
      </p:sp>
      <p:sp>
        <p:nvSpPr>
          <p:cNvPr id="4" name="object 4"/>
          <p:cNvSpPr txBox="1"/>
          <p:nvPr/>
        </p:nvSpPr>
        <p:spPr>
          <a:xfrm>
            <a:off x="1738376" y="1271066"/>
            <a:ext cx="6742430" cy="613410"/>
          </a:xfrm>
          <a:prstGeom prst="rect">
            <a:avLst/>
          </a:prstGeom>
        </p:spPr>
        <p:txBody>
          <a:bodyPr vert="horz" wrap="square" lIns="0" tIns="0" rIns="0" bIns="0" rtlCol="0">
            <a:spAutoFit/>
          </a:bodyPr>
          <a:lstStyle/>
          <a:p>
            <a:pPr marL="12700" marR="5080">
              <a:lnSpc>
                <a:spcPct val="102099"/>
              </a:lnSpc>
            </a:pPr>
            <a:r>
              <a:rPr sz="1400" spc="-10" dirty="0">
                <a:latin typeface="Century Gothic"/>
                <a:cs typeface="Century Gothic"/>
              </a:rPr>
              <a:t>Th</a:t>
            </a:r>
            <a:r>
              <a:rPr sz="1400" spc="-5" dirty="0">
                <a:latin typeface="Century Gothic"/>
                <a:cs typeface="Century Gothic"/>
              </a:rPr>
              <a:t>is p</a:t>
            </a:r>
            <a:r>
              <a:rPr sz="1400" spc="-10" dirty="0">
                <a:latin typeface="Century Gothic"/>
                <a:cs typeface="Century Gothic"/>
              </a:rPr>
              <a:t>r</a:t>
            </a:r>
            <a:r>
              <a:rPr sz="1400" spc="-5" dirty="0">
                <a:latin typeface="Century Gothic"/>
                <a:cs typeface="Century Gothic"/>
              </a:rPr>
              <a:t>oc</a:t>
            </a:r>
            <a:r>
              <a:rPr sz="1400" spc="-10" dirty="0">
                <a:latin typeface="Century Gothic"/>
                <a:cs typeface="Century Gothic"/>
              </a:rPr>
              <a:t>e</a:t>
            </a:r>
            <a:r>
              <a:rPr sz="1400" spc="-5" dirty="0">
                <a:latin typeface="Century Gothic"/>
                <a:cs typeface="Century Gothic"/>
              </a:rPr>
              <a:t>ss wi</a:t>
            </a:r>
            <a:r>
              <a:rPr sz="1400" spc="-10" dirty="0">
                <a:latin typeface="Century Gothic"/>
                <a:cs typeface="Century Gothic"/>
              </a:rPr>
              <a:t>l</a:t>
            </a:r>
            <a:r>
              <a:rPr sz="1400" spc="-5" dirty="0">
                <a:latin typeface="Century Gothic"/>
                <a:cs typeface="Century Gothic"/>
              </a:rPr>
              <a:t>l</a:t>
            </a:r>
            <a:r>
              <a:rPr sz="1400" dirty="0">
                <a:latin typeface="Century Gothic"/>
                <a:cs typeface="Century Gothic"/>
              </a:rPr>
              <a:t> </a:t>
            </a:r>
            <a:r>
              <a:rPr sz="1400" spc="-5" dirty="0">
                <a:latin typeface="Century Gothic"/>
                <a:cs typeface="Century Gothic"/>
              </a:rPr>
              <a:t>c</a:t>
            </a:r>
            <a:r>
              <a:rPr sz="1400" spc="-15" dirty="0">
                <a:latin typeface="Century Gothic"/>
                <a:cs typeface="Century Gothic"/>
              </a:rPr>
              <a:t>r</a:t>
            </a:r>
            <a:r>
              <a:rPr sz="1400" spc="-10" dirty="0">
                <a:latin typeface="Century Gothic"/>
                <a:cs typeface="Century Gothic"/>
              </a:rPr>
              <a:t>ea</a:t>
            </a:r>
            <a:r>
              <a:rPr sz="1400" spc="-5" dirty="0">
                <a:latin typeface="Century Gothic"/>
                <a:cs typeface="Century Gothic"/>
              </a:rPr>
              <a:t>te </a:t>
            </a:r>
            <a:r>
              <a:rPr sz="1400" spc="-10" dirty="0">
                <a:latin typeface="Century Gothic"/>
                <a:cs typeface="Century Gothic"/>
              </a:rPr>
              <a:t>va</a:t>
            </a:r>
            <a:r>
              <a:rPr sz="1400" spc="-5" dirty="0">
                <a:latin typeface="Century Gothic"/>
                <a:cs typeface="Century Gothic"/>
              </a:rPr>
              <a:t>lu</a:t>
            </a:r>
            <a:r>
              <a:rPr sz="1400" spc="-10" dirty="0">
                <a:latin typeface="Century Gothic"/>
                <a:cs typeface="Century Gothic"/>
              </a:rPr>
              <a:t>a</a:t>
            </a:r>
            <a:r>
              <a:rPr sz="1400" spc="-5" dirty="0">
                <a:latin typeface="Century Gothic"/>
                <a:cs typeface="Century Gothic"/>
              </a:rPr>
              <a:t>ble i</a:t>
            </a:r>
            <a:r>
              <a:rPr sz="1400" spc="-10" dirty="0">
                <a:latin typeface="Century Gothic"/>
                <a:cs typeface="Century Gothic"/>
              </a:rPr>
              <a:t>nf</a:t>
            </a:r>
            <a:r>
              <a:rPr sz="1400" spc="-5" dirty="0">
                <a:latin typeface="Century Gothic"/>
                <a:cs typeface="Century Gothic"/>
              </a:rPr>
              <a:t>o</a:t>
            </a:r>
            <a:r>
              <a:rPr sz="1400" spc="-10" dirty="0">
                <a:latin typeface="Century Gothic"/>
                <a:cs typeface="Century Gothic"/>
              </a:rPr>
              <a:t>r</a:t>
            </a:r>
            <a:r>
              <a:rPr sz="1400" spc="-5" dirty="0">
                <a:latin typeface="Century Gothic"/>
                <a:cs typeface="Century Gothic"/>
              </a:rPr>
              <a:t>m</a:t>
            </a:r>
            <a:r>
              <a:rPr sz="1400" spc="-10" dirty="0">
                <a:latin typeface="Century Gothic"/>
                <a:cs typeface="Century Gothic"/>
              </a:rPr>
              <a:t>at</a:t>
            </a:r>
            <a:r>
              <a:rPr sz="1400" dirty="0">
                <a:latin typeface="Century Gothic"/>
                <a:cs typeface="Century Gothic"/>
              </a:rPr>
              <a:t>i</a:t>
            </a:r>
            <a:r>
              <a:rPr sz="1400" spc="-5" dirty="0">
                <a:latin typeface="Century Gothic"/>
                <a:cs typeface="Century Gothic"/>
              </a:rPr>
              <a:t>on</a:t>
            </a:r>
            <a:r>
              <a:rPr sz="1400" dirty="0">
                <a:latin typeface="Century Gothic"/>
                <a:cs typeface="Century Gothic"/>
              </a:rPr>
              <a:t> </a:t>
            </a:r>
            <a:r>
              <a:rPr sz="1400" spc="-10" dirty="0">
                <a:latin typeface="Century Gothic"/>
                <a:cs typeface="Century Gothic"/>
              </a:rPr>
              <a:t>nee</a:t>
            </a:r>
            <a:r>
              <a:rPr sz="1400" dirty="0">
                <a:latin typeface="Century Gothic"/>
                <a:cs typeface="Century Gothic"/>
              </a:rPr>
              <a:t>d</a:t>
            </a:r>
            <a:r>
              <a:rPr sz="1400" spc="-10" dirty="0">
                <a:latin typeface="Century Gothic"/>
                <a:cs typeface="Century Gothic"/>
              </a:rPr>
              <a:t>e</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complet</a:t>
            </a:r>
            <a:r>
              <a:rPr sz="1400" spc="-5" dirty="0">
                <a:latin typeface="Century Gothic"/>
                <a:cs typeface="Century Gothic"/>
              </a:rPr>
              <a:t>e</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successf</a:t>
            </a:r>
            <a:r>
              <a:rPr sz="1400" dirty="0">
                <a:latin typeface="Century Gothic"/>
                <a:cs typeface="Century Gothic"/>
              </a:rPr>
              <a:t>u</a:t>
            </a:r>
            <a:r>
              <a:rPr sz="1400" spc="-5" dirty="0">
                <a:latin typeface="Century Gothic"/>
                <a:cs typeface="Century Gothic"/>
              </a:rPr>
              <a:t>l </a:t>
            </a:r>
            <a:r>
              <a:rPr sz="1400" spc="-10" dirty="0">
                <a:latin typeface="Century Gothic"/>
                <a:cs typeface="Century Gothic"/>
              </a:rPr>
              <a:t>Soc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Metr</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strateg</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wher</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p</a:t>
            </a:r>
            <a:r>
              <a:rPr sz="1400" spc="-20" dirty="0">
                <a:latin typeface="Century Gothic"/>
                <a:cs typeface="Century Gothic"/>
              </a:rPr>
              <a:t>e</a:t>
            </a:r>
            <a:r>
              <a:rPr sz="1400" spc="-5" dirty="0">
                <a:latin typeface="Century Gothic"/>
                <a:cs typeface="Century Gothic"/>
              </a:rPr>
              <a:t>rformance</a:t>
            </a:r>
            <a:r>
              <a:rPr sz="1400" dirty="0">
                <a:latin typeface="Century Gothic"/>
                <a:cs typeface="Century Gothic"/>
              </a:rPr>
              <a:t> </a:t>
            </a:r>
            <a:r>
              <a:rPr sz="1400" spc="-5" dirty="0">
                <a:latin typeface="Century Gothic"/>
                <a:cs typeface="Century Gothic"/>
              </a:rPr>
              <a:t>is</a:t>
            </a:r>
            <a:r>
              <a:rPr sz="1400" dirty="0">
                <a:latin typeface="Century Gothic"/>
                <a:cs typeface="Century Gothic"/>
              </a:rPr>
              <a:t> </a:t>
            </a:r>
            <a:r>
              <a:rPr sz="1400" spc="-5" dirty="0">
                <a:latin typeface="Century Gothic"/>
                <a:cs typeface="Century Gothic"/>
              </a:rPr>
              <a:t>measured,</a:t>
            </a:r>
            <a:r>
              <a:rPr sz="1400" dirty="0">
                <a:latin typeface="Century Gothic"/>
                <a:cs typeface="Century Gothic"/>
              </a:rPr>
              <a:t> </a:t>
            </a:r>
            <a:r>
              <a:rPr sz="1400" spc="-5" dirty="0">
                <a:latin typeface="Century Gothic"/>
                <a:cs typeface="Century Gothic"/>
              </a:rPr>
              <a:t>tactics</a:t>
            </a:r>
            <a:r>
              <a:rPr sz="1400" dirty="0">
                <a:latin typeface="Century Gothic"/>
                <a:cs typeface="Century Gothic"/>
              </a:rPr>
              <a:t> </a:t>
            </a:r>
            <a:r>
              <a:rPr sz="1400" spc="-5" dirty="0">
                <a:latin typeface="Century Gothic"/>
                <a:cs typeface="Century Gothic"/>
              </a:rPr>
              <a:t>are optimized,</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15" dirty="0">
                <a:latin typeface="Century Gothic"/>
                <a:cs typeface="Century Gothic"/>
              </a:rPr>
              <a:t>r</a:t>
            </a:r>
            <a:r>
              <a:rPr sz="1400" spc="-10" dirty="0">
                <a:latin typeface="Century Gothic"/>
                <a:cs typeface="Century Gothic"/>
              </a:rPr>
              <a:t>e</a:t>
            </a:r>
            <a:r>
              <a:rPr sz="1400" spc="-5" dirty="0">
                <a:latin typeface="Century Gothic"/>
                <a:cs typeface="Century Gothic"/>
              </a:rPr>
              <a:t>sults</a:t>
            </a:r>
            <a:r>
              <a:rPr sz="1400" dirty="0">
                <a:latin typeface="Century Gothic"/>
                <a:cs typeface="Century Gothic"/>
              </a:rPr>
              <a:t> </a:t>
            </a:r>
            <a:r>
              <a:rPr sz="1400" spc="-5" dirty="0">
                <a:latin typeface="Century Gothic"/>
                <a:cs typeface="Century Gothic"/>
              </a:rPr>
              <a:t>can</a:t>
            </a:r>
            <a:r>
              <a:rPr sz="1400" dirty="0">
                <a:latin typeface="Century Gothic"/>
                <a:cs typeface="Century Gothic"/>
              </a:rPr>
              <a:t> </a:t>
            </a:r>
            <a:r>
              <a:rPr sz="1400" spc="-5" dirty="0">
                <a:latin typeface="Century Gothic"/>
                <a:cs typeface="Century Gothic"/>
              </a:rPr>
              <a:t>be</a:t>
            </a:r>
            <a:r>
              <a:rPr sz="1400" dirty="0">
                <a:latin typeface="Century Gothic"/>
                <a:cs typeface="Century Gothic"/>
              </a:rPr>
              <a:t> </a:t>
            </a:r>
            <a:r>
              <a:rPr sz="1400" spc="-5" dirty="0">
                <a:latin typeface="Century Gothic"/>
                <a:cs typeface="Century Gothic"/>
              </a:rPr>
              <a:t>tied</a:t>
            </a:r>
            <a:r>
              <a:rPr sz="1400" spc="5"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larger</a:t>
            </a:r>
            <a:r>
              <a:rPr sz="1400" dirty="0">
                <a:latin typeface="Century Gothic"/>
                <a:cs typeface="Century Gothic"/>
              </a:rPr>
              <a:t> </a:t>
            </a:r>
            <a:r>
              <a:rPr sz="1400" spc="-5" dirty="0">
                <a:latin typeface="Century Gothic"/>
                <a:cs typeface="Century Gothic"/>
              </a:rPr>
              <a:t>bus</a:t>
            </a:r>
            <a:r>
              <a:rPr sz="1400" dirty="0">
                <a:latin typeface="Century Gothic"/>
                <a:cs typeface="Century Gothic"/>
              </a:rPr>
              <a:t>i</a:t>
            </a:r>
            <a:r>
              <a:rPr sz="1400" spc="-5" dirty="0">
                <a:latin typeface="Century Gothic"/>
                <a:cs typeface="Century Gothic"/>
              </a:rPr>
              <a:t>ness</a:t>
            </a:r>
            <a:r>
              <a:rPr sz="1400" dirty="0">
                <a:latin typeface="Century Gothic"/>
                <a:cs typeface="Century Gothic"/>
              </a:rPr>
              <a:t> </a:t>
            </a:r>
            <a:r>
              <a:rPr sz="1400" spc="-5" dirty="0">
                <a:latin typeface="Century Gothic"/>
                <a:cs typeface="Century Gothic"/>
              </a:rPr>
              <a:t>outcomes.</a:t>
            </a:r>
            <a:endParaRPr sz="1400">
              <a:latin typeface="Century Gothic"/>
              <a:cs typeface="Century Gothic"/>
            </a:endParaRPr>
          </a:p>
        </p:txBody>
      </p:sp>
      <p:sp>
        <p:nvSpPr>
          <p:cNvPr id="5" name="object 5"/>
          <p:cNvSpPr txBox="1"/>
          <p:nvPr/>
        </p:nvSpPr>
        <p:spPr>
          <a:xfrm>
            <a:off x="1738376" y="2130117"/>
            <a:ext cx="7197725" cy="4127500"/>
          </a:xfrm>
          <a:prstGeom prst="rect">
            <a:avLst/>
          </a:prstGeom>
        </p:spPr>
        <p:txBody>
          <a:bodyPr vert="horz" wrap="square" lIns="0" tIns="0" rIns="0" bIns="0" rtlCol="0">
            <a:spAutoFit/>
          </a:bodyPr>
          <a:lstStyle/>
          <a:p>
            <a:pPr marL="12700" marR="776605">
              <a:lnSpc>
                <a:spcPct val="102499"/>
              </a:lnSpc>
            </a:pPr>
            <a:r>
              <a:rPr sz="1400" spc="-5" dirty="0">
                <a:latin typeface="Century Gothic"/>
                <a:cs typeface="Century Gothic"/>
              </a:rPr>
              <a:t>“C” level managers will </a:t>
            </a:r>
            <a:r>
              <a:rPr sz="1400" spc="-15" dirty="0">
                <a:latin typeface="Century Gothic"/>
                <a:cs typeface="Century Gothic"/>
              </a:rPr>
              <a:t>n</a:t>
            </a:r>
            <a:r>
              <a:rPr sz="1400" spc="-5" dirty="0">
                <a:latin typeface="Century Gothic"/>
                <a:cs typeface="Century Gothic"/>
              </a:rPr>
              <a:t>eed</a:t>
            </a:r>
            <a:r>
              <a:rPr sz="1400" dirty="0">
                <a:latin typeface="Century Gothic"/>
                <a:cs typeface="Century Gothic"/>
              </a:rPr>
              <a:t> </a:t>
            </a:r>
            <a:r>
              <a:rPr sz="1400" spc="-5" dirty="0">
                <a:latin typeface="Century Gothic"/>
                <a:cs typeface="Century Gothic"/>
              </a:rPr>
              <a:t>reports</a:t>
            </a:r>
            <a:r>
              <a:rPr sz="1400" dirty="0">
                <a:latin typeface="Century Gothic"/>
                <a:cs typeface="Century Gothic"/>
              </a:rPr>
              <a:t> </a:t>
            </a:r>
            <a:r>
              <a:rPr sz="1400" spc="-5" dirty="0">
                <a:latin typeface="Century Gothic"/>
                <a:cs typeface="Century Gothic"/>
              </a:rPr>
              <a:t>and stat</a:t>
            </a:r>
            <a:r>
              <a:rPr sz="1400" dirty="0">
                <a:latin typeface="Century Gothic"/>
                <a:cs typeface="Century Gothic"/>
              </a:rPr>
              <a:t>i</a:t>
            </a:r>
            <a:r>
              <a:rPr sz="1400" spc="-10" dirty="0">
                <a:latin typeface="Century Gothic"/>
                <a:cs typeface="Century Gothic"/>
              </a:rPr>
              <a:t>s</a:t>
            </a:r>
            <a:r>
              <a:rPr sz="1400" spc="-5" dirty="0">
                <a:latin typeface="Century Gothic"/>
                <a:cs typeface="Century Gothic"/>
              </a:rPr>
              <a:t>t</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5" dirty="0">
                <a:latin typeface="Century Gothic"/>
                <a:cs typeface="Century Gothic"/>
              </a:rPr>
              <a:t>that</a:t>
            </a:r>
            <a:r>
              <a:rPr sz="1400" dirty="0">
                <a:latin typeface="Century Gothic"/>
                <a:cs typeface="Century Gothic"/>
              </a:rPr>
              <a:t> </a:t>
            </a:r>
            <a:r>
              <a:rPr sz="1400" spc="-5" dirty="0">
                <a:latin typeface="Century Gothic"/>
                <a:cs typeface="Century Gothic"/>
              </a:rPr>
              <a:t>relate</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customer’s enga</a:t>
            </a:r>
            <a:r>
              <a:rPr sz="1400" dirty="0">
                <a:latin typeface="Century Gothic"/>
                <a:cs typeface="Century Gothic"/>
              </a:rPr>
              <a:t>g</a:t>
            </a:r>
            <a:r>
              <a:rPr sz="1400" spc="-5" dirty="0">
                <a:latin typeface="Century Gothic"/>
                <a:cs typeface="Century Gothic"/>
              </a:rPr>
              <a:t>ement</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act</a:t>
            </a:r>
            <a:r>
              <a:rPr sz="1400" dirty="0">
                <a:latin typeface="Century Gothic"/>
                <a:cs typeface="Century Gothic"/>
              </a:rPr>
              <a:t>i</a:t>
            </a:r>
            <a:r>
              <a:rPr sz="1400" spc="-5" dirty="0">
                <a:latin typeface="Century Gothic"/>
                <a:cs typeface="Century Gothic"/>
              </a:rPr>
              <a:t>ve</a:t>
            </a:r>
            <a:r>
              <a:rPr sz="1400" dirty="0">
                <a:latin typeface="Century Gothic"/>
                <a:cs typeface="Century Gothic"/>
              </a:rPr>
              <a:t> </a:t>
            </a:r>
            <a:r>
              <a:rPr sz="1400" spc="-5" dirty="0">
                <a:latin typeface="Century Gothic"/>
                <a:cs typeface="Century Gothic"/>
              </a:rPr>
              <a:t>leads</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5" dirty="0">
                <a:latin typeface="Century Gothic"/>
                <a:cs typeface="Century Gothic"/>
              </a:rPr>
              <a:t>ult</a:t>
            </a:r>
            <a:r>
              <a:rPr sz="1400" dirty="0">
                <a:latin typeface="Century Gothic"/>
                <a:cs typeface="Century Gothic"/>
              </a:rPr>
              <a:t>i</a:t>
            </a:r>
            <a:r>
              <a:rPr sz="1400" spc="-5" dirty="0">
                <a:latin typeface="Century Gothic"/>
                <a:cs typeface="Century Gothic"/>
              </a:rPr>
              <a:t>ma</a:t>
            </a:r>
            <a:r>
              <a:rPr sz="1400" spc="-15" dirty="0">
                <a:latin typeface="Century Gothic"/>
                <a:cs typeface="Century Gothic"/>
              </a:rPr>
              <a:t>t</a:t>
            </a:r>
            <a:r>
              <a:rPr sz="1400" spc="-10" dirty="0">
                <a:latin typeface="Century Gothic"/>
                <a:cs typeface="Century Gothic"/>
              </a:rPr>
              <a:t>el</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sale</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fo</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a</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organ</a:t>
            </a:r>
            <a:r>
              <a:rPr sz="1400" dirty="0">
                <a:latin typeface="Century Gothic"/>
                <a:cs typeface="Century Gothic"/>
              </a:rPr>
              <a:t>i</a:t>
            </a:r>
            <a:r>
              <a:rPr sz="1400" spc="-10" dirty="0">
                <a:latin typeface="Century Gothic"/>
                <a:cs typeface="Century Gothic"/>
              </a:rPr>
              <a:t>zat</a:t>
            </a:r>
            <a:r>
              <a:rPr sz="1400" dirty="0">
                <a:latin typeface="Century Gothic"/>
                <a:cs typeface="Century Gothic"/>
              </a:rPr>
              <a:t>i</a:t>
            </a:r>
            <a:r>
              <a:rPr sz="1400" spc="-10" dirty="0">
                <a:latin typeface="Century Gothic"/>
                <a:cs typeface="Century Gothic"/>
              </a:rPr>
              <a:t>on.</a:t>
            </a:r>
            <a:endParaRPr sz="1400">
              <a:latin typeface="Century Gothic"/>
              <a:cs typeface="Century Gothic"/>
            </a:endParaRPr>
          </a:p>
          <a:p>
            <a:pPr marL="12700" marR="318770">
              <a:lnSpc>
                <a:spcPct val="102099"/>
              </a:lnSpc>
            </a:pPr>
            <a:r>
              <a:rPr sz="1400" spc="-5" dirty="0">
                <a:latin typeface="Century Gothic"/>
                <a:cs typeface="Century Gothic"/>
              </a:rPr>
              <a:t>Soc</a:t>
            </a:r>
            <a:r>
              <a:rPr sz="1400" dirty="0">
                <a:latin typeface="Century Gothic"/>
                <a:cs typeface="Century Gothic"/>
              </a:rPr>
              <a:t>i</a:t>
            </a:r>
            <a:r>
              <a:rPr sz="1400" spc="-5" dirty="0">
                <a:latin typeface="Century Gothic"/>
                <a:cs typeface="Century Gothic"/>
              </a:rPr>
              <a:t>al</a:t>
            </a:r>
            <a:r>
              <a:rPr sz="1400" dirty="0">
                <a:latin typeface="Century Gothic"/>
                <a:cs typeface="Century Gothic"/>
              </a:rPr>
              <a:t> </a:t>
            </a:r>
            <a:r>
              <a:rPr sz="1400" spc="-5"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offers</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w</a:t>
            </a:r>
            <a:r>
              <a:rPr sz="1400" dirty="0">
                <a:latin typeface="Century Gothic"/>
                <a:cs typeface="Century Gothic"/>
              </a:rPr>
              <a:t>i</a:t>
            </a:r>
            <a:r>
              <a:rPr sz="1400" spc="-5" dirty="0">
                <a:latin typeface="Century Gothic"/>
                <a:cs typeface="Century Gothic"/>
              </a:rPr>
              <a:t>ndow</a:t>
            </a:r>
            <a:r>
              <a:rPr sz="1400" dirty="0">
                <a:latin typeface="Century Gothic"/>
                <a:cs typeface="Century Gothic"/>
              </a:rPr>
              <a:t> i</a:t>
            </a:r>
            <a:r>
              <a:rPr sz="1400" spc="-10" dirty="0">
                <a:latin typeface="Century Gothic"/>
                <a:cs typeface="Century Gothic"/>
              </a:rPr>
              <a:t>n</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an</a:t>
            </a:r>
            <a:r>
              <a:rPr sz="1400" dirty="0">
                <a:latin typeface="Century Gothic"/>
                <a:cs typeface="Century Gothic"/>
              </a:rPr>
              <a:t> </a:t>
            </a:r>
            <a:r>
              <a:rPr sz="1400" spc="-5" dirty="0">
                <a:latin typeface="Century Gothic"/>
                <a:cs typeface="Century Gothic"/>
              </a:rPr>
              <a:t>o</a:t>
            </a:r>
            <a:r>
              <a:rPr sz="1400" spc="-25" dirty="0">
                <a:latin typeface="Century Gothic"/>
                <a:cs typeface="Century Gothic"/>
              </a:rPr>
              <a:t>r</a:t>
            </a:r>
            <a:r>
              <a:rPr sz="1400" spc="-5" dirty="0">
                <a:latin typeface="Century Gothic"/>
                <a:cs typeface="Century Gothic"/>
              </a:rPr>
              <a:t>ganiza</a:t>
            </a:r>
            <a:r>
              <a:rPr sz="1400" spc="-15" dirty="0">
                <a:latin typeface="Century Gothic"/>
                <a:cs typeface="Century Gothic"/>
              </a:rPr>
              <a:t>t</a:t>
            </a:r>
            <a:r>
              <a:rPr sz="1400" dirty="0">
                <a:latin typeface="Century Gothic"/>
                <a:cs typeface="Century Gothic"/>
              </a:rPr>
              <a:t>i</a:t>
            </a:r>
            <a:r>
              <a:rPr sz="1400" spc="-5" dirty="0">
                <a:latin typeface="Century Gothic"/>
                <a:cs typeface="Century Gothic"/>
              </a:rPr>
              <a:t>on</a:t>
            </a:r>
            <a:r>
              <a:rPr sz="1400" spc="-10" dirty="0">
                <a:latin typeface="Century Gothic"/>
                <a:cs typeface="Century Gothic"/>
              </a:rPr>
              <a:t>’</a:t>
            </a:r>
            <a:r>
              <a:rPr sz="1400" spc="-5" dirty="0">
                <a:latin typeface="Century Gothic"/>
                <a:cs typeface="Century Gothic"/>
              </a:rPr>
              <a:t>s</a:t>
            </a:r>
            <a:r>
              <a:rPr sz="1400" dirty="0">
                <a:latin typeface="Century Gothic"/>
                <a:cs typeface="Century Gothic"/>
              </a:rPr>
              <a:t> </a:t>
            </a:r>
            <a:r>
              <a:rPr sz="1400" spc="-5" dirty="0">
                <a:latin typeface="Century Gothic"/>
                <a:cs typeface="Century Gothic"/>
              </a:rPr>
              <a:t>mission,</a:t>
            </a:r>
            <a:r>
              <a:rPr sz="1400" dirty="0">
                <a:latin typeface="Century Gothic"/>
                <a:cs typeface="Century Gothic"/>
              </a:rPr>
              <a:t> </a:t>
            </a:r>
            <a:r>
              <a:rPr sz="1400" spc="-5" dirty="0">
                <a:latin typeface="Century Gothic"/>
                <a:cs typeface="Century Gothic"/>
              </a:rPr>
              <a:t>commi</a:t>
            </a:r>
            <a:r>
              <a:rPr sz="1400" spc="-15" dirty="0">
                <a:latin typeface="Century Gothic"/>
                <a:cs typeface="Century Gothic"/>
              </a:rPr>
              <a:t>t</a:t>
            </a:r>
            <a:r>
              <a:rPr sz="1400" spc="-5" dirty="0">
                <a:latin typeface="Century Gothic"/>
                <a:cs typeface="Century Gothic"/>
              </a:rPr>
              <a:t>ment</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the communi</a:t>
            </a:r>
            <a:r>
              <a:rPr sz="1400" spc="-15" dirty="0">
                <a:latin typeface="Century Gothic"/>
                <a:cs typeface="Century Gothic"/>
              </a:rPr>
              <a:t>t</a:t>
            </a:r>
            <a:r>
              <a:rPr sz="1400" dirty="0">
                <a:latin typeface="Century Gothic"/>
                <a:cs typeface="Century Gothic"/>
              </a:rPr>
              <a:t>i</a:t>
            </a:r>
            <a:r>
              <a:rPr sz="1400" spc="-5" dirty="0">
                <a:latin typeface="Century Gothic"/>
                <a:cs typeface="Century Gothic"/>
              </a:rPr>
              <a:t>es</a:t>
            </a:r>
            <a:r>
              <a:rPr sz="1400" dirty="0">
                <a:latin typeface="Century Gothic"/>
                <a:cs typeface="Century Gothic"/>
              </a:rPr>
              <a:t> </a:t>
            </a:r>
            <a:r>
              <a:rPr sz="1400" spc="-5" dirty="0">
                <a:latin typeface="Century Gothic"/>
                <a:cs typeface="Century Gothic"/>
              </a:rPr>
              <a:t>they</a:t>
            </a:r>
            <a:r>
              <a:rPr sz="1400" dirty="0">
                <a:latin typeface="Century Gothic"/>
                <a:cs typeface="Century Gothic"/>
              </a:rPr>
              <a:t> </a:t>
            </a:r>
            <a:r>
              <a:rPr sz="1400" spc="-5" dirty="0">
                <a:latin typeface="Century Gothic"/>
                <a:cs typeface="Century Gothic"/>
              </a:rPr>
              <a:t>serve,</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 </a:t>
            </a:r>
            <a:r>
              <a:rPr sz="1400" spc="-5" dirty="0">
                <a:latin typeface="Century Gothic"/>
                <a:cs typeface="Century Gothic"/>
              </a:rPr>
              <a:t>ability to</a:t>
            </a:r>
            <a:r>
              <a:rPr sz="1400" spc="-10" dirty="0">
                <a:latin typeface="Century Gothic"/>
                <a:cs typeface="Century Gothic"/>
              </a:rPr>
              <a:t> </a:t>
            </a:r>
            <a:r>
              <a:rPr sz="1400" spc="-5" dirty="0">
                <a:latin typeface="Century Gothic"/>
                <a:cs typeface="Century Gothic"/>
              </a:rPr>
              <a:t>connect</a:t>
            </a:r>
            <a:r>
              <a:rPr sz="1400" dirty="0">
                <a:latin typeface="Century Gothic"/>
                <a:cs typeface="Century Gothic"/>
              </a:rPr>
              <a:t> </a:t>
            </a:r>
            <a:r>
              <a:rPr sz="1400" spc="-5" dirty="0">
                <a:latin typeface="Century Gothic"/>
                <a:cs typeface="Century Gothic"/>
              </a:rPr>
              <a:t>directly</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the</a:t>
            </a:r>
            <a:r>
              <a:rPr sz="1400" dirty="0">
                <a:latin typeface="Century Gothic"/>
                <a:cs typeface="Century Gothic"/>
              </a:rPr>
              <a:t> </a:t>
            </a:r>
            <a:r>
              <a:rPr sz="1400" spc="-5" dirty="0">
                <a:latin typeface="Century Gothic"/>
                <a:cs typeface="Century Gothic"/>
              </a:rPr>
              <a:t>consumer.</a:t>
            </a:r>
            <a:endParaRPr sz="1400">
              <a:latin typeface="Century Gothic"/>
              <a:cs typeface="Century Gothic"/>
            </a:endParaRPr>
          </a:p>
          <a:p>
            <a:pPr marL="12700" marR="819785">
              <a:lnSpc>
                <a:spcPct val="102099"/>
              </a:lnSpc>
            </a:pPr>
            <a:r>
              <a:rPr sz="1400" spc="-10" dirty="0">
                <a:latin typeface="Century Gothic"/>
                <a:cs typeface="Century Gothic"/>
              </a:rPr>
              <a:t>Soc</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metr</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an</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analyt</a:t>
            </a:r>
            <a:r>
              <a:rPr sz="1400" dirty="0">
                <a:latin typeface="Century Gothic"/>
                <a:cs typeface="Century Gothic"/>
              </a:rPr>
              <a:t>i</a:t>
            </a:r>
            <a:r>
              <a:rPr sz="1400" spc="-10" dirty="0">
                <a:latin typeface="Century Gothic"/>
                <a:cs typeface="Century Gothic"/>
              </a:rPr>
              <a:t>c</a:t>
            </a:r>
            <a:r>
              <a:rPr sz="1400" spc="-5" dirty="0">
                <a:latin typeface="Century Gothic"/>
                <a:cs typeface="Century Gothic"/>
              </a:rPr>
              <a:t>s</a:t>
            </a:r>
            <a:r>
              <a:rPr sz="1400" dirty="0">
                <a:latin typeface="Century Gothic"/>
                <a:cs typeface="Century Gothic"/>
              </a:rPr>
              <a:t> </a:t>
            </a:r>
            <a:r>
              <a:rPr sz="1400" spc="-10" dirty="0">
                <a:latin typeface="Century Gothic"/>
                <a:cs typeface="Century Gothic"/>
              </a:rPr>
              <a:t>quant</a:t>
            </a:r>
            <a:r>
              <a:rPr sz="1400" dirty="0">
                <a:latin typeface="Century Gothic"/>
                <a:cs typeface="Century Gothic"/>
              </a:rPr>
              <a:t>i</a:t>
            </a:r>
            <a:r>
              <a:rPr sz="1400" spc="-10" dirty="0">
                <a:latin typeface="Century Gothic"/>
                <a:cs typeface="Century Gothic"/>
              </a:rPr>
              <a:t>f</a:t>
            </a:r>
            <a:r>
              <a:rPr sz="1400" spc="-5" dirty="0">
                <a:latin typeface="Century Gothic"/>
                <a:cs typeface="Century Gothic"/>
              </a:rPr>
              <a:t>y</a:t>
            </a:r>
            <a:r>
              <a:rPr sz="1400" dirty="0">
                <a:latin typeface="Century Gothic"/>
                <a:cs typeface="Century Gothic"/>
              </a:rPr>
              <a:t> </a:t>
            </a:r>
            <a:r>
              <a:rPr sz="1400" spc="-10" dirty="0">
                <a:latin typeface="Century Gothic"/>
                <a:cs typeface="Century Gothic"/>
              </a:rPr>
              <a:t>relat</a:t>
            </a:r>
            <a:r>
              <a:rPr sz="1400" dirty="0">
                <a:latin typeface="Century Gothic"/>
                <a:cs typeface="Century Gothic"/>
              </a:rPr>
              <a:t>i</a:t>
            </a:r>
            <a:r>
              <a:rPr sz="1400" spc="-10" dirty="0">
                <a:latin typeface="Century Gothic"/>
                <a:cs typeface="Century Gothic"/>
              </a:rPr>
              <a:t>onsh</a:t>
            </a:r>
            <a:r>
              <a:rPr sz="1400" dirty="0">
                <a:latin typeface="Century Gothic"/>
                <a:cs typeface="Century Gothic"/>
              </a:rPr>
              <a:t>i</a:t>
            </a:r>
            <a:r>
              <a:rPr sz="1400" spc="-5" dirty="0">
                <a:latin typeface="Century Gothic"/>
                <a:cs typeface="Century Gothic"/>
              </a:rPr>
              <a:t>ps</a:t>
            </a:r>
            <a:r>
              <a:rPr sz="1400" dirty="0">
                <a:latin typeface="Century Gothic"/>
                <a:cs typeface="Century Gothic"/>
              </a:rPr>
              <a:t> </a:t>
            </a:r>
            <a:r>
              <a:rPr sz="1400" spc="-10" dirty="0">
                <a:latin typeface="Century Gothic"/>
                <a:cs typeface="Century Gothic"/>
              </a:rPr>
              <a:t>wit</a:t>
            </a:r>
            <a:r>
              <a:rPr sz="1400" spc="-5" dirty="0">
                <a:latin typeface="Century Gothic"/>
                <a:cs typeface="Century Gothic"/>
              </a:rPr>
              <a:t>h</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10" dirty="0">
                <a:latin typeface="Century Gothic"/>
                <a:cs typeface="Century Gothic"/>
              </a:rPr>
              <a:t>businesses </a:t>
            </a:r>
            <a:r>
              <a:rPr sz="1400" spc="-5" dirty="0">
                <a:latin typeface="Century Gothic"/>
                <a:cs typeface="Century Gothic"/>
              </a:rPr>
              <a:t>customers.</a:t>
            </a:r>
            <a:endParaRPr sz="1400">
              <a:latin typeface="Century Gothic"/>
              <a:cs typeface="Century Gothic"/>
            </a:endParaRPr>
          </a:p>
          <a:p>
            <a:pPr>
              <a:lnSpc>
                <a:spcPct val="100000"/>
              </a:lnSpc>
              <a:spcBef>
                <a:spcPts val="49"/>
              </a:spcBef>
            </a:pPr>
            <a:endParaRPr sz="1450">
              <a:latin typeface="Times New Roman"/>
              <a:cs typeface="Times New Roman"/>
            </a:endParaRPr>
          </a:p>
          <a:p>
            <a:pPr marL="12700" marR="5080">
              <a:lnSpc>
                <a:spcPct val="102099"/>
              </a:lnSpc>
            </a:pPr>
            <a:r>
              <a:rPr sz="1400" spc="-10" dirty="0">
                <a:latin typeface="Century Gothic"/>
                <a:cs typeface="Century Gothic"/>
              </a:rPr>
              <a:t>Fo</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bus</a:t>
            </a:r>
            <a:r>
              <a:rPr sz="1400" dirty="0">
                <a:latin typeface="Century Gothic"/>
                <a:cs typeface="Century Gothic"/>
              </a:rPr>
              <a:t>i</a:t>
            </a:r>
            <a:r>
              <a:rPr sz="1400" spc="-10" dirty="0">
                <a:latin typeface="Century Gothic"/>
                <a:cs typeface="Century Gothic"/>
              </a:rPr>
              <a:t>nesses</a:t>
            </a:r>
            <a:r>
              <a:rPr sz="1400" spc="-5" dirty="0">
                <a:latin typeface="Century Gothic"/>
                <a:cs typeface="Century Gothic"/>
              </a:rPr>
              <a:t>,</a:t>
            </a:r>
            <a:r>
              <a:rPr sz="1400" dirty="0">
                <a:latin typeface="Century Gothic"/>
                <a:cs typeface="Century Gothic"/>
              </a:rPr>
              <a:t> </a:t>
            </a:r>
            <a:r>
              <a:rPr sz="1400" spc="-10" dirty="0">
                <a:latin typeface="Century Gothic"/>
                <a:cs typeface="Century Gothic"/>
              </a:rPr>
              <a:t>a</a:t>
            </a:r>
            <a:r>
              <a:rPr sz="1400" dirty="0">
                <a:latin typeface="Century Gothic"/>
                <a:cs typeface="Century Gothic"/>
              </a:rPr>
              <a:t>n</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fo</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you</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profess</a:t>
            </a:r>
            <a:r>
              <a:rPr sz="1400" dirty="0">
                <a:latin typeface="Century Gothic"/>
                <a:cs typeface="Century Gothic"/>
              </a:rPr>
              <a:t>i</a:t>
            </a:r>
            <a:r>
              <a:rPr sz="1400" spc="-10" dirty="0">
                <a:latin typeface="Century Gothic"/>
                <a:cs typeface="Century Gothic"/>
              </a:rPr>
              <a:t>onal/pe</a:t>
            </a:r>
            <a:r>
              <a:rPr sz="1400" dirty="0">
                <a:latin typeface="Century Gothic"/>
                <a:cs typeface="Century Gothic"/>
              </a:rPr>
              <a:t>r</a:t>
            </a:r>
            <a:r>
              <a:rPr sz="1400" spc="-10" dirty="0">
                <a:latin typeface="Century Gothic"/>
                <a:cs typeface="Century Gothic"/>
              </a:rPr>
              <a:t>sona</a:t>
            </a:r>
            <a:r>
              <a:rPr sz="1400" spc="-5" dirty="0">
                <a:latin typeface="Century Gothic"/>
                <a:cs typeface="Century Gothic"/>
              </a:rPr>
              <a:t>l</a:t>
            </a:r>
            <a:r>
              <a:rPr sz="1400" dirty="0">
                <a:latin typeface="Century Gothic"/>
                <a:cs typeface="Century Gothic"/>
              </a:rPr>
              <a:t> </a:t>
            </a:r>
            <a:r>
              <a:rPr sz="1400" spc="-10" dirty="0">
                <a:latin typeface="Century Gothic"/>
                <a:cs typeface="Century Gothic"/>
              </a:rPr>
              <a:t>webs</a:t>
            </a:r>
            <a:r>
              <a:rPr sz="1400" dirty="0">
                <a:latin typeface="Century Gothic"/>
                <a:cs typeface="Century Gothic"/>
              </a:rPr>
              <a:t>i</a:t>
            </a:r>
            <a:r>
              <a:rPr sz="1400" spc="-5" dirty="0">
                <a:latin typeface="Century Gothic"/>
                <a:cs typeface="Century Gothic"/>
              </a:rPr>
              <a:t>te</a:t>
            </a:r>
            <a:r>
              <a:rPr sz="1400" dirty="0">
                <a:latin typeface="Century Gothic"/>
                <a:cs typeface="Century Gothic"/>
              </a:rPr>
              <a:t> </a:t>
            </a:r>
            <a:r>
              <a:rPr sz="1400" spc="-10" dirty="0">
                <a:latin typeface="Century Gothic"/>
                <a:cs typeface="Century Gothic"/>
              </a:rPr>
              <a:t>ther</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a</a:t>
            </a:r>
            <a:r>
              <a:rPr sz="1400" dirty="0">
                <a:latin typeface="Century Gothic"/>
                <a:cs typeface="Century Gothic"/>
              </a:rPr>
              <a:t>r</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t</a:t>
            </a:r>
            <a:r>
              <a:rPr sz="1400" dirty="0">
                <a:latin typeface="Century Gothic"/>
                <a:cs typeface="Century Gothic"/>
              </a:rPr>
              <a:t>h</a:t>
            </a:r>
            <a:r>
              <a:rPr sz="1400" spc="-10" dirty="0">
                <a:latin typeface="Century Gothic"/>
                <a:cs typeface="Century Gothic"/>
              </a:rPr>
              <a:t>re</a:t>
            </a:r>
            <a:r>
              <a:rPr sz="1400" spc="-5" dirty="0">
                <a:latin typeface="Century Gothic"/>
                <a:cs typeface="Century Gothic"/>
              </a:rPr>
              <a:t>e</a:t>
            </a:r>
            <a:r>
              <a:rPr sz="1400" dirty="0">
                <a:latin typeface="Century Gothic"/>
                <a:cs typeface="Century Gothic"/>
              </a:rPr>
              <a:t> i</a:t>
            </a:r>
            <a:r>
              <a:rPr sz="1400" spc="-5" dirty="0">
                <a:latin typeface="Century Gothic"/>
                <a:cs typeface="Century Gothic"/>
              </a:rPr>
              <a:t>m</a:t>
            </a:r>
            <a:r>
              <a:rPr sz="1400" spc="-10" dirty="0">
                <a:latin typeface="Century Gothic"/>
                <a:cs typeface="Century Gothic"/>
              </a:rPr>
              <a:t>portant </a:t>
            </a:r>
            <a:r>
              <a:rPr sz="1400" spc="-5" dirty="0">
                <a:latin typeface="Century Gothic"/>
                <a:cs typeface="Century Gothic"/>
              </a:rPr>
              <a:t>metr</a:t>
            </a:r>
            <a:r>
              <a:rPr sz="1400" dirty="0">
                <a:latin typeface="Century Gothic"/>
                <a:cs typeface="Century Gothic"/>
              </a:rPr>
              <a:t>i</a:t>
            </a:r>
            <a:r>
              <a:rPr sz="1400" spc="-5" dirty="0">
                <a:latin typeface="Century Gothic"/>
                <a:cs typeface="Century Gothic"/>
              </a:rPr>
              <a:t>cs</a:t>
            </a:r>
            <a:r>
              <a:rPr sz="1400" dirty="0">
                <a:latin typeface="Century Gothic"/>
                <a:cs typeface="Century Gothic"/>
              </a:rPr>
              <a:t> </a:t>
            </a:r>
            <a:r>
              <a:rPr sz="1400" spc="-5" dirty="0">
                <a:latin typeface="Century Gothic"/>
                <a:cs typeface="Century Gothic"/>
              </a:rPr>
              <a:t>that</a:t>
            </a:r>
            <a:r>
              <a:rPr sz="1400" dirty="0">
                <a:latin typeface="Century Gothic"/>
                <a:cs typeface="Century Gothic"/>
              </a:rPr>
              <a:t> </a:t>
            </a:r>
            <a:r>
              <a:rPr sz="1400" spc="-5" dirty="0">
                <a:latin typeface="Century Gothic"/>
                <a:cs typeface="Century Gothic"/>
              </a:rPr>
              <a:t>need</a:t>
            </a:r>
            <a:r>
              <a:rPr sz="1400" dirty="0">
                <a:latin typeface="Century Gothic"/>
                <a:cs typeface="Century Gothic"/>
              </a:rPr>
              <a:t> </a:t>
            </a:r>
            <a:r>
              <a:rPr sz="1400" spc="-5" dirty="0">
                <a:latin typeface="Century Gothic"/>
                <a:cs typeface="Century Gothic"/>
              </a:rPr>
              <a:t>track</a:t>
            </a:r>
            <a:r>
              <a:rPr sz="1400" dirty="0">
                <a:latin typeface="Century Gothic"/>
                <a:cs typeface="Century Gothic"/>
              </a:rPr>
              <a:t>i</a:t>
            </a:r>
            <a:r>
              <a:rPr sz="1400" spc="-5" dirty="0">
                <a:latin typeface="Century Gothic"/>
                <a:cs typeface="Century Gothic"/>
              </a:rPr>
              <a:t>ng</a:t>
            </a:r>
            <a:r>
              <a:rPr sz="1400" dirty="0">
                <a:latin typeface="Century Gothic"/>
                <a:cs typeface="Century Gothic"/>
              </a:rPr>
              <a:t> </a:t>
            </a:r>
            <a:r>
              <a:rPr sz="1400" spc="-5" dirty="0">
                <a:latin typeface="Century Gothic"/>
                <a:cs typeface="Century Gothic"/>
              </a:rPr>
              <a:t>they</a:t>
            </a:r>
            <a:r>
              <a:rPr sz="1400" dirty="0">
                <a:latin typeface="Century Gothic"/>
                <a:cs typeface="Century Gothic"/>
              </a:rPr>
              <a:t> </a:t>
            </a:r>
            <a:r>
              <a:rPr sz="1400" spc="-5" dirty="0">
                <a:latin typeface="Century Gothic"/>
                <a:cs typeface="Century Gothic"/>
              </a:rPr>
              <a:t>are:</a:t>
            </a:r>
            <a:endParaRPr sz="1400">
              <a:latin typeface="Century Gothic"/>
              <a:cs typeface="Century Gothic"/>
            </a:endParaRPr>
          </a:p>
          <a:p>
            <a:pPr>
              <a:lnSpc>
                <a:spcPct val="100000"/>
              </a:lnSpc>
              <a:spcBef>
                <a:spcPts val="43"/>
              </a:spcBef>
            </a:pPr>
            <a:endParaRPr sz="1450">
              <a:latin typeface="Times New Roman"/>
              <a:cs typeface="Times New Roman"/>
            </a:endParaRPr>
          </a:p>
          <a:p>
            <a:pPr marL="1793239" marR="1921510">
              <a:lnSpc>
                <a:spcPct val="102099"/>
              </a:lnSpc>
            </a:pPr>
            <a:r>
              <a:rPr sz="1400" b="1" spc="-5" dirty="0">
                <a:latin typeface="Century Gothic"/>
                <a:cs typeface="Century Gothic"/>
              </a:rPr>
              <a:t>1.To increase social media engagement 2.To increase website traffic</a:t>
            </a:r>
            <a:endParaRPr sz="1400">
              <a:latin typeface="Century Gothic"/>
              <a:cs typeface="Century Gothic"/>
            </a:endParaRPr>
          </a:p>
          <a:p>
            <a:pPr marL="1793239">
              <a:lnSpc>
                <a:spcPct val="100000"/>
              </a:lnSpc>
              <a:spcBef>
                <a:spcPts val="35"/>
              </a:spcBef>
            </a:pPr>
            <a:r>
              <a:rPr sz="1400" b="1" spc="-5" dirty="0">
                <a:latin typeface="Century Gothic"/>
                <a:cs typeface="Century Gothic"/>
              </a:rPr>
              <a:t>3.To increase brand awareness</a:t>
            </a:r>
            <a:endParaRPr sz="1400">
              <a:latin typeface="Century Gothic"/>
              <a:cs typeface="Century Gothic"/>
            </a:endParaRPr>
          </a:p>
          <a:p>
            <a:pPr>
              <a:lnSpc>
                <a:spcPct val="100000"/>
              </a:lnSpc>
              <a:spcBef>
                <a:spcPts val="3"/>
              </a:spcBef>
            </a:pPr>
            <a:endParaRPr sz="1500">
              <a:latin typeface="Times New Roman"/>
              <a:cs typeface="Times New Roman"/>
            </a:endParaRPr>
          </a:p>
          <a:p>
            <a:pPr marL="12700" marR="100330">
              <a:lnSpc>
                <a:spcPct val="102099"/>
              </a:lnSpc>
            </a:pPr>
            <a:r>
              <a:rPr sz="1400" spc="-25" dirty="0">
                <a:latin typeface="Century Gothic"/>
                <a:cs typeface="Century Gothic"/>
              </a:rPr>
              <a:t>W</a:t>
            </a:r>
            <a:r>
              <a:rPr sz="1400" spc="0" dirty="0">
                <a:latin typeface="Century Gothic"/>
                <a:cs typeface="Century Gothic"/>
              </a:rPr>
              <a:t>h</a:t>
            </a:r>
            <a:r>
              <a:rPr sz="1400" spc="-10" dirty="0">
                <a:latin typeface="Century Gothic"/>
                <a:cs typeface="Century Gothic"/>
              </a:rPr>
              <a:t>e</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t</a:t>
            </a:r>
            <a:r>
              <a:rPr sz="1400" dirty="0">
                <a:latin typeface="Century Gothic"/>
                <a:cs typeface="Century Gothic"/>
              </a:rPr>
              <a:t>h</a:t>
            </a:r>
            <a:r>
              <a:rPr sz="1400" spc="-10" dirty="0">
                <a:latin typeface="Century Gothic"/>
                <a:cs typeface="Century Gothic"/>
              </a:rPr>
              <a:t>es</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met</a:t>
            </a:r>
            <a:r>
              <a:rPr sz="1400" dirty="0">
                <a:latin typeface="Century Gothic"/>
                <a:cs typeface="Century Gothic"/>
              </a:rPr>
              <a:t>ri</a:t>
            </a:r>
            <a:r>
              <a:rPr sz="1400" spc="-5" dirty="0">
                <a:latin typeface="Century Gothic"/>
                <a:cs typeface="Century Gothic"/>
              </a:rPr>
              <a:t>cs</a:t>
            </a:r>
            <a:r>
              <a:rPr sz="1400" dirty="0">
                <a:latin typeface="Century Gothic"/>
                <a:cs typeface="Century Gothic"/>
              </a:rPr>
              <a:t> </a:t>
            </a:r>
            <a:r>
              <a:rPr sz="1400" spc="-10" dirty="0">
                <a:latin typeface="Century Gothic"/>
                <a:cs typeface="Century Gothic"/>
              </a:rPr>
              <a:t>ar</a:t>
            </a:r>
            <a:r>
              <a:rPr sz="1400" spc="-5" dirty="0">
                <a:latin typeface="Century Gothic"/>
                <a:cs typeface="Century Gothic"/>
              </a:rPr>
              <a:t>e</a:t>
            </a:r>
            <a:r>
              <a:rPr sz="1400" dirty="0">
                <a:latin typeface="Century Gothic"/>
                <a:cs typeface="Century Gothic"/>
              </a:rPr>
              <a:t> </a:t>
            </a:r>
            <a:r>
              <a:rPr sz="1400" spc="-10" dirty="0">
                <a:latin typeface="Century Gothic"/>
                <a:cs typeface="Century Gothic"/>
              </a:rPr>
              <a:t>ach</a:t>
            </a:r>
            <a:r>
              <a:rPr sz="1400" dirty="0">
                <a:latin typeface="Century Gothic"/>
                <a:cs typeface="Century Gothic"/>
              </a:rPr>
              <a:t>i</a:t>
            </a:r>
            <a:r>
              <a:rPr sz="1400" spc="-10" dirty="0">
                <a:latin typeface="Century Gothic"/>
                <a:cs typeface="Century Gothic"/>
              </a:rPr>
              <a:t>eve</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yo</a:t>
            </a:r>
            <a:r>
              <a:rPr sz="1400" spc="-5" dirty="0">
                <a:latin typeface="Century Gothic"/>
                <a:cs typeface="Century Gothic"/>
              </a:rPr>
              <a:t>u</a:t>
            </a:r>
            <a:r>
              <a:rPr sz="1400" dirty="0">
                <a:latin typeface="Century Gothic"/>
                <a:cs typeface="Century Gothic"/>
              </a:rPr>
              <a:t> </a:t>
            </a:r>
            <a:r>
              <a:rPr sz="1400" spc="-10" dirty="0">
                <a:latin typeface="Century Gothic"/>
                <a:cs typeface="Century Gothic"/>
              </a:rPr>
              <a:t>soci</a:t>
            </a:r>
            <a:r>
              <a:rPr sz="1400" spc="-5" dirty="0">
                <a:latin typeface="Century Gothic"/>
                <a:cs typeface="Century Gothic"/>
              </a:rPr>
              <a:t>al</a:t>
            </a:r>
            <a:r>
              <a:rPr sz="1400" dirty="0">
                <a:latin typeface="Century Gothic"/>
                <a:cs typeface="Century Gothic"/>
              </a:rPr>
              <a:t> </a:t>
            </a:r>
            <a:r>
              <a:rPr sz="1400" spc="-5" dirty="0">
                <a:latin typeface="Century Gothic"/>
                <a:cs typeface="Century Gothic"/>
              </a:rPr>
              <a:t>med</a:t>
            </a:r>
            <a:r>
              <a:rPr sz="1400" dirty="0">
                <a:latin typeface="Century Gothic"/>
                <a:cs typeface="Century Gothic"/>
              </a:rPr>
              <a:t>i</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stra</a:t>
            </a:r>
            <a:r>
              <a:rPr sz="1400" dirty="0">
                <a:latin typeface="Century Gothic"/>
                <a:cs typeface="Century Gothic"/>
              </a:rPr>
              <a:t>t</a:t>
            </a:r>
            <a:r>
              <a:rPr sz="1400" spc="-10" dirty="0">
                <a:latin typeface="Century Gothic"/>
                <a:cs typeface="Century Gothic"/>
              </a:rPr>
              <a:t>e</a:t>
            </a:r>
            <a:r>
              <a:rPr sz="1400" spc="-5" dirty="0">
                <a:latin typeface="Century Gothic"/>
                <a:cs typeface="Century Gothic"/>
              </a:rPr>
              <a:t>gy</a:t>
            </a:r>
            <a:r>
              <a:rPr sz="1400" spc="5" dirty="0">
                <a:latin typeface="Century Gothic"/>
                <a:cs typeface="Century Gothic"/>
              </a:rPr>
              <a:t> </a:t>
            </a:r>
            <a:r>
              <a:rPr sz="1400" dirty="0">
                <a:latin typeface="Century Gothic"/>
                <a:cs typeface="Century Gothic"/>
              </a:rPr>
              <a:t>i</a:t>
            </a:r>
            <a:r>
              <a:rPr sz="1400" spc="-5" dirty="0">
                <a:latin typeface="Century Gothic"/>
                <a:cs typeface="Century Gothic"/>
              </a:rPr>
              <a:t>s a</a:t>
            </a:r>
            <a:r>
              <a:rPr sz="1400" dirty="0">
                <a:latin typeface="Century Gothic"/>
                <a:cs typeface="Century Gothic"/>
              </a:rPr>
              <a:t> </a:t>
            </a:r>
            <a:r>
              <a:rPr sz="1400" spc="-5" dirty="0">
                <a:latin typeface="Century Gothic"/>
                <a:cs typeface="Century Gothic"/>
              </a:rPr>
              <a:t>success.</a:t>
            </a:r>
            <a:r>
              <a:rPr sz="1400" spc="-10" dirty="0">
                <a:latin typeface="Century Gothic"/>
                <a:cs typeface="Century Gothic"/>
              </a:rPr>
              <a:t> </a:t>
            </a:r>
            <a:r>
              <a:rPr sz="1400" spc="5" dirty="0">
                <a:latin typeface="Century Gothic"/>
                <a:cs typeface="Century Gothic"/>
              </a:rPr>
              <a:t>Y</a:t>
            </a:r>
            <a:r>
              <a:rPr sz="1400" spc="-10" dirty="0">
                <a:latin typeface="Century Gothic"/>
                <a:cs typeface="Century Gothic"/>
              </a:rPr>
              <a:t>o</a:t>
            </a:r>
            <a:r>
              <a:rPr sz="1400" spc="-5" dirty="0">
                <a:latin typeface="Century Gothic"/>
                <a:cs typeface="Century Gothic"/>
              </a:rPr>
              <a:t>ur SMART</a:t>
            </a:r>
            <a:r>
              <a:rPr sz="1400" dirty="0">
                <a:latin typeface="Century Gothic"/>
                <a:cs typeface="Century Gothic"/>
              </a:rPr>
              <a:t> </a:t>
            </a:r>
            <a:r>
              <a:rPr sz="1400" spc="-5" dirty="0">
                <a:latin typeface="Century Gothic"/>
                <a:cs typeface="Century Gothic"/>
              </a:rPr>
              <a:t>goals</a:t>
            </a:r>
            <a:r>
              <a:rPr sz="1400" dirty="0">
                <a:latin typeface="Century Gothic"/>
                <a:cs typeface="Century Gothic"/>
              </a:rPr>
              <a:t> </a:t>
            </a:r>
            <a:r>
              <a:rPr sz="1400" spc="-5" dirty="0">
                <a:latin typeface="Century Gothic"/>
                <a:cs typeface="Century Gothic"/>
              </a:rPr>
              <a:t>will</a:t>
            </a:r>
            <a:r>
              <a:rPr sz="1400" dirty="0">
                <a:latin typeface="Century Gothic"/>
                <a:cs typeface="Century Gothic"/>
              </a:rPr>
              <a:t> </a:t>
            </a:r>
            <a:r>
              <a:rPr sz="1400" spc="-15" dirty="0">
                <a:latin typeface="Century Gothic"/>
                <a:cs typeface="Century Gothic"/>
              </a:rPr>
              <a:t>f</a:t>
            </a:r>
            <a:r>
              <a:rPr sz="1400" spc="-5" dirty="0">
                <a:latin typeface="Century Gothic"/>
                <a:cs typeface="Century Gothic"/>
              </a:rPr>
              <a:t>ocus</a:t>
            </a:r>
            <a:r>
              <a:rPr sz="1400" dirty="0">
                <a:latin typeface="Century Gothic"/>
                <a:cs typeface="Century Gothic"/>
              </a:rPr>
              <a:t> </a:t>
            </a:r>
            <a:r>
              <a:rPr sz="1400" spc="-5" dirty="0">
                <a:latin typeface="Century Gothic"/>
                <a:cs typeface="Century Gothic"/>
              </a:rPr>
              <a:t>on</a:t>
            </a:r>
            <a:r>
              <a:rPr sz="1400" dirty="0">
                <a:latin typeface="Century Gothic"/>
                <a:cs typeface="Century Gothic"/>
              </a:rPr>
              <a:t> </a:t>
            </a:r>
            <a:r>
              <a:rPr sz="1400" spc="-5" dirty="0">
                <a:latin typeface="Century Gothic"/>
                <a:cs typeface="Century Gothic"/>
              </a:rPr>
              <a:t>these</a:t>
            </a:r>
            <a:r>
              <a:rPr sz="1400" dirty="0">
                <a:latin typeface="Century Gothic"/>
                <a:cs typeface="Century Gothic"/>
              </a:rPr>
              <a:t> </a:t>
            </a:r>
            <a:r>
              <a:rPr sz="1400" spc="-5" dirty="0">
                <a:latin typeface="Century Gothic"/>
                <a:cs typeface="Century Gothic"/>
              </a:rPr>
              <a:t>ob</a:t>
            </a:r>
            <a:r>
              <a:rPr sz="1400" spc="0" dirty="0">
                <a:latin typeface="Century Gothic"/>
                <a:cs typeface="Century Gothic"/>
              </a:rPr>
              <a:t>j</a:t>
            </a:r>
            <a:r>
              <a:rPr sz="1400" spc="-10" dirty="0">
                <a:latin typeface="Century Gothic"/>
                <a:cs typeface="Century Gothic"/>
              </a:rPr>
              <a:t>e</a:t>
            </a:r>
            <a:r>
              <a:rPr sz="1400" spc="-5" dirty="0">
                <a:latin typeface="Century Gothic"/>
                <a:cs typeface="Century Gothic"/>
              </a:rPr>
              <a:t>c</a:t>
            </a:r>
            <a:r>
              <a:rPr sz="1400" spc="-15" dirty="0">
                <a:latin typeface="Century Gothic"/>
                <a:cs typeface="Century Gothic"/>
              </a:rPr>
              <a:t>t</a:t>
            </a:r>
            <a:r>
              <a:rPr sz="1400" spc="-5" dirty="0">
                <a:latin typeface="Century Gothic"/>
                <a:cs typeface="Century Gothic"/>
              </a:rPr>
              <a:t>ive</a:t>
            </a:r>
            <a:r>
              <a:rPr sz="1400" spc="5" dirty="0">
                <a:latin typeface="Century Gothic"/>
                <a:cs typeface="Century Gothic"/>
              </a:rPr>
              <a:t>s</a:t>
            </a:r>
            <a:r>
              <a:rPr sz="1400" spc="-5" dirty="0">
                <a:latin typeface="Century Gothic"/>
                <a:cs typeface="Century Gothic"/>
              </a:rPr>
              <a:t>.</a:t>
            </a:r>
            <a:r>
              <a:rPr sz="1400" spc="-10" dirty="0">
                <a:latin typeface="Century Gothic"/>
                <a:cs typeface="Century Gothic"/>
              </a:rPr>
              <a:t> </a:t>
            </a:r>
            <a:r>
              <a:rPr sz="1400" spc="-5" dirty="0">
                <a:latin typeface="Century Gothic"/>
                <a:cs typeface="Century Gothic"/>
              </a:rPr>
              <a:t>The</a:t>
            </a:r>
            <a:r>
              <a:rPr sz="1400" dirty="0">
                <a:latin typeface="Century Gothic"/>
                <a:cs typeface="Century Gothic"/>
              </a:rPr>
              <a:t> </a:t>
            </a:r>
            <a:r>
              <a:rPr sz="1400" spc="-5" dirty="0">
                <a:latin typeface="Century Gothic"/>
                <a:cs typeface="Century Gothic"/>
              </a:rPr>
              <a:t>Social</a:t>
            </a:r>
            <a:r>
              <a:rPr sz="1400" dirty="0">
                <a:latin typeface="Century Gothic"/>
                <a:cs typeface="Century Gothic"/>
              </a:rPr>
              <a:t> </a:t>
            </a:r>
            <a:r>
              <a:rPr sz="1400" spc="-5" dirty="0">
                <a:latin typeface="Century Gothic"/>
                <a:cs typeface="Century Gothic"/>
              </a:rPr>
              <a:t>Media</a:t>
            </a:r>
            <a:r>
              <a:rPr sz="1400" spc="5" dirty="0">
                <a:latin typeface="Century Gothic"/>
                <a:cs typeface="Century Gothic"/>
              </a:rPr>
              <a:t> </a:t>
            </a:r>
            <a:r>
              <a:rPr sz="1400" spc="-5" dirty="0">
                <a:latin typeface="Century Gothic"/>
                <a:cs typeface="Century Gothic"/>
              </a:rPr>
              <a:t>Metrics</a:t>
            </a:r>
            <a:r>
              <a:rPr sz="1400" dirty="0">
                <a:latin typeface="Century Gothic"/>
                <a:cs typeface="Century Gothic"/>
              </a:rPr>
              <a:t> </a:t>
            </a:r>
            <a:r>
              <a:rPr sz="1400" spc="-5" dirty="0">
                <a:latin typeface="Century Gothic"/>
                <a:cs typeface="Century Gothic"/>
              </a:rPr>
              <a:t>spreadsheet </a:t>
            </a:r>
            <a:r>
              <a:rPr sz="1400" spc="-10" dirty="0">
                <a:latin typeface="Century Gothic"/>
                <a:cs typeface="Century Gothic"/>
              </a:rPr>
              <a:t>pre</a:t>
            </a:r>
            <a:r>
              <a:rPr sz="1400" dirty="0">
                <a:latin typeface="Century Gothic"/>
                <a:cs typeface="Century Gothic"/>
              </a:rPr>
              <a:t>p</a:t>
            </a:r>
            <a:r>
              <a:rPr sz="1400" spc="-10" dirty="0">
                <a:latin typeface="Century Gothic"/>
                <a:cs typeface="Century Gothic"/>
              </a:rPr>
              <a:t>are</a:t>
            </a:r>
            <a:r>
              <a:rPr sz="1400" spc="-5" dirty="0">
                <a:latin typeface="Century Gothic"/>
                <a:cs typeface="Century Gothic"/>
              </a:rPr>
              <a:t>d</a:t>
            </a:r>
            <a:r>
              <a:rPr sz="1400" dirty="0">
                <a:latin typeface="Century Gothic"/>
                <a:cs typeface="Century Gothic"/>
              </a:rPr>
              <a:t> </a:t>
            </a:r>
            <a:r>
              <a:rPr sz="1400" spc="-10" dirty="0">
                <a:latin typeface="Century Gothic"/>
                <a:cs typeface="Century Gothic"/>
              </a:rPr>
              <a:t>fo</a:t>
            </a:r>
            <a:r>
              <a:rPr sz="1400" spc="-5" dirty="0">
                <a:latin typeface="Century Gothic"/>
                <a:cs typeface="Century Gothic"/>
              </a:rPr>
              <a:t>r</a:t>
            </a:r>
            <a:r>
              <a:rPr sz="1400" dirty="0">
                <a:latin typeface="Century Gothic"/>
                <a:cs typeface="Century Gothic"/>
              </a:rPr>
              <a:t> </a:t>
            </a:r>
            <a:r>
              <a:rPr sz="1400" spc="-10" dirty="0">
                <a:latin typeface="Century Gothic"/>
                <a:cs typeface="Century Gothic"/>
              </a:rPr>
              <a:t>yo</a:t>
            </a:r>
            <a:r>
              <a:rPr sz="1400" spc="-5" dirty="0">
                <a:latin typeface="Century Gothic"/>
                <a:cs typeface="Century Gothic"/>
              </a:rPr>
              <a:t>u</a:t>
            </a:r>
            <a:r>
              <a:rPr sz="1400" dirty="0">
                <a:latin typeface="Century Gothic"/>
                <a:cs typeface="Century Gothic"/>
              </a:rPr>
              <a:t> </a:t>
            </a:r>
            <a:r>
              <a:rPr sz="1400" spc="-10" dirty="0">
                <a:latin typeface="Century Gothic"/>
                <a:cs typeface="Century Gothic"/>
              </a:rPr>
              <a:t>t</a:t>
            </a:r>
            <a:r>
              <a:rPr sz="1400" spc="-5" dirty="0">
                <a:latin typeface="Century Gothic"/>
                <a:cs typeface="Century Gothic"/>
              </a:rPr>
              <a:t>o</a:t>
            </a:r>
            <a:r>
              <a:rPr sz="1400" dirty="0">
                <a:latin typeface="Century Gothic"/>
                <a:cs typeface="Century Gothic"/>
              </a:rPr>
              <a:t> </a:t>
            </a:r>
            <a:r>
              <a:rPr sz="1400" spc="-10" dirty="0">
                <a:latin typeface="Century Gothic"/>
                <a:cs typeface="Century Gothic"/>
              </a:rPr>
              <a:t>us</a:t>
            </a:r>
            <a:r>
              <a:rPr sz="1400" spc="-5" dirty="0">
                <a:latin typeface="Century Gothic"/>
                <a:cs typeface="Century Gothic"/>
              </a:rPr>
              <a:t>e</a:t>
            </a:r>
            <a:r>
              <a:rPr sz="1400" dirty="0">
                <a:latin typeface="Century Gothic"/>
                <a:cs typeface="Century Gothic"/>
              </a:rPr>
              <a:t> i</a:t>
            </a:r>
            <a:r>
              <a:rPr sz="1400" spc="-5" dirty="0">
                <a:latin typeface="Century Gothic"/>
                <a:cs typeface="Century Gothic"/>
              </a:rPr>
              <a:t>n</a:t>
            </a:r>
            <a:r>
              <a:rPr sz="1400" dirty="0">
                <a:latin typeface="Century Gothic"/>
                <a:cs typeface="Century Gothic"/>
              </a:rPr>
              <a:t> </a:t>
            </a:r>
            <a:r>
              <a:rPr sz="1400" spc="-10" dirty="0">
                <a:latin typeface="Century Gothic"/>
                <a:cs typeface="Century Gothic"/>
              </a:rPr>
              <a:t>A</a:t>
            </a:r>
            <a:r>
              <a:rPr sz="1400" spc="-5" dirty="0">
                <a:latin typeface="Century Gothic"/>
                <a:cs typeface="Century Gothic"/>
              </a:rPr>
              <a:t>ct</a:t>
            </a:r>
            <a:r>
              <a:rPr sz="1400" dirty="0">
                <a:latin typeface="Century Gothic"/>
                <a:cs typeface="Century Gothic"/>
              </a:rPr>
              <a:t>i</a:t>
            </a:r>
            <a:r>
              <a:rPr sz="1400" spc="-5" dirty="0">
                <a:latin typeface="Century Gothic"/>
                <a:cs typeface="Century Gothic"/>
              </a:rPr>
              <a:t>v</a:t>
            </a:r>
            <a:r>
              <a:rPr sz="1400" dirty="0">
                <a:latin typeface="Century Gothic"/>
                <a:cs typeface="Century Gothic"/>
              </a:rPr>
              <a:t>i</a:t>
            </a:r>
            <a:r>
              <a:rPr sz="1400" spc="-5" dirty="0">
                <a:latin typeface="Century Gothic"/>
                <a:cs typeface="Century Gothic"/>
              </a:rPr>
              <a:t>ty</a:t>
            </a:r>
            <a:r>
              <a:rPr sz="1400" dirty="0">
                <a:latin typeface="Century Gothic"/>
                <a:cs typeface="Century Gothic"/>
              </a:rPr>
              <a:t> </a:t>
            </a:r>
            <a:r>
              <a:rPr sz="1400" spc="-5" dirty="0">
                <a:latin typeface="Century Gothic"/>
                <a:cs typeface="Century Gothic"/>
              </a:rPr>
              <a:t>2</a:t>
            </a:r>
            <a:r>
              <a:rPr sz="1400" dirty="0">
                <a:latin typeface="Century Gothic"/>
                <a:cs typeface="Century Gothic"/>
              </a:rPr>
              <a:t> </a:t>
            </a:r>
            <a:r>
              <a:rPr sz="1400" spc="-5" dirty="0">
                <a:latin typeface="Century Gothic"/>
                <a:cs typeface="Century Gothic"/>
              </a:rPr>
              <a:t>can</a:t>
            </a:r>
            <a:r>
              <a:rPr sz="1400" dirty="0">
                <a:latin typeface="Century Gothic"/>
                <a:cs typeface="Century Gothic"/>
              </a:rPr>
              <a:t> </a:t>
            </a:r>
            <a:r>
              <a:rPr sz="1400" spc="-5" dirty="0">
                <a:latin typeface="Century Gothic"/>
                <a:cs typeface="Century Gothic"/>
              </a:rPr>
              <a:t>be</a:t>
            </a:r>
            <a:r>
              <a:rPr sz="1400" dirty="0">
                <a:latin typeface="Century Gothic"/>
                <a:cs typeface="Century Gothic"/>
              </a:rPr>
              <a:t> </a:t>
            </a:r>
            <a:r>
              <a:rPr sz="1400" spc="-5" dirty="0">
                <a:latin typeface="Century Gothic"/>
                <a:cs typeface="Century Gothic"/>
              </a:rPr>
              <a:t>eas</a:t>
            </a:r>
            <a:r>
              <a:rPr sz="1400" dirty="0">
                <a:latin typeface="Century Gothic"/>
                <a:cs typeface="Century Gothic"/>
              </a:rPr>
              <a:t>i</a:t>
            </a:r>
            <a:r>
              <a:rPr sz="1400" spc="-5" dirty="0">
                <a:latin typeface="Century Gothic"/>
                <a:cs typeface="Century Gothic"/>
              </a:rPr>
              <a:t>ly</a:t>
            </a:r>
            <a:r>
              <a:rPr sz="1400" dirty="0">
                <a:latin typeface="Century Gothic"/>
                <a:cs typeface="Century Gothic"/>
              </a:rPr>
              <a:t> </a:t>
            </a:r>
            <a:r>
              <a:rPr sz="1400" spc="-5" dirty="0">
                <a:latin typeface="Century Gothic"/>
                <a:cs typeface="Century Gothic"/>
              </a:rPr>
              <a:t>adapted</a:t>
            </a:r>
            <a:r>
              <a:rPr sz="1400" dirty="0">
                <a:latin typeface="Century Gothic"/>
                <a:cs typeface="Century Gothic"/>
              </a:rPr>
              <a:t> </a:t>
            </a:r>
            <a:r>
              <a:rPr sz="1400" spc="-5" dirty="0">
                <a:latin typeface="Century Gothic"/>
                <a:cs typeface="Century Gothic"/>
              </a:rPr>
              <a:t>for</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potent</a:t>
            </a:r>
            <a:r>
              <a:rPr sz="1400" dirty="0">
                <a:latin typeface="Century Gothic"/>
                <a:cs typeface="Century Gothic"/>
              </a:rPr>
              <a:t>i</a:t>
            </a:r>
            <a:r>
              <a:rPr sz="1400" spc="-10" dirty="0">
                <a:latin typeface="Century Gothic"/>
                <a:cs typeface="Century Gothic"/>
              </a:rPr>
              <a:t>a</a:t>
            </a:r>
            <a:r>
              <a:rPr sz="1400" spc="-5" dirty="0">
                <a:latin typeface="Century Gothic"/>
                <a:cs typeface="Century Gothic"/>
              </a:rPr>
              <a:t>l</a:t>
            </a:r>
            <a:r>
              <a:rPr sz="1400" dirty="0">
                <a:latin typeface="Century Gothic"/>
                <a:cs typeface="Century Gothic"/>
              </a:rPr>
              <a:t> </a:t>
            </a:r>
            <a:r>
              <a:rPr sz="1400" spc="-5" dirty="0">
                <a:latin typeface="Century Gothic"/>
                <a:cs typeface="Century Gothic"/>
              </a:rPr>
              <a:t>client</a:t>
            </a:r>
            <a:r>
              <a:rPr sz="1400" dirty="0">
                <a:latin typeface="Century Gothic"/>
                <a:cs typeface="Century Gothic"/>
              </a:rPr>
              <a:t> i</a:t>
            </a:r>
            <a:r>
              <a:rPr sz="1400" spc="-5" dirty="0">
                <a:latin typeface="Century Gothic"/>
                <a:cs typeface="Century Gothic"/>
              </a:rPr>
              <a:t>n your</a:t>
            </a:r>
            <a:r>
              <a:rPr sz="1400" dirty="0">
                <a:latin typeface="Century Gothic"/>
                <a:cs typeface="Century Gothic"/>
              </a:rPr>
              <a:t> </a:t>
            </a:r>
            <a:r>
              <a:rPr sz="1400" spc="-5" dirty="0">
                <a:latin typeface="Century Gothic"/>
                <a:cs typeface="Century Gothic"/>
              </a:rPr>
              <a:t>profess</a:t>
            </a:r>
            <a:r>
              <a:rPr sz="1400" dirty="0">
                <a:latin typeface="Century Gothic"/>
                <a:cs typeface="Century Gothic"/>
              </a:rPr>
              <a:t>i</a:t>
            </a:r>
            <a:r>
              <a:rPr sz="1400" spc="-5" dirty="0">
                <a:latin typeface="Century Gothic"/>
                <a:cs typeface="Century Gothic"/>
              </a:rPr>
              <a:t>onal</a:t>
            </a:r>
            <a:r>
              <a:rPr sz="1400" dirty="0">
                <a:latin typeface="Century Gothic"/>
                <a:cs typeface="Century Gothic"/>
              </a:rPr>
              <a:t> </a:t>
            </a:r>
            <a:r>
              <a:rPr sz="1400" spc="-5" dirty="0">
                <a:latin typeface="Century Gothic"/>
                <a:cs typeface="Century Gothic"/>
              </a:rPr>
              <a:t>career.</a:t>
            </a:r>
            <a:r>
              <a:rPr sz="1400" spc="-10" dirty="0">
                <a:latin typeface="Century Gothic"/>
                <a:cs typeface="Century Gothic"/>
              </a:rPr>
              <a:t> </a:t>
            </a:r>
            <a:r>
              <a:rPr sz="1400" spc="-5" dirty="0">
                <a:latin typeface="Century Gothic"/>
                <a:cs typeface="Century Gothic"/>
              </a:rPr>
              <a:t>Hav</a:t>
            </a:r>
            <a:r>
              <a:rPr sz="1400" dirty="0">
                <a:latin typeface="Century Gothic"/>
                <a:cs typeface="Century Gothic"/>
              </a:rPr>
              <a:t>i</a:t>
            </a:r>
            <a:r>
              <a:rPr sz="1400" spc="-10" dirty="0">
                <a:latin typeface="Century Gothic"/>
                <a:cs typeface="Century Gothic"/>
              </a:rPr>
              <a:t>n</a:t>
            </a:r>
            <a:r>
              <a:rPr sz="1400" spc="-5" dirty="0">
                <a:latin typeface="Century Gothic"/>
                <a:cs typeface="Century Gothic"/>
              </a:rPr>
              <a:t>g</a:t>
            </a:r>
            <a:r>
              <a:rPr sz="1400" dirty="0">
                <a:latin typeface="Century Gothic"/>
                <a:cs typeface="Century Gothic"/>
              </a:rPr>
              <a:t> </a:t>
            </a:r>
            <a:r>
              <a:rPr sz="1400" spc="-5" dirty="0">
                <a:latin typeface="Century Gothic"/>
                <a:cs typeface="Century Gothic"/>
              </a:rPr>
              <a:t>tools</a:t>
            </a:r>
            <a:r>
              <a:rPr sz="1400" dirty="0">
                <a:latin typeface="Century Gothic"/>
                <a:cs typeface="Century Gothic"/>
              </a:rPr>
              <a:t> </a:t>
            </a:r>
            <a:r>
              <a:rPr sz="1400" spc="-5" dirty="0">
                <a:latin typeface="Century Gothic"/>
                <a:cs typeface="Century Gothic"/>
              </a:rPr>
              <a:t>that</a:t>
            </a:r>
            <a:r>
              <a:rPr sz="1400" dirty="0">
                <a:latin typeface="Century Gothic"/>
                <a:cs typeface="Century Gothic"/>
              </a:rPr>
              <a:t> </a:t>
            </a:r>
            <a:r>
              <a:rPr sz="1400" spc="-5" dirty="0">
                <a:latin typeface="Century Gothic"/>
                <a:cs typeface="Century Gothic"/>
              </a:rPr>
              <a:t>are</a:t>
            </a:r>
            <a:r>
              <a:rPr sz="1400" dirty="0">
                <a:latin typeface="Century Gothic"/>
                <a:cs typeface="Century Gothic"/>
              </a:rPr>
              <a:t> </a:t>
            </a:r>
            <a:r>
              <a:rPr sz="1400" spc="-5" dirty="0">
                <a:latin typeface="Century Gothic"/>
                <a:cs typeface="Century Gothic"/>
              </a:rPr>
              <a:t>easy</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read</a:t>
            </a:r>
            <a:r>
              <a:rPr sz="1400" dirty="0">
                <a:latin typeface="Century Gothic"/>
                <a:cs typeface="Century Gothic"/>
              </a:rPr>
              <a:t> </a:t>
            </a:r>
            <a:r>
              <a:rPr sz="1400" spc="-5" dirty="0">
                <a:latin typeface="Century Gothic"/>
                <a:cs typeface="Century Gothic"/>
              </a:rPr>
              <a:t>and</a:t>
            </a:r>
            <a:r>
              <a:rPr sz="1400" dirty="0">
                <a:latin typeface="Century Gothic"/>
                <a:cs typeface="Century Gothic"/>
              </a:rPr>
              <a:t> </a:t>
            </a:r>
            <a:r>
              <a:rPr sz="1400" spc="-5" dirty="0">
                <a:latin typeface="Century Gothic"/>
                <a:cs typeface="Century Gothic"/>
              </a:rPr>
              <a:t>understand</a:t>
            </a:r>
            <a:r>
              <a:rPr sz="1400" dirty="0">
                <a:latin typeface="Century Gothic"/>
                <a:cs typeface="Century Gothic"/>
              </a:rPr>
              <a:t> </a:t>
            </a:r>
            <a:r>
              <a:rPr sz="1400" spc="-5" dirty="0">
                <a:latin typeface="Century Gothic"/>
                <a:cs typeface="Century Gothic"/>
              </a:rPr>
              <a:t>are key</a:t>
            </a:r>
            <a:r>
              <a:rPr sz="1400" dirty="0">
                <a:latin typeface="Century Gothic"/>
                <a:cs typeface="Century Gothic"/>
              </a:rPr>
              <a:t> </a:t>
            </a:r>
            <a:r>
              <a:rPr sz="1400" spc="-5" dirty="0">
                <a:latin typeface="Century Gothic"/>
                <a:cs typeface="Century Gothic"/>
              </a:rPr>
              <a:t>when</a:t>
            </a:r>
            <a:r>
              <a:rPr sz="1400" dirty="0">
                <a:latin typeface="Century Gothic"/>
                <a:cs typeface="Century Gothic"/>
              </a:rPr>
              <a:t> </a:t>
            </a:r>
            <a:r>
              <a:rPr sz="1400" spc="-5" dirty="0">
                <a:latin typeface="Century Gothic"/>
                <a:cs typeface="Century Gothic"/>
              </a:rPr>
              <a:t>you</a:t>
            </a:r>
            <a:r>
              <a:rPr sz="1400" dirty="0">
                <a:latin typeface="Century Gothic"/>
                <a:cs typeface="Century Gothic"/>
              </a:rPr>
              <a:t> </a:t>
            </a:r>
            <a:r>
              <a:rPr sz="1400" spc="-5" dirty="0">
                <a:latin typeface="Century Gothic"/>
                <a:cs typeface="Century Gothic"/>
              </a:rPr>
              <a:t>prepare</a:t>
            </a:r>
            <a:r>
              <a:rPr sz="1400" dirty="0">
                <a:latin typeface="Century Gothic"/>
                <a:cs typeface="Century Gothic"/>
              </a:rPr>
              <a:t> </a:t>
            </a:r>
            <a:r>
              <a:rPr sz="1400" spc="-5" dirty="0">
                <a:latin typeface="Century Gothic"/>
                <a:cs typeface="Century Gothic"/>
              </a:rPr>
              <a:t>f</a:t>
            </a:r>
            <a:r>
              <a:rPr sz="1400" dirty="0">
                <a:latin typeface="Century Gothic"/>
                <a:cs typeface="Century Gothic"/>
              </a:rPr>
              <a:t>o</a:t>
            </a:r>
            <a:r>
              <a:rPr sz="1400" spc="-5" dirty="0">
                <a:latin typeface="Century Gothic"/>
                <a:cs typeface="Century Gothic"/>
              </a:rPr>
              <a:t>r</a:t>
            </a:r>
            <a:r>
              <a:rPr sz="1400" dirty="0">
                <a:latin typeface="Century Gothic"/>
                <a:cs typeface="Century Gothic"/>
              </a:rPr>
              <a:t> </a:t>
            </a:r>
            <a:r>
              <a:rPr sz="1400" spc="-5" dirty="0">
                <a:latin typeface="Century Gothic"/>
                <a:cs typeface="Century Gothic"/>
              </a:rPr>
              <a:t>a</a:t>
            </a:r>
            <a:r>
              <a:rPr sz="1400" dirty="0">
                <a:latin typeface="Century Gothic"/>
                <a:cs typeface="Century Gothic"/>
              </a:rPr>
              <a:t> </a:t>
            </a:r>
            <a:r>
              <a:rPr sz="1400" spc="-5" dirty="0">
                <a:latin typeface="Century Gothic"/>
                <a:cs typeface="Century Gothic"/>
              </a:rPr>
              <a:t>presentat</a:t>
            </a:r>
            <a:r>
              <a:rPr sz="1400" dirty="0">
                <a:latin typeface="Century Gothic"/>
                <a:cs typeface="Century Gothic"/>
              </a:rPr>
              <a:t>i</a:t>
            </a:r>
            <a:r>
              <a:rPr sz="1400" spc="-5" dirty="0">
                <a:latin typeface="Century Gothic"/>
                <a:cs typeface="Century Gothic"/>
              </a:rPr>
              <a:t>on</a:t>
            </a:r>
            <a:r>
              <a:rPr sz="1400" dirty="0">
                <a:latin typeface="Century Gothic"/>
                <a:cs typeface="Century Gothic"/>
              </a:rPr>
              <a:t> </a:t>
            </a:r>
            <a:r>
              <a:rPr sz="1400" spc="-5" dirty="0">
                <a:latin typeface="Century Gothic"/>
                <a:cs typeface="Century Gothic"/>
              </a:rPr>
              <a:t>to</a:t>
            </a:r>
            <a:r>
              <a:rPr sz="1400" dirty="0">
                <a:latin typeface="Century Gothic"/>
                <a:cs typeface="Century Gothic"/>
              </a:rPr>
              <a:t> </a:t>
            </a:r>
            <a:r>
              <a:rPr sz="1400" spc="-5" dirty="0">
                <a:latin typeface="Century Gothic"/>
                <a:cs typeface="Century Gothic"/>
              </a:rPr>
              <a:t>your</a:t>
            </a:r>
            <a:r>
              <a:rPr sz="1400" dirty="0">
                <a:latin typeface="Century Gothic"/>
                <a:cs typeface="Century Gothic"/>
              </a:rPr>
              <a:t> </a:t>
            </a:r>
            <a:r>
              <a:rPr sz="1400" spc="-5" dirty="0">
                <a:latin typeface="Century Gothic"/>
                <a:cs typeface="Century Gothic"/>
              </a:rPr>
              <a:t>manager.</a:t>
            </a:r>
            <a:endParaRPr sz="1400">
              <a:latin typeface="Century Gothic"/>
              <a:cs typeface="Century Gothic"/>
            </a:endParaRPr>
          </a:p>
        </p:txBody>
      </p:sp>
      <p:sp>
        <p:nvSpPr>
          <p:cNvPr id="2" name="Rectangle 1"/>
          <p:cNvSpPr/>
          <p:nvPr/>
        </p:nvSpPr>
        <p:spPr>
          <a:xfrm>
            <a:off x="228600" y="0"/>
            <a:ext cx="1371600" cy="188447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9" name="Picture 8"/>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457708" y="0"/>
            <a:ext cx="1218692" cy="1952226"/>
          </a:xfrm>
          <a:prstGeom prst="rect">
            <a:avLst/>
          </a:prstGeom>
        </p:spPr>
      </p:pic>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16</TotalTime>
  <Words>625</Words>
  <Application>Microsoft Office PowerPoint</Application>
  <PresentationFormat>Custom</PresentationFormat>
  <Paragraphs>50</Paragraphs>
  <Slides>4</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4</vt:i4>
      </vt:variant>
    </vt:vector>
  </HeadingPairs>
  <TitlesOfParts>
    <vt:vector size="10" baseType="lpstr">
      <vt:lpstr>Arial</vt:lpstr>
      <vt:lpstr>Calibri</vt:lpstr>
      <vt:lpstr>Century Gothic</vt:lpstr>
      <vt:lpstr>Times New Roman</vt:lpstr>
      <vt:lpstr>Tw Cen MT</vt:lpstr>
      <vt:lpstr>Office Theme</vt:lpstr>
      <vt:lpstr>PowerPoint Presentation</vt:lpstr>
      <vt:lpstr>Overview</vt:lpstr>
      <vt:lpstr>Introduction</vt:lpstr>
      <vt:lpstr>Introduction (continued)</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REV_SMT110_OutlineGraphics.pub</dc:title>
  <dc:creator>Karen Fronek</dc:creator>
  <cp:lastModifiedBy>Shawna Hunter</cp:lastModifiedBy>
  <cp:revision>4</cp:revision>
  <dcterms:created xsi:type="dcterms:W3CDTF">2015-06-03T10:46:40Z</dcterms:created>
  <dcterms:modified xsi:type="dcterms:W3CDTF">2015-11-02T18:17:44Z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2015-06-01T00:00:00Z</vt:filetime>
  </property>
  <property fmtid="{D5CDD505-2E9C-101B-9397-08002B2CF9AE}" pid="3" name="Creator">
    <vt:lpwstr>PScript5.dll Version 5.2.2</vt:lpwstr>
  </property>
  <property fmtid="{D5CDD505-2E9C-101B-9397-08002B2CF9AE}" pid="4" name="LastSaved">
    <vt:filetime>2015-06-03T00:00:00Z</vt:filetime>
  </property>
</Properties>
</file>