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383" y="562527"/>
            <a:ext cx="8755633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12774" y="2238950"/>
            <a:ext cx="7832851" cy="22339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292350" y="2537211"/>
            <a:ext cx="5474335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1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538730">
              <a:lnSpc>
                <a:spcPts val="4120"/>
              </a:lnSpc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COMMUNITIES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37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62000" y="685800"/>
            <a:ext cx="642874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1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38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727837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2309875" y="1737495"/>
            <a:ext cx="6675120" cy="43770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42290" algn="ctr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1</a:t>
            </a:r>
            <a:endParaRPr sz="24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9"/>
              </a:spcBef>
            </a:pPr>
            <a:endParaRPr sz="2150" dirty="0">
              <a:latin typeface="Times New Roman"/>
              <a:cs typeface="Times New Roman"/>
            </a:endParaRPr>
          </a:p>
          <a:p>
            <a:pPr marL="469900" indent="-457200">
              <a:lnSpc>
                <a:spcPct val="100000"/>
              </a:lnSpc>
              <a:buFont typeface="+mj-lt"/>
              <a:buAutoNum type="arabicPeriod"/>
              <a:tabLst>
                <a:tab pos="43942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Overview and Introduction</a:t>
            </a:r>
            <a:endParaRPr sz="20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50"/>
              </a:spcBef>
              <a:buFont typeface="+mj-lt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469900" indent="-457200">
              <a:lnSpc>
                <a:spcPct val="100000"/>
              </a:lnSpc>
              <a:buFont typeface="+mj-lt"/>
              <a:buAutoNum type="arabicPeriod"/>
              <a:tabLst>
                <a:tab pos="43942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Different</a:t>
            </a:r>
            <a:r>
              <a:rPr sz="2000" b="1" spc="5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Types of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Social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Media Channels</a:t>
            </a:r>
            <a:endParaRPr sz="20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56"/>
              </a:spcBef>
              <a:buFont typeface="+mj-lt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469900" indent="-457200">
              <a:lnSpc>
                <a:spcPct val="100000"/>
              </a:lnSpc>
              <a:buFont typeface="+mj-lt"/>
              <a:buAutoNum type="arabicPeriod"/>
              <a:tabLst>
                <a:tab pos="43942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Social Media Channels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for Business</a:t>
            </a:r>
            <a:endParaRPr sz="20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50"/>
              </a:spcBef>
              <a:buFont typeface="+mj-lt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469900" indent="-457200">
              <a:lnSpc>
                <a:spcPct val="100000"/>
              </a:lnSpc>
              <a:buFont typeface="+mj-lt"/>
              <a:buAutoNum type="arabicPeriod"/>
              <a:tabLst>
                <a:tab pos="43942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Social Media Etiquette</a:t>
            </a:r>
            <a:endParaRPr sz="2000" dirty="0">
              <a:latin typeface="Century Gothic"/>
              <a:cs typeface="Century Gothic"/>
            </a:endParaRPr>
          </a:p>
          <a:p>
            <a:pPr marL="469900" marR="5080" indent="-457200">
              <a:lnSpc>
                <a:spcPct val="178700"/>
              </a:lnSpc>
              <a:buFont typeface="+mj-lt"/>
              <a:buAutoNum type="arabicPeriod"/>
              <a:tabLst>
                <a:tab pos="44005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Choosing the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Right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Social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M</a:t>
            </a:r>
            <a:r>
              <a:rPr sz="2000" b="1" spc="-15" dirty="0">
                <a:latin typeface="Century Gothic"/>
                <a:cs typeface="Century Gothic"/>
              </a:rPr>
              <a:t>e</a:t>
            </a:r>
            <a:r>
              <a:rPr sz="2000" b="1" spc="-5" dirty="0">
                <a:latin typeface="Century Gothic"/>
                <a:cs typeface="Century Gothic"/>
              </a:rPr>
              <a:t>dia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Channels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for Your Professional/Personal</a:t>
            </a:r>
            <a:r>
              <a:rPr sz="2000" b="1" spc="5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Branding</a:t>
            </a:r>
            <a:endParaRPr sz="20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50"/>
              </a:spcBef>
              <a:buFont typeface="+mj-lt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469900" indent="-457200">
              <a:lnSpc>
                <a:spcPct val="100000"/>
              </a:lnSpc>
              <a:buFont typeface="+mj-lt"/>
              <a:buAutoNum type="arabicPeriod"/>
              <a:tabLst>
                <a:tab pos="44005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Module 1 </a:t>
            </a:r>
            <a:r>
              <a:rPr lang="en-US" sz="2000" b="1" spc="-5" dirty="0" smtClean="0">
                <a:latin typeface="Century Gothic"/>
                <a:cs typeface="Century Gothic"/>
              </a:rPr>
              <a:t>Competency Assessment</a:t>
            </a:r>
            <a:endParaRPr sz="2000" dirty="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</TotalTime>
  <Words>45</Words>
  <Application>Microsoft Office PowerPoint</Application>
  <PresentationFormat>Custom</PresentationFormat>
  <Paragraphs>20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Overview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5</cp:revision>
  <dcterms:created xsi:type="dcterms:W3CDTF">2015-05-19T10:06:10Z</dcterms:created>
  <dcterms:modified xsi:type="dcterms:W3CDTF">2015-06-01T16:47:41Z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2015-05-19T00:00:00Z</vt:filetime>
  </property>
</Properties>
</file>