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64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9153" y="7078980"/>
            <a:ext cx="2025650" cy="7620"/>
          </a:xfrm>
          <a:custGeom>
            <a:avLst/>
            <a:gdLst/>
            <a:ahLst/>
            <a:cxnLst/>
            <a:rect l="l" t="t" r="r" b="b"/>
            <a:pathLst>
              <a:path w="2025650" h="7620">
                <a:moveTo>
                  <a:pt x="0" y="0"/>
                </a:moveTo>
                <a:lnTo>
                  <a:pt x="2025395" y="7620"/>
                </a:lnTo>
              </a:path>
            </a:pathLst>
          </a:custGeom>
          <a:ln w="57150">
            <a:solidFill>
              <a:srgbClr val="D1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943850" y="7076693"/>
            <a:ext cx="2097405" cy="10160"/>
          </a:xfrm>
          <a:custGeom>
            <a:avLst/>
            <a:gdLst/>
            <a:ahLst/>
            <a:cxnLst/>
            <a:rect l="l" t="t" r="r" b="b"/>
            <a:pathLst>
              <a:path w="2097404" h="10159">
                <a:moveTo>
                  <a:pt x="0" y="9905"/>
                </a:moveTo>
                <a:lnTo>
                  <a:pt x="2097024" y="0"/>
                </a:lnTo>
              </a:path>
            </a:pathLst>
          </a:custGeom>
          <a:ln w="57150">
            <a:solidFill>
              <a:srgbClr val="D1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54913" y="0"/>
            <a:ext cx="1074419" cy="87096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54913" y="870966"/>
            <a:ext cx="1065275" cy="93268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1383" y="562527"/>
            <a:ext cx="8755633" cy="768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12774" y="2238950"/>
            <a:ext cx="7832851" cy="22339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14448" y="6976329"/>
            <a:ext cx="5449570" cy="229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26110" y="7304782"/>
            <a:ext cx="192404" cy="1530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92350" y="2537211"/>
            <a:ext cx="6101715" cy="981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120"/>
              </a:lnSpc>
            </a:pPr>
            <a:r>
              <a:rPr sz="3600" b="1" spc="-10" dirty="0">
                <a:solidFill>
                  <a:srgbClr val="FF0A0A"/>
                </a:solidFill>
                <a:latin typeface="Tw Cen MT"/>
                <a:cs typeface="Tw Cen MT"/>
              </a:rPr>
              <a:t>MODUL</a:t>
            </a:r>
            <a:r>
              <a:rPr sz="3600" b="1" spc="-5" dirty="0">
                <a:solidFill>
                  <a:srgbClr val="FF0A0A"/>
                </a:solidFill>
                <a:latin typeface="Tw Cen MT"/>
                <a:cs typeface="Tw Cen MT"/>
              </a:rPr>
              <a:t>E</a:t>
            </a:r>
            <a:r>
              <a:rPr sz="3600" b="1" dirty="0">
                <a:solidFill>
                  <a:srgbClr val="FF0A0A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FF0A0A"/>
                </a:solidFill>
                <a:latin typeface="Tw Cen MT"/>
                <a:cs typeface="Tw Cen MT"/>
              </a:rPr>
              <a:t>2</a:t>
            </a:r>
            <a:r>
              <a:rPr sz="3600" b="1" dirty="0">
                <a:solidFill>
                  <a:srgbClr val="FF0A0A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|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SOCIA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L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MEDIA</a:t>
            </a:r>
            <a:endParaRPr sz="3600">
              <a:latin typeface="Tw Cen MT"/>
              <a:cs typeface="Tw Cen MT"/>
            </a:endParaRPr>
          </a:p>
          <a:p>
            <a:pPr marL="2546985">
              <a:lnSpc>
                <a:spcPts val="4120"/>
              </a:lnSpc>
            </a:pP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CHANNELS &amp; </a:t>
            </a:r>
            <a:r>
              <a:rPr sz="3600" b="1" spc="-150" dirty="0">
                <a:solidFill>
                  <a:srgbClr val="4C4C4C"/>
                </a:solidFill>
                <a:latin typeface="Tw Cen MT"/>
                <a:cs typeface="Tw Cen MT"/>
              </a:rPr>
              <a:t>Y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OU</a:t>
            </a:r>
            <a:endParaRPr sz="3600">
              <a:latin typeface="Tw Cen MT"/>
              <a:cs typeface="Tw Cen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80" y="0"/>
            <a:ext cx="1828800" cy="2171700"/>
          </a:xfrm>
          <a:custGeom>
            <a:avLst/>
            <a:gdLst/>
            <a:ahLst/>
            <a:cxnLst/>
            <a:rect l="l" t="t" r="r" b="b"/>
            <a:pathLst>
              <a:path w="1828800" h="2171700">
                <a:moveTo>
                  <a:pt x="0" y="0"/>
                </a:moveTo>
                <a:lnTo>
                  <a:pt x="0" y="2171700"/>
                </a:lnTo>
                <a:lnTo>
                  <a:pt x="1828419" y="2171700"/>
                </a:lnTo>
                <a:lnTo>
                  <a:pt x="1828419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44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889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889" y="4572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23720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1015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144" y="2166747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90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49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33" y="-15277"/>
            <a:ext cx="1170592" cy="187517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638810" y="7304782"/>
            <a:ext cx="167005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Century Gothic"/>
                <a:cs typeface="Century Gothic"/>
              </a:rPr>
              <a:t>50</a:t>
            </a:r>
            <a:endParaRPr sz="10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992620">
              <a:lnSpc>
                <a:spcPct val="100000"/>
              </a:lnSpc>
            </a:pPr>
            <a:r>
              <a:rPr dirty="0"/>
              <a:t>O</a:t>
            </a:r>
            <a:r>
              <a:rPr spc="-30" dirty="0"/>
              <a:t>v</a:t>
            </a:r>
            <a:r>
              <a:rPr dirty="0"/>
              <a:t>e</a:t>
            </a:r>
            <a:r>
              <a:rPr spc="45" dirty="0"/>
              <a:t>r</a:t>
            </a:r>
            <a:r>
              <a:rPr dirty="0"/>
              <a:t>vi</a:t>
            </a:r>
            <a:r>
              <a:rPr spc="-55" dirty="0"/>
              <a:t>e</a:t>
            </a:r>
            <a:r>
              <a:rPr dirty="0"/>
              <a:t>w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499102" y="1680345"/>
            <a:ext cx="140335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u="heavy" dirty="0">
                <a:latin typeface="Century Gothic"/>
                <a:cs typeface="Century Gothic"/>
              </a:rPr>
              <a:t>Module</a:t>
            </a:r>
            <a:r>
              <a:rPr sz="2400" b="1" u="heavy" spc="-10" dirty="0">
                <a:latin typeface="Century Gothic"/>
                <a:cs typeface="Century Gothic"/>
              </a:rPr>
              <a:t> </a:t>
            </a:r>
            <a:r>
              <a:rPr sz="2400" b="1" u="heavy" dirty="0">
                <a:latin typeface="Century Gothic"/>
                <a:cs typeface="Century Gothic"/>
              </a:rPr>
              <a:t>2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38425" y="2356206"/>
            <a:ext cx="6213475" cy="35958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439420" algn="l"/>
              </a:tabLst>
            </a:pPr>
            <a:r>
              <a:rPr sz="2000" b="1" spc="-5" dirty="0" smtClean="0">
                <a:latin typeface="Century Gothic"/>
                <a:cs typeface="Century Gothic"/>
              </a:rPr>
              <a:t>Overview </a:t>
            </a:r>
            <a:r>
              <a:rPr sz="2000" b="1" spc="-5" dirty="0">
                <a:latin typeface="Century Gothic"/>
                <a:cs typeface="Century Gothic"/>
              </a:rPr>
              <a:t>and </a:t>
            </a:r>
            <a:r>
              <a:rPr sz="2000" b="1" spc="-5" dirty="0" smtClean="0">
                <a:latin typeface="Century Gothic"/>
                <a:cs typeface="Century Gothic"/>
              </a:rPr>
              <a:t>Introduction</a:t>
            </a:r>
            <a:endParaRPr lang="en-US" sz="2000" b="1" spc="-5" dirty="0" smtClean="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439420" algn="l"/>
              </a:tabLst>
            </a:pPr>
            <a:endParaRPr lang="en-US" sz="2000" b="1" spc="-5" dirty="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439420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Video: How to Make a Splash in Social Media</a:t>
            </a:r>
            <a:endParaRPr lang="en-US" sz="2000" dirty="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439420" algn="l"/>
              </a:tabLst>
            </a:pPr>
            <a:endParaRPr lang="en-US" sz="2000" b="1" spc="-5" dirty="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439420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Success in Social Media</a:t>
            </a:r>
            <a:endParaRPr sz="2000" dirty="0">
              <a:latin typeface="Century Gothic"/>
              <a:cs typeface="Century Gothic"/>
            </a:endParaRPr>
          </a:p>
          <a:p>
            <a:pPr marL="285750" indent="-285750">
              <a:lnSpc>
                <a:spcPct val="100000"/>
              </a:lnSpc>
              <a:spcBef>
                <a:spcPts val="56"/>
              </a:spcBef>
              <a:buFont typeface="Arial" panose="020B0604020202020204" pitchFamily="34" charset="0"/>
              <a:buChar char="•"/>
            </a:pPr>
            <a:endParaRPr sz="16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44005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Video: Relevant and Engaging Content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44005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Self-check: Social Media Channels and You</a:t>
            </a: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440055" algn="l"/>
              </a:tabLst>
            </a:pPr>
            <a:endParaRPr lang="en-US" sz="2000" b="1" spc="-5" dirty="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44005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Competency Assessment 1: Different Types of Social Media Channels</a:t>
            </a:r>
            <a:endParaRPr sz="2000" dirty="0">
              <a:latin typeface="Century Gothic"/>
              <a:cs typeface="Century Gothic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23979"/>
            <a:ext cx="1295400" cy="18454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33" y="-15277"/>
            <a:ext cx="1170592" cy="187517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55</Words>
  <Application>Microsoft Office PowerPoint</Application>
  <PresentationFormat>Custom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Century Gothic</vt:lpstr>
      <vt:lpstr>Times New Roman</vt:lpstr>
      <vt:lpstr>Tw Cen MT</vt:lpstr>
      <vt:lpstr>Office Theme</vt:lpstr>
      <vt:lpstr>PowerPoint Presentation</vt:lpstr>
      <vt:lpstr>Overview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REV_SMT110_OutlineGraphics.pub</dc:title>
  <dc:creator>Karen Fronek</dc:creator>
  <cp:lastModifiedBy>Shawna Hunter</cp:lastModifiedBy>
  <cp:revision>5</cp:revision>
  <dcterms:created xsi:type="dcterms:W3CDTF">2015-05-19T10:06:10Z</dcterms:created>
  <dcterms:modified xsi:type="dcterms:W3CDTF">2015-10-30T19:22:30Z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2015-05-13T00:00:00Z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2015-05-19T00:00:00Z</vt:filetime>
  </property>
</Properties>
</file>