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578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79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5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9153" y="7078980"/>
            <a:ext cx="2025650" cy="7620"/>
          </a:xfrm>
          <a:custGeom>
            <a:avLst/>
            <a:gdLst/>
            <a:ahLst/>
            <a:cxnLst/>
            <a:rect l="l" t="t" r="r" b="b"/>
            <a:pathLst>
              <a:path w="2025650" h="7620">
                <a:moveTo>
                  <a:pt x="0" y="0"/>
                </a:moveTo>
                <a:lnTo>
                  <a:pt x="2025395" y="7620"/>
                </a:lnTo>
              </a:path>
            </a:pathLst>
          </a:custGeom>
          <a:ln w="57150">
            <a:solidFill>
              <a:srgbClr val="D2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943850" y="7076693"/>
            <a:ext cx="2097405" cy="10160"/>
          </a:xfrm>
          <a:custGeom>
            <a:avLst/>
            <a:gdLst/>
            <a:ahLst/>
            <a:cxnLst/>
            <a:rect l="l" t="t" r="r" b="b"/>
            <a:pathLst>
              <a:path w="2097404" h="10159">
                <a:moveTo>
                  <a:pt x="0" y="9905"/>
                </a:moveTo>
                <a:lnTo>
                  <a:pt x="2097024" y="0"/>
                </a:lnTo>
              </a:path>
            </a:pathLst>
          </a:custGeom>
          <a:ln w="57150">
            <a:solidFill>
              <a:srgbClr val="D2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36626" y="0"/>
            <a:ext cx="1109472" cy="181965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36129" y="564051"/>
            <a:ext cx="8186140" cy="768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2418" y="1857985"/>
            <a:ext cx="8433562" cy="4830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14448" y="6977393"/>
            <a:ext cx="5448934" cy="229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626110" y="7305447"/>
            <a:ext cx="192404" cy="1530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18207" y="2537211"/>
            <a:ext cx="6221095" cy="981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120"/>
              </a:lnSpc>
            </a:pPr>
            <a:r>
              <a:rPr sz="3600" b="1" spc="-10" dirty="0">
                <a:solidFill>
                  <a:srgbClr val="FF0B0B"/>
                </a:solidFill>
                <a:latin typeface="Tw Cen MT"/>
                <a:cs typeface="Tw Cen MT"/>
              </a:rPr>
              <a:t>MODUL</a:t>
            </a:r>
            <a:r>
              <a:rPr sz="3600" b="1" spc="-5" dirty="0">
                <a:solidFill>
                  <a:srgbClr val="FF0B0B"/>
                </a:solidFill>
                <a:latin typeface="Tw Cen MT"/>
                <a:cs typeface="Tw Cen MT"/>
              </a:rPr>
              <a:t>E</a:t>
            </a:r>
            <a:r>
              <a:rPr sz="3600" b="1" dirty="0">
                <a:solidFill>
                  <a:srgbClr val="FF0B0B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FF0B0B"/>
                </a:solidFill>
                <a:latin typeface="Tw Cen MT"/>
                <a:cs typeface="Tw Cen MT"/>
              </a:rPr>
              <a:t>1</a:t>
            </a:r>
            <a:r>
              <a:rPr sz="3600" b="1" dirty="0">
                <a:solidFill>
                  <a:srgbClr val="FF0B0B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| 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MAN</a:t>
            </a:r>
            <a:r>
              <a:rPr sz="3600" b="1" spc="-75" dirty="0">
                <a:solidFill>
                  <a:srgbClr val="4C4C4C"/>
                </a:solidFill>
                <a:latin typeface="Tw Cen MT"/>
                <a:cs typeface="Tw Cen MT"/>
              </a:rPr>
              <a:t>A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GING </a:t>
            </a:r>
            <a:r>
              <a:rPr sz="3600" b="1" spc="-145" dirty="0">
                <a:solidFill>
                  <a:srgbClr val="4C4C4C"/>
                </a:solidFill>
                <a:latin typeface="Tw Cen MT"/>
                <a:cs typeface="Tw Cen MT"/>
              </a:rPr>
              <a:t>Y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OUR</a:t>
            </a:r>
            <a:endParaRPr sz="3600">
              <a:latin typeface="Tw Cen MT"/>
              <a:cs typeface="Tw Cen MT"/>
            </a:endParaRPr>
          </a:p>
          <a:p>
            <a:pPr marL="2583180">
              <a:lnSpc>
                <a:spcPts val="4120"/>
              </a:lnSpc>
            </a:pPr>
            <a:r>
              <a:rPr sz="3600" b="1" spc="-10" dirty="0">
                <a:solidFill>
                  <a:srgbClr val="4C4C4C"/>
                </a:solidFill>
                <a:latin typeface="Tw Cen MT"/>
                <a:cs typeface="Tw Cen MT"/>
              </a:rPr>
              <a:t>SOCIA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L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MEDIA</a:t>
            </a:r>
            <a:endParaRPr sz="3600">
              <a:latin typeface="Tw Cen MT"/>
              <a:cs typeface="Tw Cen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80" y="0"/>
            <a:ext cx="1828800" cy="2171700"/>
          </a:xfrm>
          <a:custGeom>
            <a:avLst/>
            <a:gdLst/>
            <a:ahLst/>
            <a:cxnLst/>
            <a:rect l="l" t="t" r="r" b="b"/>
            <a:pathLst>
              <a:path w="1828800" h="2171700">
                <a:moveTo>
                  <a:pt x="0" y="0"/>
                </a:moveTo>
                <a:lnTo>
                  <a:pt x="0" y="2171700"/>
                </a:lnTo>
                <a:lnTo>
                  <a:pt x="1828419" y="2171700"/>
                </a:lnTo>
                <a:lnTo>
                  <a:pt x="1828419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44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889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889" y="4572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823720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1015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144" y="2166747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90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59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2000" y="731716"/>
            <a:ext cx="4984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7200" b="1" spc="-5" dirty="0">
                <a:solidFill>
                  <a:srgbClr val="FFFFFF"/>
                </a:solidFill>
                <a:latin typeface="Tw Cen MT"/>
                <a:cs typeface="Tw Cen MT"/>
              </a:rPr>
              <a:t>1</a:t>
            </a:r>
            <a:endParaRPr sz="7200" dirty="0">
              <a:latin typeface="Tw Cen MT"/>
              <a:cs typeface="Tw Cen M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708140">
              <a:lnSpc>
                <a:spcPct val="100000"/>
              </a:lnSpc>
            </a:pPr>
            <a:r>
              <a:rPr dirty="0"/>
              <a:t>O</a:t>
            </a:r>
            <a:r>
              <a:rPr spc="-30" dirty="0"/>
              <a:t>v</a:t>
            </a:r>
            <a:r>
              <a:rPr dirty="0"/>
              <a:t>e</a:t>
            </a:r>
            <a:r>
              <a:rPr spc="45" dirty="0"/>
              <a:t>r</a:t>
            </a:r>
            <a:r>
              <a:rPr dirty="0"/>
              <a:t>vi</a:t>
            </a:r>
            <a:r>
              <a:rPr spc="-55" dirty="0"/>
              <a:t>e</a:t>
            </a:r>
            <a:r>
              <a:rPr dirty="0"/>
              <a:t>w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670552" y="1509512"/>
            <a:ext cx="140335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Century Gothic"/>
                <a:cs typeface="Century Gothic"/>
              </a:rPr>
              <a:t>Module 1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683252" y="1813560"/>
            <a:ext cx="1377950" cy="0"/>
          </a:xfrm>
          <a:custGeom>
            <a:avLst/>
            <a:gdLst/>
            <a:ahLst/>
            <a:cxnLst/>
            <a:rect l="l" t="t" r="r" b="b"/>
            <a:pathLst>
              <a:path w="1377950">
                <a:moveTo>
                  <a:pt x="0" y="0"/>
                </a:moveTo>
                <a:lnTo>
                  <a:pt x="1377696" y="0"/>
                </a:lnTo>
              </a:path>
            </a:pathLst>
          </a:custGeom>
          <a:ln w="274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538475" y="2185270"/>
            <a:ext cx="5233925" cy="42755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39420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1. </a:t>
            </a:r>
            <a:r>
              <a:rPr sz="2000" b="1" spc="-5" dirty="0" smtClean="0">
                <a:latin typeface="Century Gothic"/>
                <a:cs typeface="Century Gothic"/>
              </a:rPr>
              <a:t>Overview </a:t>
            </a:r>
            <a:r>
              <a:rPr sz="2000" b="1" spc="-5" dirty="0">
                <a:latin typeface="Century Gothic"/>
                <a:cs typeface="Century Gothic"/>
              </a:rPr>
              <a:t>and Introduction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39420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2. </a:t>
            </a:r>
            <a:r>
              <a:rPr sz="2000" b="1" spc="-5" dirty="0" smtClean="0">
                <a:latin typeface="Century Gothic"/>
                <a:cs typeface="Century Gothic"/>
              </a:rPr>
              <a:t>Videos </a:t>
            </a:r>
            <a:r>
              <a:rPr sz="2000" b="1" spc="-5" dirty="0">
                <a:latin typeface="Century Gothic"/>
                <a:cs typeface="Century Gothic"/>
              </a:rPr>
              <a:t>/ Online Articles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6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39420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3. </a:t>
            </a:r>
            <a:r>
              <a:rPr sz="2000" b="1" spc="-5" dirty="0" smtClean="0">
                <a:latin typeface="Century Gothic"/>
                <a:cs typeface="Century Gothic"/>
              </a:rPr>
              <a:t>Google </a:t>
            </a:r>
            <a:r>
              <a:rPr sz="2000" b="1" spc="-5" dirty="0">
                <a:latin typeface="Century Gothic"/>
                <a:cs typeface="Century Gothic"/>
              </a:rPr>
              <a:t>Alerts and Mention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4005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4. </a:t>
            </a:r>
            <a:r>
              <a:rPr sz="2000" b="1" spc="-5" dirty="0" smtClean="0">
                <a:latin typeface="Century Gothic"/>
                <a:cs typeface="Century Gothic"/>
              </a:rPr>
              <a:t>Social </a:t>
            </a:r>
            <a:r>
              <a:rPr sz="2000" b="1" spc="-5" dirty="0">
                <a:latin typeface="Century Gothic"/>
                <a:cs typeface="Century Gothic"/>
              </a:rPr>
              <a:t>Media Management Tools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39420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5. </a:t>
            </a:r>
            <a:r>
              <a:rPr sz="2000" b="1" spc="-5" dirty="0" smtClean="0">
                <a:latin typeface="Century Gothic"/>
                <a:cs typeface="Century Gothic"/>
              </a:rPr>
              <a:t>Google </a:t>
            </a:r>
            <a:r>
              <a:rPr sz="2000" b="1" spc="-5" dirty="0">
                <a:latin typeface="Century Gothic"/>
                <a:cs typeface="Century Gothic"/>
              </a:rPr>
              <a:t>Analytics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4005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6. </a:t>
            </a:r>
            <a:r>
              <a:rPr sz="2000" b="1" spc="-5" dirty="0" smtClean="0">
                <a:latin typeface="Century Gothic"/>
                <a:cs typeface="Century Gothic"/>
              </a:rPr>
              <a:t>#Has</a:t>
            </a:r>
            <a:r>
              <a:rPr lang="en-US" sz="2000" b="1" spc="-5" dirty="0" smtClean="0">
                <a:latin typeface="Century Gothic"/>
                <a:cs typeface="Century Gothic"/>
              </a:rPr>
              <a:t>h</a:t>
            </a:r>
            <a:r>
              <a:rPr sz="2000" b="1" spc="-5" dirty="0" smtClean="0">
                <a:latin typeface="Century Gothic"/>
                <a:cs typeface="Century Gothic"/>
              </a:rPr>
              <a:t>tags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4005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7. </a:t>
            </a:r>
            <a:r>
              <a:rPr sz="2000" b="1" spc="-5" dirty="0" smtClean="0">
                <a:latin typeface="Century Gothic"/>
                <a:cs typeface="Century Gothic"/>
              </a:rPr>
              <a:t>Module </a:t>
            </a:r>
            <a:r>
              <a:rPr sz="2000" b="1" spc="-5" dirty="0">
                <a:latin typeface="Century Gothic"/>
                <a:cs typeface="Century Gothic"/>
              </a:rPr>
              <a:t>1 </a:t>
            </a:r>
            <a:r>
              <a:rPr lang="en-US" sz="2000" b="1" spc="-5" dirty="0" smtClean="0">
                <a:latin typeface="Century Gothic"/>
                <a:cs typeface="Century Gothic"/>
              </a:rPr>
              <a:t>Self-check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6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4005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8. </a:t>
            </a:r>
            <a:r>
              <a:rPr sz="2000" b="1" spc="-5" dirty="0" smtClean="0">
                <a:latin typeface="Century Gothic"/>
                <a:cs typeface="Century Gothic"/>
              </a:rPr>
              <a:t>Module </a:t>
            </a:r>
            <a:r>
              <a:rPr sz="2000" b="1" spc="-5" dirty="0">
                <a:latin typeface="Century Gothic"/>
                <a:cs typeface="Century Gothic"/>
              </a:rPr>
              <a:t>1 </a:t>
            </a:r>
            <a:r>
              <a:rPr lang="en-US" sz="2000" b="1" spc="-5" dirty="0" smtClean="0">
                <a:latin typeface="Century Gothic"/>
                <a:cs typeface="Century Gothic"/>
              </a:rPr>
              <a:t>Competency Assessment</a:t>
            </a:r>
            <a:endParaRPr sz="2000" dirty="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9638810" y="7305447"/>
            <a:ext cx="167005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Century Gothic"/>
                <a:cs typeface="Century Gothic"/>
              </a:rPr>
              <a:t>60</a:t>
            </a:r>
            <a:endParaRPr sz="1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61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414770">
              <a:lnSpc>
                <a:spcPct val="100000"/>
              </a:lnSpc>
            </a:pPr>
            <a:r>
              <a:rPr dirty="0"/>
              <a:t>Introduction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738376" y="1208507"/>
            <a:ext cx="7609205" cy="2021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2200"/>
              </a:lnSpc>
            </a:pPr>
            <a:r>
              <a:rPr sz="1200" dirty="0">
                <a:latin typeface="Century Gothic"/>
                <a:cs typeface="Century Gothic"/>
              </a:rPr>
              <a:t>Managi</a:t>
            </a:r>
            <a:r>
              <a:rPr sz="1200" spc="-10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g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successful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so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me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campaign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vo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5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creatin</a:t>
            </a:r>
            <a:r>
              <a:rPr sz="1200" dirty="0">
                <a:latin typeface="Century Gothic"/>
                <a:cs typeface="Century Gothic"/>
              </a:rPr>
              <a:t>g</a:t>
            </a:r>
            <a:r>
              <a:rPr sz="1200" spc="-5" dirty="0">
                <a:latin typeface="Century Gothic"/>
                <a:cs typeface="Century Gothic"/>
              </a:rPr>
              <a:t> engagin</a:t>
            </a:r>
            <a:r>
              <a:rPr sz="1200" dirty="0">
                <a:latin typeface="Century Gothic"/>
                <a:cs typeface="Century Gothic"/>
              </a:rPr>
              <a:t>g</a:t>
            </a:r>
            <a:r>
              <a:rPr sz="1200" spc="-5" dirty="0">
                <a:latin typeface="Century Gothic"/>
                <a:cs typeface="Century Gothic"/>
              </a:rPr>
              <a:t> conten</a:t>
            </a:r>
            <a:r>
              <a:rPr sz="1200" spc="5" dirty="0">
                <a:latin typeface="Century Gothic"/>
                <a:cs typeface="Century Gothic"/>
              </a:rPr>
              <a:t>t</a:t>
            </a:r>
            <a:r>
              <a:rPr sz="1200" dirty="0">
                <a:latin typeface="Century Gothic"/>
                <a:cs typeface="Century Gothic"/>
              </a:rPr>
              <a:t>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fu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 graph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c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dirty="0">
                <a:latin typeface="Century Gothic"/>
                <a:cs typeface="Century Gothic"/>
              </a:rPr>
              <a:t>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spc="5" dirty="0">
                <a:latin typeface="Century Gothic"/>
                <a:cs typeface="Century Gothic"/>
              </a:rPr>
              <a:t>a</a:t>
            </a:r>
            <a:r>
              <a:rPr sz="1200" dirty="0">
                <a:latin typeface="Century Gothic"/>
                <a:cs typeface="Century Gothic"/>
              </a:rPr>
              <a:t>nd the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use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of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so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me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management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tool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to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he</a:t>
            </a:r>
            <a:r>
              <a:rPr sz="1200" spc="5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p</a:t>
            </a:r>
            <a:r>
              <a:rPr sz="1200" spc="-5" dirty="0">
                <a:latin typeface="Century Gothic"/>
                <a:cs typeface="Century Gothic"/>
              </a:rPr>
              <a:t> organ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z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d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str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but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you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communicat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on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con- </a:t>
            </a:r>
            <a:r>
              <a:rPr sz="1200" dirty="0">
                <a:latin typeface="Century Gothic"/>
                <a:cs typeface="Century Gothic"/>
              </a:rPr>
              <a:t>sistently.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5" dirty="0">
                <a:latin typeface="Century Gothic"/>
                <a:cs typeface="Century Gothic"/>
              </a:rPr>
              <a:t>A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mentioned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ear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er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in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cou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dirty="0">
                <a:latin typeface="Century Gothic"/>
                <a:cs typeface="Century Gothic"/>
              </a:rPr>
              <a:t>se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there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sn’t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alterna</a:t>
            </a:r>
            <a:r>
              <a:rPr sz="1200" spc="-5" dirty="0">
                <a:latin typeface="Century Gothic"/>
                <a:cs typeface="Century Gothic"/>
              </a:rPr>
              <a:t>t</a:t>
            </a:r>
            <a:r>
              <a:rPr sz="1200" dirty="0">
                <a:latin typeface="Century Gothic"/>
                <a:cs typeface="Century Gothic"/>
              </a:rPr>
              <a:t>ive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to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maintai</a:t>
            </a:r>
            <a:r>
              <a:rPr sz="1200" spc="-10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g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good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so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me- 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strategy</a:t>
            </a:r>
            <a:r>
              <a:rPr sz="1200" dirty="0">
                <a:latin typeface="Century Gothic"/>
                <a:cs typeface="Century Gothic"/>
              </a:rPr>
              <a:t>.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T</a:t>
            </a:r>
            <a:r>
              <a:rPr sz="1200" dirty="0">
                <a:latin typeface="Century Gothic"/>
                <a:cs typeface="Century Gothic"/>
              </a:rPr>
              <a:t>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r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part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managemen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compan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can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create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strategy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schedule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communica- 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ons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but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they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cannot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replace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the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real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time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“a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dirty="0">
                <a:latin typeface="Century Gothic"/>
                <a:cs typeface="Century Gothic"/>
              </a:rPr>
              <a:t>entur</a:t>
            </a:r>
            <a:r>
              <a:rPr sz="1200" spc="-5" dirty="0">
                <a:latin typeface="Century Gothic"/>
                <a:cs typeface="Century Gothic"/>
              </a:rPr>
              <a:t>es</a:t>
            </a:r>
            <a:r>
              <a:rPr sz="1200" dirty="0">
                <a:latin typeface="Century Gothic"/>
                <a:cs typeface="Century Gothic"/>
              </a:rPr>
              <a:t>”</a:t>
            </a:r>
            <a:r>
              <a:rPr sz="1200" spc="-5" dirty="0">
                <a:latin typeface="Century Gothic"/>
                <a:cs typeface="Century Gothic"/>
              </a:rPr>
              <a:t> tha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tak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plac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 e</a:t>
            </a:r>
            <a:r>
              <a:rPr sz="1200" spc="5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er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bus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ness</a:t>
            </a:r>
            <a:r>
              <a:rPr sz="1200" dirty="0">
                <a:latin typeface="Century Gothic"/>
                <a:cs typeface="Century Gothic"/>
              </a:rPr>
              <a:t>.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these exper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ence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tha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connec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wit</a:t>
            </a:r>
            <a:r>
              <a:rPr sz="1200" dirty="0">
                <a:latin typeface="Century Gothic"/>
                <a:cs typeface="Century Gothic"/>
              </a:rPr>
              <a:t>h</a:t>
            </a:r>
            <a:r>
              <a:rPr sz="1200" spc="-5" dirty="0">
                <a:latin typeface="Century Gothic"/>
                <a:cs typeface="Century Gothic"/>
              </a:rPr>
              <a:t> th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publi</a:t>
            </a:r>
            <a:r>
              <a:rPr sz="1200" dirty="0">
                <a:latin typeface="Century Gothic"/>
                <a:cs typeface="Century Gothic"/>
              </a:rPr>
              <a:t>c</a:t>
            </a:r>
            <a:r>
              <a:rPr sz="1200" spc="-5" dirty="0">
                <a:latin typeface="Century Gothic"/>
                <a:cs typeface="Century Gothic"/>
              </a:rPr>
              <a:t> 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you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customers.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Bu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ng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authent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c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so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me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 </a:t>
            </a:r>
            <a:r>
              <a:rPr sz="1200" spc="-5" dirty="0">
                <a:latin typeface="Century Gothic"/>
                <a:cs typeface="Century Gothic"/>
              </a:rPr>
              <a:t>commun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take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t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m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effor</a:t>
            </a:r>
            <a:r>
              <a:rPr sz="1200" spc="5" dirty="0">
                <a:latin typeface="Century Gothic"/>
                <a:cs typeface="Century Gothic"/>
              </a:rPr>
              <a:t>t</a:t>
            </a:r>
            <a:r>
              <a:rPr sz="1200" dirty="0">
                <a:latin typeface="Century Gothic"/>
                <a:cs typeface="Century Gothic"/>
              </a:rPr>
              <a:t>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muc</a:t>
            </a:r>
            <a:r>
              <a:rPr sz="1200" dirty="0">
                <a:latin typeface="Century Gothic"/>
                <a:cs typeface="Century Gothic"/>
              </a:rPr>
              <a:t>h 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k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bu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ldin</a:t>
            </a:r>
            <a:r>
              <a:rPr sz="1200" dirty="0">
                <a:latin typeface="Century Gothic"/>
                <a:cs typeface="Century Gothic"/>
              </a:rPr>
              <a:t>g</a:t>
            </a:r>
            <a:r>
              <a:rPr sz="1200" spc="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personal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f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ends</a:t>
            </a:r>
            <a:r>
              <a:rPr sz="1200" spc="-10" dirty="0">
                <a:latin typeface="Century Gothic"/>
                <a:cs typeface="Century Gothic"/>
              </a:rPr>
              <a:t>h</a:t>
            </a:r>
            <a:r>
              <a:rPr sz="1200" dirty="0">
                <a:latin typeface="Century Gothic"/>
                <a:cs typeface="Century Gothic"/>
              </a:rPr>
              <a:t>ips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take</a:t>
            </a:r>
            <a:r>
              <a:rPr sz="1200" spc="-5" dirty="0">
                <a:latin typeface="Century Gothic"/>
                <a:cs typeface="Century Gothic"/>
              </a:rPr>
              <a:t> ti</a:t>
            </a:r>
            <a:r>
              <a:rPr sz="1200" dirty="0">
                <a:latin typeface="Century Gothic"/>
                <a:cs typeface="Century Gothic"/>
              </a:rPr>
              <a:t>me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effort,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and </a:t>
            </a:r>
            <a:r>
              <a:rPr sz="1200" spc="-5" dirty="0">
                <a:latin typeface="Century Gothic"/>
                <a:cs typeface="Century Gothic"/>
              </a:rPr>
              <a:t>ther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5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bulle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o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eas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aroun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putt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g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 th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me</a:t>
            </a:r>
            <a:r>
              <a:rPr sz="1200" dirty="0">
                <a:latin typeface="Century Gothic"/>
                <a:cs typeface="Century Gothic"/>
              </a:rPr>
              <a:t>.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m</a:t>
            </a:r>
            <a:r>
              <a:rPr sz="1200" spc="-5" dirty="0">
                <a:latin typeface="Century Gothic"/>
                <a:cs typeface="Century Gothic"/>
              </a:rPr>
              <a:t>ag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f</a:t>
            </a:r>
            <a:r>
              <a:rPr sz="1200" spc="-5" dirty="0">
                <a:latin typeface="Century Gothic"/>
                <a:cs typeface="Century Gothic"/>
              </a:rPr>
              <a:t> yo</a:t>
            </a:r>
            <a:r>
              <a:rPr sz="1200" dirty="0">
                <a:latin typeface="Century Gothic"/>
                <a:cs typeface="Century Gothic"/>
              </a:rPr>
              <a:t>u</a:t>
            </a:r>
            <a:r>
              <a:rPr sz="1200" spc="-5" dirty="0">
                <a:latin typeface="Century Gothic"/>
                <a:cs typeface="Century Gothic"/>
              </a:rPr>
              <a:t> me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ne</a:t>
            </a:r>
            <a:r>
              <a:rPr sz="1200" dirty="0">
                <a:latin typeface="Century Gothic"/>
                <a:cs typeface="Century Gothic"/>
              </a:rPr>
              <a:t>w</a:t>
            </a:r>
            <a:r>
              <a:rPr sz="1200" spc="-5" dirty="0">
                <a:latin typeface="Century Gothic"/>
                <a:cs typeface="Century Gothic"/>
              </a:rPr>
              <a:t> f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en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wh</a:t>
            </a:r>
            <a:r>
              <a:rPr sz="1200" dirty="0">
                <a:latin typeface="Century Gothic"/>
                <a:cs typeface="Century Gothic"/>
              </a:rPr>
              <a:t>o</a:t>
            </a:r>
            <a:r>
              <a:rPr sz="1200" spc="-5" dirty="0">
                <a:latin typeface="Century Gothic"/>
                <a:cs typeface="Century Gothic"/>
              </a:rPr>
              <a:t> onl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commu- n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cate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gene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c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formation</a:t>
            </a:r>
            <a:r>
              <a:rPr sz="1200" dirty="0">
                <a:latin typeface="Century Gothic"/>
                <a:cs typeface="Century Gothic"/>
              </a:rPr>
              <a:t>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ho</a:t>
            </a:r>
            <a:r>
              <a:rPr sz="1200" dirty="0">
                <a:latin typeface="Century Gothic"/>
                <a:cs typeface="Century Gothic"/>
              </a:rPr>
              <a:t>w</a:t>
            </a:r>
            <a:r>
              <a:rPr sz="1200" spc="-5" dirty="0">
                <a:latin typeface="Century Gothic"/>
                <a:cs typeface="Century Gothic"/>
              </a:rPr>
              <a:t> lon</a:t>
            </a:r>
            <a:r>
              <a:rPr sz="1200" dirty="0">
                <a:latin typeface="Century Gothic"/>
                <a:cs typeface="Century Gothic"/>
              </a:rPr>
              <a:t>g</a:t>
            </a:r>
            <a:r>
              <a:rPr sz="1200" spc="-5" dirty="0">
                <a:latin typeface="Century Gothic"/>
                <a:cs typeface="Century Gothic"/>
              </a:rPr>
              <a:t> woul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tha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relat</a:t>
            </a:r>
            <a:r>
              <a:rPr sz="1200" spc="2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onshi</a:t>
            </a:r>
            <a:r>
              <a:rPr sz="1200" dirty="0">
                <a:latin typeface="Century Gothic"/>
                <a:cs typeface="Century Gothic"/>
              </a:rPr>
              <a:t>p</a:t>
            </a:r>
            <a:r>
              <a:rPr sz="1200" spc="-5" dirty="0">
                <a:latin typeface="Century Gothic"/>
                <a:cs typeface="Century Gothic"/>
              </a:rPr>
              <a:t> last</a:t>
            </a:r>
            <a:r>
              <a:rPr sz="1200" dirty="0">
                <a:latin typeface="Century Gothic"/>
                <a:cs typeface="Century Gothic"/>
              </a:rPr>
              <a:t>?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T</a:t>
            </a:r>
            <a:r>
              <a:rPr sz="1200" dirty="0">
                <a:latin typeface="Century Gothic"/>
                <a:cs typeface="Century Gothic"/>
              </a:rPr>
              <a:t>h</a:t>
            </a:r>
            <a:r>
              <a:rPr sz="1200" spc="-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wh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t is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important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to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commit to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so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me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st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dirty="0">
                <a:latin typeface="Century Gothic"/>
                <a:cs typeface="Century Gothic"/>
              </a:rPr>
              <a:t>ategy,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embrace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good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so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al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me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manag</a:t>
            </a:r>
            <a:r>
              <a:rPr sz="1200" spc="-10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m</a:t>
            </a:r>
            <a:r>
              <a:rPr sz="1200" spc="-10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nt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tool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</a:t>
            </a:r>
            <a:r>
              <a:rPr sz="1200" spc="-5" dirty="0">
                <a:latin typeface="Century Gothic"/>
                <a:cs typeface="Century Gothic"/>
              </a:rPr>
              <a:t>a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a</a:t>
            </a:r>
            <a:r>
              <a:rPr sz="1200" dirty="0">
                <a:latin typeface="Century Gothic"/>
                <a:cs typeface="Century Gothic"/>
              </a:rPr>
              <a:t>in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ong</a:t>
            </a:r>
            <a:r>
              <a:rPr sz="1200" spc="-10" dirty="0">
                <a:latin typeface="Century Gothic"/>
                <a:cs typeface="Century Gothic"/>
              </a:rPr>
              <a:t>o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g </a:t>
            </a:r>
            <a:r>
              <a:rPr sz="1200" spc="-5" dirty="0">
                <a:latin typeface="Century Gothic"/>
                <a:cs typeface="Century Gothic"/>
              </a:rPr>
              <a:t>communicat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 w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</a:t>
            </a:r>
            <a:r>
              <a:rPr sz="1200" dirty="0">
                <a:latin typeface="Century Gothic"/>
                <a:cs typeface="Century Gothic"/>
              </a:rPr>
              <a:t>h</a:t>
            </a:r>
            <a:r>
              <a:rPr sz="1200" spc="-5" dirty="0">
                <a:latin typeface="Century Gothic"/>
                <a:cs typeface="Century Gothic"/>
              </a:rPr>
              <a:t> you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c</a:t>
            </a:r>
            <a:r>
              <a:rPr sz="1200" spc="5" dirty="0">
                <a:latin typeface="Century Gothic"/>
                <a:cs typeface="Century Gothic"/>
              </a:rPr>
              <a:t>o</a:t>
            </a:r>
            <a:r>
              <a:rPr sz="1200" spc="-5" dirty="0">
                <a:latin typeface="Century Gothic"/>
                <a:cs typeface="Century Gothic"/>
              </a:rPr>
              <a:t>mmun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o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tr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be.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38376" y="3438373"/>
            <a:ext cx="7420609" cy="3167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h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fi</a:t>
            </a:r>
            <a:r>
              <a:rPr sz="1200" spc="5" dirty="0">
                <a:latin typeface="Century Gothic"/>
                <a:cs typeface="Century Gothic"/>
              </a:rPr>
              <a:t>v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benef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o</a:t>
            </a:r>
            <a:r>
              <a:rPr sz="1200" dirty="0">
                <a:latin typeface="Century Gothic"/>
                <a:cs typeface="Century Gothic"/>
              </a:rPr>
              <a:t>f</a:t>
            </a:r>
            <a:r>
              <a:rPr sz="1200" spc="-5" dirty="0">
                <a:latin typeface="Century Gothic"/>
                <a:cs typeface="Century Gothic"/>
              </a:rPr>
              <a:t> managin</a:t>
            </a:r>
            <a:r>
              <a:rPr sz="1200" dirty="0">
                <a:latin typeface="Century Gothic"/>
                <a:cs typeface="Century Gothic"/>
              </a:rPr>
              <a:t>g</a:t>
            </a:r>
            <a:r>
              <a:rPr sz="1200" spc="-5" dirty="0">
                <a:latin typeface="Century Gothic"/>
                <a:cs typeface="Century Gothic"/>
              </a:rPr>
              <a:t> so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a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me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conte</a:t>
            </a:r>
            <a:r>
              <a:rPr sz="1200" spc="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through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so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me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management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tool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are:</a:t>
            </a:r>
            <a:endParaRPr sz="1200">
              <a:latin typeface="Century Gothic"/>
              <a:cs typeface="Century Gothic"/>
            </a:endParaRPr>
          </a:p>
          <a:p>
            <a:pPr marL="241300" indent="-228600">
              <a:lnSpc>
                <a:spcPct val="100000"/>
              </a:lnSpc>
              <a:spcBef>
                <a:spcPts val="30"/>
              </a:spcBef>
              <a:buAutoNum type="arabicPeriod"/>
              <a:tabLst>
                <a:tab pos="241935" algn="l"/>
              </a:tabLst>
            </a:pPr>
            <a:r>
              <a:rPr sz="1200" spc="-5" dirty="0">
                <a:latin typeface="Century Gothic"/>
                <a:cs typeface="Century Gothic"/>
              </a:rPr>
              <a:t>A</a:t>
            </a:r>
            <a:r>
              <a:rPr sz="1200" spc="-10" dirty="0">
                <a:latin typeface="Century Gothic"/>
                <a:cs typeface="Century Gothic"/>
              </a:rPr>
              <a:t>b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ty</a:t>
            </a:r>
            <a:r>
              <a:rPr sz="1200" spc="-5" dirty="0">
                <a:latin typeface="Century Gothic"/>
                <a:cs typeface="Century Gothic"/>
              </a:rPr>
              <a:t> t</a:t>
            </a:r>
            <a:r>
              <a:rPr sz="1200" dirty="0">
                <a:latin typeface="Century Gothic"/>
                <a:cs typeface="Century Gothic"/>
              </a:rPr>
              <a:t>o</a:t>
            </a:r>
            <a:r>
              <a:rPr sz="1200" spc="-5" dirty="0">
                <a:latin typeface="Century Gothic"/>
                <a:cs typeface="Century Gothic"/>
              </a:rPr>
              <a:t> b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mor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product</a:t>
            </a:r>
            <a:r>
              <a:rPr sz="1200" spc="5" dirty="0">
                <a:latin typeface="Century Gothic"/>
                <a:cs typeface="Century Gothic"/>
              </a:rPr>
              <a:t>iv</a:t>
            </a:r>
            <a:r>
              <a:rPr sz="1200" dirty="0">
                <a:latin typeface="Century Gothic"/>
                <a:cs typeface="Century Gothic"/>
              </a:rPr>
              <a:t>e</a:t>
            </a:r>
            <a:endParaRPr sz="1200">
              <a:latin typeface="Century Gothic"/>
              <a:cs typeface="Century Gothic"/>
            </a:endParaRPr>
          </a:p>
          <a:p>
            <a:pPr marL="240665" indent="-227965">
              <a:lnSpc>
                <a:spcPct val="100000"/>
              </a:lnSpc>
              <a:spcBef>
                <a:spcPts val="30"/>
              </a:spcBef>
              <a:buAutoNum type="arabicPeriod"/>
              <a:tabLst>
                <a:tab pos="241300" algn="l"/>
              </a:tabLst>
            </a:pPr>
            <a:r>
              <a:rPr sz="1200" spc="-5" dirty="0">
                <a:latin typeface="Century Gothic"/>
                <a:cs typeface="Century Gothic"/>
              </a:rPr>
              <a:t>Track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g</a:t>
            </a:r>
            <a:r>
              <a:rPr sz="1200" spc="-5" dirty="0">
                <a:latin typeface="Century Gothic"/>
                <a:cs typeface="Century Gothic"/>
              </a:rPr>
              <a:t> you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compet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on</a:t>
            </a:r>
            <a:endParaRPr sz="1200">
              <a:latin typeface="Century Gothic"/>
              <a:cs typeface="Century Gothic"/>
            </a:endParaRPr>
          </a:p>
          <a:p>
            <a:pPr marL="241300" indent="-228600">
              <a:lnSpc>
                <a:spcPct val="100000"/>
              </a:lnSpc>
              <a:spcBef>
                <a:spcPts val="30"/>
              </a:spcBef>
              <a:buAutoNum type="arabicPeriod"/>
              <a:tabLst>
                <a:tab pos="241935" algn="l"/>
              </a:tabLst>
            </a:pPr>
            <a:r>
              <a:rPr sz="1200" dirty="0">
                <a:latin typeface="Century Gothic"/>
                <a:cs typeface="Century Gothic"/>
              </a:rPr>
              <a:t>Schedule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your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content</a:t>
            </a:r>
            <a:endParaRPr sz="1200">
              <a:latin typeface="Century Gothic"/>
              <a:cs typeface="Century Gothic"/>
            </a:endParaRPr>
          </a:p>
          <a:p>
            <a:pPr marL="241300" indent="-228600">
              <a:lnSpc>
                <a:spcPct val="100000"/>
              </a:lnSpc>
              <a:spcBef>
                <a:spcPts val="30"/>
              </a:spcBef>
              <a:buAutoNum type="arabicPeriod"/>
              <a:tabLst>
                <a:tab pos="241935" algn="l"/>
              </a:tabLst>
            </a:pPr>
            <a:r>
              <a:rPr sz="1200" dirty="0">
                <a:latin typeface="Century Gothic"/>
                <a:cs typeface="Century Gothic"/>
              </a:rPr>
              <a:t>Analyze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engagement</a:t>
            </a:r>
            <a:endParaRPr sz="1200">
              <a:latin typeface="Century Gothic"/>
              <a:cs typeface="Century Gothic"/>
            </a:endParaRPr>
          </a:p>
          <a:p>
            <a:pPr marL="241300" indent="-228600">
              <a:lnSpc>
                <a:spcPct val="100000"/>
              </a:lnSpc>
              <a:spcBef>
                <a:spcPts val="35"/>
              </a:spcBef>
              <a:buAutoNum type="arabicPeriod"/>
              <a:tabLst>
                <a:tab pos="241935" algn="l"/>
              </a:tabLst>
            </a:pPr>
            <a:r>
              <a:rPr sz="1200" spc="-5" dirty="0">
                <a:latin typeface="Century Gothic"/>
                <a:cs typeface="Century Gothic"/>
              </a:rPr>
              <a:t>Collaborat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</a:t>
            </a:r>
            <a:r>
              <a:rPr sz="1200" dirty="0">
                <a:latin typeface="Century Gothic"/>
                <a:cs typeface="Century Gothic"/>
              </a:rPr>
              <a:t>h</a:t>
            </a:r>
            <a:r>
              <a:rPr sz="1200" spc="-5" dirty="0">
                <a:latin typeface="Century Gothic"/>
                <a:cs typeface="Century Gothic"/>
              </a:rPr>
              <a:t> othe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tea</a:t>
            </a:r>
            <a:r>
              <a:rPr sz="1200" dirty="0">
                <a:latin typeface="Century Gothic"/>
                <a:cs typeface="Century Gothic"/>
              </a:rPr>
              <a:t>m</a:t>
            </a:r>
            <a:r>
              <a:rPr sz="1200" spc="-5" dirty="0">
                <a:latin typeface="Century Gothic"/>
                <a:cs typeface="Century Gothic"/>
              </a:rPr>
              <a:t> members.</a:t>
            </a:r>
            <a:endParaRPr sz="1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200" dirty="0">
                <a:latin typeface="Century Gothic"/>
                <a:cs typeface="Century Gothic"/>
              </a:rPr>
              <a:t>As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So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Me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10" dirty="0">
                <a:latin typeface="Century Gothic"/>
                <a:cs typeface="Century Gothic"/>
              </a:rPr>
              <a:t>p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(SM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dirty="0">
                <a:latin typeface="Century Gothic"/>
                <a:cs typeface="Century Gothic"/>
              </a:rPr>
              <a:t>)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there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are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four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“must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h</a:t>
            </a:r>
            <a:r>
              <a:rPr sz="1200" spc="-10" dirty="0">
                <a:latin typeface="Century Gothic"/>
                <a:cs typeface="Century Gothic"/>
              </a:rPr>
              <a:t>a</a:t>
            </a:r>
            <a:r>
              <a:rPr sz="1200" spc="5" dirty="0">
                <a:latin typeface="Century Gothic"/>
                <a:cs typeface="Century Gothic"/>
              </a:rPr>
              <a:t>v</a:t>
            </a:r>
            <a:r>
              <a:rPr sz="1200" spc="-10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”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tools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for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success:</a:t>
            </a:r>
            <a:endParaRPr sz="1200">
              <a:latin typeface="Century Gothic"/>
              <a:cs typeface="Century Gothic"/>
            </a:endParaRPr>
          </a:p>
          <a:p>
            <a:pPr marL="241300" indent="-228600">
              <a:lnSpc>
                <a:spcPct val="100000"/>
              </a:lnSpc>
              <a:spcBef>
                <a:spcPts val="30"/>
              </a:spcBef>
              <a:buAutoNum type="arabicPeriod"/>
              <a:tabLst>
                <a:tab pos="241935" algn="l"/>
              </a:tabLst>
            </a:pPr>
            <a:r>
              <a:rPr sz="1200" spc="-5" dirty="0">
                <a:latin typeface="Century Gothic"/>
                <a:cs typeface="Century Gothic"/>
              </a:rPr>
              <a:t>Googl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Alerts</a:t>
            </a:r>
            <a:endParaRPr sz="1200">
              <a:latin typeface="Century Gothic"/>
              <a:cs typeface="Century Gothic"/>
            </a:endParaRPr>
          </a:p>
          <a:p>
            <a:pPr marL="240665" indent="-227965">
              <a:lnSpc>
                <a:spcPct val="100000"/>
              </a:lnSpc>
              <a:spcBef>
                <a:spcPts val="35"/>
              </a:spcBef>
              <a:buAutoNum type="arabicPeriod"/>
              <a:tabLst>
                <a:tab pos="241300" algn="l"/>
              </a:tabLst>
            </a:pPr>
            <a:r>
              <a:rPr sz="1200" spc="-5" dirty="0">
                <a:latin typeface="Century Gothic"/>
                <a:cs typeface="Century Gothic"/>
              </a:rPr>
              <a:t>Mention</a:t>
            </a:r>
            <a:endParaRPr sz="1200">
              <a:latin typeface="Century Gothic"/>
              <a:cs typeface="Century Gothic"/>
            </a:endParaRPr>
          </a:p>
          <a:p>
            <a:pPr marL="240665" indent="-227965">
              <a:lnSpc>
                <a:spcPct val="100000"/>
              </a:lnSpc>
              <a:spcBef>
                <a:spcPts val="30"/>
              </a:spcBef>
              <a:buAutoNum type="arabicPeriod"/>
              <a:tabLst>
                <a:tab pos="241300" algn="l"/>
              </a:tabLst>
            </a:pPr>
            <a:r>
              <a:rPr sz="1200" spc="-5" dirty="0">
                <a:latin typeface="Century Gothic"/>
                <a:cs typeface="Century Gothic"/>
              </a:rPr>
              <a:t>Googl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Analyt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c</a:t>
            </a:r>
            <a:r>
              <a:rPr sz="1200" dirty="0">
                <a:latin typeface="Century Gothic"/>
                <a:cs typeface="Century Gothic"/>
              </a:rPr>
              <a:t>s</a:t>
            </a:r>
            <a:endParaRPr sz="1200">
              <a:latin typeface="Century Gothic"/>
              <a:cs typeface="Century Gothic"/>
            </a:endParaRPr>
          </a:p>
          <a:p>
            <a:pPr marL="241300" indent="-228600">
              <a:lnSpc>
                <a:spcPct val="100000"/>
              </a:lnSpc>
              <a:spcBef>
                <a:spcPts val="30"/>
              </a:spcBef>
              <a:buAutoNum type="arabicPeriod"/>
              <a:tabLst>
                <a:tab pos="241935" algn="l"/>
              </a:tabLst>
            </a:pPr>
            <a:r>
              <a:rPr sz="1200" dirty="0">
                <a:latin typeface="Century Gothic"/>
                <a:cs typeface="Century Gothic"/>
              </a:rPr>
              <a:t>So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</a:t>
            </a:r>
            <a:r>
              <a:rPr sz="1200" spc="-10" dirty="0">
                <a:latin typeface="Century Gothic"/>
                <a:cs typeface="Century Gothic"/>
              </a:rPr>
              <a:t>ed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management</a:t>
            </a:r>
            <a:r>
              <a:rPr sz="1200" spc="-5" dirty="0">
                <a:latin typeface="Century Gothic"/>
                <a:cs typeface="Century Gothic"/>
              </a:rPr>
              <a:t> t</a:t>
            </a:r>
            <a:r>
              <a:rPr sz="1200" dirty="0">
                <a:latin typeface="Century Gothic"/>
                <a:cs typeface="Century Gothic"/>
              </a:rPr>
              <a:t>ools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such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as;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spc="5" dirty="0">
                <a:latin typeface="Century Gothic"/>
                <a:cs typeface="Century Gothic"/>
              </a:rPr>
              <a:t>H</a:t>
            </a:r>
            <a:r>
              <a:rPr sz="1200" dirty="0">
                <a:latin typeface="Century Gothic"/>
                <a:cs typeface="Century Gothic"/>
              </a:rPr>
              <a:t>ootsuite,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Buffer,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SproutSo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-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al,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or Oktopost</a:t>
            </a:r>
            <a:endParaRPr sz="1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 marR="5080">
              <a:lnSpc>
                <a:spcPct val="102200"/>
              </a:lnSpc>
            </a:pPr>
            <a:r>
              <a:rPr sz="1200" spc="-5" dirty="0">
                <a:latin typeface="Century Gothic"/>
                <a:cs typeface="Century Gothic"/>
              </a:rPr>
              <a:t>Althoug</a:t>
            </a:r>
            <a:r>
              <a:rPr sz="1200" dirty="0">
                <a:latin typeface="Century Gothic"/>
                <a:cs typeface="Century Gothic"/>
              </a:rPr>
              <a:t>h</a:t>
            </a:r>
            <a:r>
              <a:rPr sz="1200" spc="-5" dirty="0">
                <a:latin typeface="Century Gothic"/>
                <a:cs typeface="Century Gothic"/>
              </a:rPr>
              <a:t> ther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ar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man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too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a</a:t>
            </a:r>
            <a:r>
              <a:rPr sz="1200" spc="5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ailab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on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tod</a:t>
            </a:r>
            <a:r>
              <a:rPr sz="1200" spc="5" dirty="0">
                <a:latin typeface="Century Gothic"/>
                <a:cs typeface="Century Gothic"/>
              </a:rPr>
              <a:t>a</a:t>
            </a:r>
            <a:r>
              <a:rPr sz="1200" dirty="0">
                <a:latin typeface="Century Gothic"/>
                <a:cs typeface="Century Gothic"/>
              </a:rPr>
              <a:t>y 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—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in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fact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enough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to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cause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ample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amount </a:t>
            </a:r>
            <a:r>
              <a:rPr sz="1200" spc="-5" dirty="0">
                <a:latin typeface="Century Gothic"/>
                <a:cs typeface="Century Gothic"/>
              </a:rPr>
              <a:t>o</a:t>
            </a:r>
            <a:r>
              <a:rPr sz="1200" dirty="0">
                <a:latin typeface="Century Gothic"/>
                <a:cs typeface="Century Gothic"/>
              </a:rPr>
              <a:t>f</a:t>
            </a:r>
            <a:r>
              <a:rPr sz="1200" spc="-5" dirty="0">
                <a:latin typeface="Century Gothic"/>
                <a:cs typeface="Century Gothic"/>
              </a:rPr>
              <a:t> anx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et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confus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o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fo</a:t>
            </a:r>
            <a:r>
              <a:rPr sz="1200" dirty="0">
                <a:latin typeface="Century Gothic"/>
                <a:cs typeface="Century Gothic"/>
              </a:rPr>
              <a:t>r </a:t>
            </a:r>
            <a:r>
              <a:rPr sz="1200" spc="-5" dirty="0">
                <a:latin typeface="Century Gothic"/>
                <a:cs typeface="Century Gothic"/>
              </a:rPr>
              <a:t>th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cours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focus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g</a:t>
            </a:r>
            <a:r>
              <a:rPr sz="1200" spc="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o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 thes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fou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specif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c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suppor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tool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pro</a:t>
            </a:r>
            <a:r>
              <a:rPr sz="1200" spc="5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ide </a:t>
            </a:r>
            <a:r>
              <a:rPr sz="1200" dirty="0">
                <a:latin typeface="Century Gothic"/>
                <a:cs typeface="Century Gothic"/>
              </a:rPr>
              <a:t>enough</a:t>
            </a:r>
            <a:r>
              <a:rPr sz="1200" spc="-5" dirty="0">
                <a:latin typeface="Century Gothic"/>
                <a:cs typeface="Century Gothic"/>
              </a:rPr>
              <a:t> a</a:t>
            </a:r>
            <a:r>
              <a:rPr sz="1200" dirty="0">
                <a:latin typeface="Century Gothic"/>
                <a:cs typeface="Century Gothic"/>
              </a:rPr>
              <a:t>naly</a:t>
            </a:r>
            <a:r>
              <a:rPr sz="1200" spc="-5" dirty="0">
                <a:latin typeface="Century Gothic"/>
                <a:cs typeface="Century Gothic"/>
              </a:rPr>
              <a:t>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c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f</a:t>
            </a:r>
            <a:r>
              <a:rPr sz="1200" spc="-10" dirty="0">
                <a:latin typeface="Century Gothic"/>
                <a:cs typeface="Century Gothic"/>
              </a:rPr>
              <a:t>o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you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to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make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real-</a:t>
            </a:r>
            <a:r>
              <a:rPr sz="1200" spc="-5" dirty="0">
                <a:latin typeface="Century Gothic"/>
                <a:cs typeface="Century Gothic"/>
              </a:rPr>
              <a:t>t</a:t>
            </a:r>
            <a:r>
              <a:rPr sz="1200" dirty="0">
                <a:latin typeface="Century Gothic"/>
                <a:cs typeface="Century Gothic"/>
              </a:rPr>
              <a:t>ime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course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correct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o</a:t>
            </a:r>
            <a:r>
              <a:rPr sz="1200" dirty="0">
                <a:latin typeface="Century Gothic"/>
                <a:cs typeface="Century Gothic"/>
              </a:rPr>
              <a:t>ns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you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e</a:t>
            </a:r>
            <a:r>
              <a:rPr sz="1200" spc="5" dirty="0">
                <a:latin typeface="Century Gothic"/>
                <a:cs typeface="Century Gothic"/>
              </a:rPr>
              <a:t>v</a:t>
            </a:r>
            <a:r>
              <a:rPr sz="1200" dirty="0">
                <a:latin typeface="Century Gothic"/>
                <a:cs typeface="Century Gothic"/>
              </a:rPr>
              <a:t>alu</a:t>
            </a:r>
            <a:r>
              <a:rPr sz="1200" spc="-5" dirty="0">
                <a:latin typeface="Century Gothic"/>
                <a:cs typeface="Century Gothic"/>
              </a:rPr>
              <a:t>a</a:t>
            </a:r>
            <a:r>
              <a:rPr sz="1200" dirty="0">
                <a:latin typeface="Century Gothic"/>
                <a:cs typeface="Century Gothic"/>
              </a:rPr>
              <a:t>te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your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so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a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me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 </a:t>
            </a:r>
            <a:r>
              <a:rPr sz="1200" spc="-5" dirty="0">
                <a:latin typeface="Century Gothic"/>
                <a:cs typeface="Century Gothic"/>
              </a:rPr>
              <a:t>campa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gns.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8" name="object 2"/>
          <p:cNvSpPr txBox="1"/>
          <p:nvPr/>
        </p:nvSpPr>
        <p:spPr>
          <a:xfrm>
            <a:off x="762000" y="731716"/>
            <a:ext cx="4984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7200" b="1" spc="-5" dirty="0">
                <a:solidFill>
                  <a:srgbClr val="FFFFFF"/>
                </a:solidFill>
                <a:latin typeface="Tw Cen MT"/>
                <a:cs typeface="Tw Cen MT"/>
              </a:rPr>
              <a:t>1</a:t>
            </a:r>
            <a:endParaRPr sz="7200" dirty="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366</Words>
  <Application>Microsoft Office PowerPoint</Application>
  <PresentationFormat>Custom</PresentationFormat>
  <Paragraphs>43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Overview</vt:lpstr>
      <vt:lpstr>Introduction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REV_SMT110_OutlineGraphics.pub</dc:title>
  <dc:creator>Karen Fronek</dc:creator>
  <cp:lastModifiedBy>Staff</cp:lastModifiedBy>
  <cp:revision>4</cp:revision>
  <dcterms:created xsi:type="dcterms:W3CDTF">2015-05-28T10:43:46Z</dcterms:created>
  <dcterms:modified xsi:type="dcterms:W3CDTF">2015-06-01T16:47:29Z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2015-05-28T00:00:00Z</vt:filetime>
  </property>
</Properties>
</file>