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80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36626" y="0"/>
            <a:ext cx="1109472" cy="18196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6129" y="564051"/>
            <a:ext cx="8186140" cy="768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2418" y="1857985"/>
            <a:ext cx="8433562" cy="4830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7393"/>
            <a:ext cx="5448934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5447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20494" y="2537211"/>
            <a:ext cx="6710680" cy="981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20"/>
              </a:lnSpc>
            </a:pPr>
            <a:r>
              <a:rPr sz="3600" b="1" spc="-10" dirty="0">
                <a:solidFill>
                  <a:srgbClr val="FF0B0B"/>
                </a:solidFill>
                <a:latin typeface="Tw Cen MT"/>
                <a:cs typeface="Tw Cen MT"/>
              </a:rPr>
              <a:t>MODUL</a:t>
            </a:r>
            <a:r>
              <a:rPr sz="3600" b="1" spc="-5" dirty="0">
                <a:solidFill>
                  <a:srgbClr val="FF0B0B"/>
                </a:solidFill>
                <a:latin typeface="Tw Cen MT"/>
                <a:cs typeface="Tw Cen MT"/>
              </a:rPr>
              <a:t>E</a:t>
            </a:r>
            <a:r>
              <a:rPr sz="3600" b="1" dirty="0">
                <a:solidFill>
                  <a:srgbClr val="FF0B0B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FF0B0B"/>
                </a:solidFill>
                <a:latin typeface="Tw Cen MT"/>
                <a:cs typeface="Tw Cen MT"/>
              </a:rPr>
              <a:t>2</a:t>
            </a:r>
            <a:r>
              <a:rPr sz="3600" b="1" dirty="0">
                <a:solidFill>
                  <a:srgbClr val="FF0B0B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| SOCIA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L </a:t>
            </a:r>
            <a:r>
              <a:rPr sz="3600" b="1" spc="-10" dirty="0">
                <a:solidFill>
                  <a:srgbClr val="4C4C4C"/>
                </a:solidFill>
                <a:latin typeface="Tw Cen MT"/>
                <a:cs typeface="Tw Cen MT"/>
              </a:rPr>
              <a:t>MEDIA</a:t>
            </a:r>
            <a:endParaRPr sz="3600">
              <a:latin typeface="Tw Cen MT"/>
              <a:cs typeface="Tw Cen MT"/>
            </a:endParaRPr>
          </a:p>
          <a:p>
            <a:pPr marL="2544445">
              <a:lnSpc>
                <a:spcPts val="4120"/>
              </a:lnSpc>
            </a:pP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MAN</a:t>
            </a:r>
            <a:r>
              <a:rPr sz="3600" b="1" spc="-75" dirty="0">
                <a:solidFill>
                  <a:srgbClr val="4C4C4C"/>
                </a:solidFill>
                <a:latin typeface="Tw Cen MT"/>
                <a:cs typeface="Tw Cen MT"/>
              </a:rPr>
              <a:t>A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GEMENT </a:t>
            </a:r>
            <a:r>
              <a:rPr sz="3600" b="1" spc="-40" dirty="0">
                <a:solidFill>
                  <a:srgbClr val="4C4C4C"/>
                </a:solidFill>
                <a:latin typeface="Tw Cen MT"/>
                <a:cs typeface="Tw Cen MT"/>
              </a:rPr>
              <a:t>T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OOL</a:t>
            </a:r>
            <a:endParaRPr sz="3600">
              <a:latin typeface="Tw Cen MT"/>
              <a:cs typeface="Tw Cen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0" y="0"/>
            <a:ext cx="1828800" cy="2171700"/>
          </a:xfrm>
          <a:custGeom>
            <a:avLst/>
            <a:gdLst/>
            <a:ahLst/>
            <a:cxnLst/>
            <a:rect l="l" t="t" r="r" b="b"/>
            <a:pathLst>
              <a:path w="1828800" h="2171700">
                <a:moveTo>
                  <a:pt x="0" y="0"/>
                </a:moveTo>
                <a:lnTo>
                  <a:pt x="0" y="2171700"/>
                </a:lnTo>
                <a:lnTo>
                  <a:pt x="1828419" y="2171700"/>
                </a:lnTo>
                <a:lnTo>
                  <a:pt x="1828419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44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88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89" y="4572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23720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" y="2166747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69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22" y="3936"/>
            <a:ext cx="1124856" cy="18019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708140">
              <a:lnSpc>
                <a:spcPct val="100000"/>
              </a:lnSpc>
            </a:pPr>
            <a:r>
              <a:rPr dirty="0"/>
              <a:t>O</a:t>
            </a:r>
            <a:r>
              <a:rPr spc="-30" dirty="0"/>
              <a:t>v</a:t>
            </a:r>
            <a:r>
              <a:rPr dirty="0"/>
              <a:t>e</a:t>
            </a:r>
            <a:r>
              <a:rPr spc="45" dirty="0"/>
              <a:t>r</a:t>
            </a:r>
            <a:r>
              <a:rPr dirty="0"/>
              <a:t>vi</a:t>
            </a:r>
            <a:r>
              <a:rPr spc="-55" dirty="0"/>
              <a:t>e</a:t>
            </a:r>
            <a:r>
              <a:rPr dirty="0"/>
              <a:t>w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784852" y="1566662"/>
            <a:ext cx="140335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Century Gothic"/>
                <a:cs typeface="Century Gothic"/>
              </a:rPr>
              <a:t>Module 2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97552" y="1870710"/>
            <a:ext cx="1377950" cy="0"/>
          </a:xfrm>
          <a:custGeom>
            <a:avLst/>
            <a:gdLst/>
            <a:ahLst/>
            <a:cxnLst/>
            <a:rect l="l" t="t" r="r" b="b"/>
            <a:pathLst>
              <a:path w="1377950">
                <a:moveTo>
                  <a:pt x="0" y="0"/>
                </a:moveTo>
                <a:lnTo>
                  <a:pt x="1377696" y="0"/>
                </a:lnTo>
              </a:path>
            </a:pathLst>
          </a:custGeom>
          <a:ln w="27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424175" y="2242420"/>
            <a:ext cx="5617845" cy="26109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39420" algn="l"/>
              </a:tabLst>
            </a:pPr>
            <a:r>
              <a:rPr sz="2000" b="1" spc="-5" dirty="0" smtClean="0">
                <a:latin typeface="Century Gothic"/>
                <a:cs typeface="Century Gothic"/>
              </a:rPr>
              <a:t>Overview </a:t>
            </a:r>
            <a:r>
              <a:rPr sz="2000" b="1" spc="-5" dirty="0">
                <a:latin typeface="Century Gothic"/>
                <a:cs typeface="Century Gothic"/>
              </a:rPr>
              <a:t>and Introduction</a:t>
            </a:r>
            <a:endParaRPr sz="2000" dirty="0">
              <a:latin typeface="Century Gothic"/>
              <a:cs typeface="Century Gothic"/>
            </a:endParaRPr>
          </a:p>
          <a:p>
            <a:pPr marL="285750" indent="-285750">
              <a:lnSpc>
                <a:spcPct val="100000"/>
              </a:lnSpc>
              <a:spcBef>
                <a:spcPts val="50"/>
              </a:spcBef>
              <a:buFont typeface="Arial" panose="020B0604020202020204" pitchFamily="34" charset="0"/>
              <a:buChar char="•"/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39420" algn="l"/>
              </a:tabLst>
            </a:pPr>
            <a:r>
              <a:rPr sz="2000" b="1" spc="-5" dirty="0" smtClean="0">
                <a:latin typeface="Century Gothic"/>
                <a:cs typeface="Century Gothic"/>
              </a:rPr>
              <a:t>Video</a:t>
            </a:r>
            <a:r>
              <a:rPr lang="en-US" sz="2000" b="1" spc="-5" dirty="0" smtClean="0">
                <a:latin typeface="Century Gothic"/>
                <a:cs typeface="Century Gothic"/>
              </a:rPr>
              <a:t>:</a:t>
            </a:r>
            <a:r>
              <a:rPr sz="2000" b="1" spc="-5" dirty="0" smtClean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Tutorials for Each Management Tool</a:t>
            </a:r>
            <a:endParaRPr sz="2000" dirty="0">
              <a:latin typeface="Century Gothic"/>
              <a:cs typeface="Century Gothic"/>
            </a:endParaRPr>
          </a:p>
          <a:p>
            <a:pPr marL="285750" indent="-285750">
              <a:lnSpc>
                <a:spcPct val="100000"/>
              </a:lnSpc>
              <a:spcBef>
                <a:spcPts val="56"/>
              </a:spcBef>
              <a:buFont typeface="Arial" panose="020B0604020202020204" pitchFamily="34" charset="0"/>
              <a:buChar char="•"/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Competency </a:t>
            </a:r>
            <a:r>
              <a:rPr lang="en-US" sz="2000" b="1" spc="-5" dirty="0" smtClean="0">
                <a:latin typeface="Century Gothic"/>
                <a:cs typeface="Century Gothic"/>
              </a:rPr>
              <a:t>Assessment</a:t>
            </a:r>
            <a:r>
              <a:rPr sz="2000" b="1" spc="-5" dirty="0" smtClean="0">
                <a:latin typeface="Century Gothic"/>
                <a:cs typeface="Century Gothic"/>
              </a:rPr>
              <a:t> </a:t>
            </a:r>
            <a:r>
              <a:rPr sz="2000" b="1" spc="-5" dirty="0" smtClean="0">
                <a:latin typeface="Century Gothic"/>
                <a:cs typeface="Century Gothic"/>
              </a:rPr>
              <a:t>1</a:t>
            </a:r>
            <a:r>
              <a:rPr lang="en-US" sz="2000" b="1" spc="-5" dirty="0" smtClean="0">
                <a:latin typeface="Century Gothic"/>
                <a:cs typeface="Century Gothic"/>
              </a:rPr>
              <a:t>: Your Social Media Management Toolbox</a:t>
            </a:r>
            <a:endParaRPr lang="en-US" sz="2000" b="1" spc="-5" dirty="0" smtClean="0">
              <a:latin typeface="Century Gothic"/>
              <a:cs typeface="Century Gothic"/>
            </a:endParaRPr>
          </a:p>
          <a:p>
            <a:pPr marL="298450" indent="-28575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40055" algn="l"/>
              </a:tabLst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Competency </a:t>
            </a:r>
            <a:r>
              <a:rPr lang="en-US" sz="2000" b="1" spc="-5" dirty="0" smtClean="0">
                <a:latin typeface="Century Gothic"/>
                <a:cs typeface="Century Gothic"/>
              </a:rPr>
              <a:t>Assessment </a:t>
            </a:r>
            <a:r>
              <a:rPr sz="2000" b="1" spc="-5" dirty="0" smtClean="0">
                <a:latin typeface="Century Gothic"/>
                <a:cs typeface="Century Gothic"/>
              </a:rPr>
              <a:t>2</a:t>
            </a:r>
            <a:r>
              <a:rPr lang="en-US" sz="2000" b="1" spc="-5" dirty="0" smtClean="0">
                <a:latin typeface="Century Gothic"/>
                <a:cs typeface="Century Gothic"/>
              </a:rPr>
              <a:t>: Google Alerts, Analytics, and Mention</a:t>
            </a:r>
            <a:endParaRPr sz="20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638810" y="7305447"/>
            <a:ext cx="16700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Century Gothic"/>
                <a:cs typeface="Century Gothic"/>
              </a:rPr>
              <a:t>70</a:t>
            </a:r>
            <a:endParaRPr sz="1000">
              <a:latin typeface="Century Gothic"/>
              <a:cs typeface="Century Gothic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6529" y="11463"/>
            <a:ext cx="1219200" cy="18707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22" y="3936"/>
            <a:ext cx="1124856" cy="18019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71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14770">
              <a:lnSpc>
                <a:spcPct val="100000"/>
              </a:lnSpc>
            </a:pPr>
            <a:r>
              <a:rPr dirty="0"/>
              <a:t>Introduction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38355" y="1548143"/>
            <a:ext cx="7080250" cy="15069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200"/>
              </a:lnSpc>
            </a:pPr>
            <a:r>
              <a:rPr lang="en-US" sz="1600" spc="-5" dirty="0" smtClean="0">
                <a:latin typeface="Century Gothic"/>
                <a:cs typeface="Century Gothic"/>
              </a:rPr>
              <a:t>Now the work begins. For this Module, you will set up your social media content management tool application that is best for your personal/professional branded website.</a:t>
            </a:r>
          </a:p>
          <a:p>
            <a:pPr marL="12700" marR="5080">
              <a:lnSpc>
                <a:spcPct val="102200"/>
              </a:lnSpc>
            </a:pPr>
            <a:endParaRPr lang="en-US" sz="1600" spc="-5" dirty="0">
              <a:latin typeface="Century Gothic"/>
              <a:cs typeface="Century Gothic"/>
            </a:endParaRPr>
          </a:p>
          <a:p>
            <a:pPr marL="12700" marR="5080">
              <a:lnSpc>
                <a:spcPct val="102200"/>
              </a:lnSpc>
            </a:pPr>
            <a:r>
              <a:rPr lang="en-US" sz="1600" spc="-5" dirty="0" smtClean="0">
                <a:latin typeface="Century Gothic"/>
                <a:cs typeface="Century Gothic"/>
              </a:rPr>
              <a:t>You will also add the code for </a:t>
            </a:r>
            <a:r>
              <a:rPr lang="en-US" sz="1600" b="1" i="1" spc="-5" dirty="0" smtClean="0">
                <a:latin typeface="Century Gothic"/>
                <a:cs typeface="Century Gothic"/>
              </a:rPr>
              <a:t>Google Analytics</a:t>
            </a:r>
            <a:r>
              <a:rPr lang="en-US" sz="1600" spc="-5" dirty="0" smtClean="0">
                <a:latin typeface="Century Gothic"/>
                <a:cs typeface="Century Gothic"/>
              </a:rPr>
              <a:t> to your website and set up both a </a:t>
            </a:r>
            <a:r>
              <a:rPr lang="en-US" sz="1600" b="1" i="1" spc="-5" dirty="0" smtClean="0">
                <a:latin typeface="Century Gothic"/>
                <a:cs typeface="Century Gothic"/>
              </a:rPr>
              <a:t>Google Alerts</a:t>
            </a:r>
            <a:r>
              <a:rPr lang="en-US" sz="1600" spc="-5" dirty="0" smtClean="0">
                <a:latin typeface="Century Gothic"/>
                <a:cs typeface="Century Gothic"/>
              </a:rPr>
              <a:t> and a </a:t>
            </a:r>
            <a:r>
              <a:rPr lang="en-US" sz="1600" b="1" i="1" spc="-5" dirty="0" smtClean="0">
                <a:latin typeface="Century Gothic"/>
                <a:cs typeface="Century Gothic"/>
              </a:rPr>
              <a:t>Mention</a:t>
            </a:r>
            <a:r>
              <a:rPr lang="en-US" sz="1600" spc="-5" dirty="0" smtClean="0">
                <a:latin typeface="Century Gothic"/>
                <a:cs typeface="Century Gothic"/>
              </a:rPr>
              <a:t> account.</a:t>
            </a:r>
            <a:endParaRPr sz="1600" dirty="0">
              <a:latin typeface="Century Gothic"/>
              <a:cs typeface="Century Gothic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6585" y="9181"/>
            <a:ext cx="1097416" cy="18196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22" y="3936"/>
            <a:ext cx="1124856" cy="180191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100</Words>
  <Application>Microsoft Office PowerPoint</Application>
  <PresentationFormat>Custom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Century Gothic</vt:lpstr>
      <vt:lpstr>Times New Roman</vt:lpstr>
      <vt:lpstr>Tw Cen MT</vt:lpstr>
      <vt:lpstr>Office Theme</vt:lpstr>
      <vt:lpstr>PowerPoint Presentation</vt:lpstr>
      <vt:lpstr>Overview</vt:lpstr>
      <vt:lpstr>Introduction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Shawna Hunter</cp:lastModifiedBy>
  <cp:revision>4</cp:revision>
  <dcterms:created xsi:type="dcterms:W3CDTF">2015-06-01T09:20:45Z</dcterms:created>
  <dcterms:modified xsi:type="dcterms:W3CDTF">2015-10-30T20:43:34Z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2015-06-01T00:00:00Z</vt:filetime>
  </property>
</Properties>
</file>