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5" r:id="rId2"/>
    <p:sldId id="276" r:id="rId3"/>
  </p:sldIdLst>
  <p:sldSz cx="10058400" cy="7772400"/>
  <p:notesSz cx="10058400" cy="7772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1" d="100"/>
          <a:sy n="91" d="100"/>
        </p:scale>
        <p:origin x="-1578" y="-10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754380" y="2409444"/>
            <a:ext cx="8549640" cy="163220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508760" y="4352544"/>
            <a:ext cx="7040879" cy="19431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600" b="0" i="0">
                <a:solidFill>
                  <a:srgbClr val="4C4C4C"/>
                </a:solidFill>
                <a:latin typeface="Century Gothic"/>
                <a:cs typeface="Century Gothic"/>
              </a:defRPr>
            </a:lvl1pPr>
          </a:lstStyle>
          <a:p>
            <a:pPr marL="12700">
              <a:lnSpc>
                <a:spcPct val="100000"/>
              </a:lnSpc>
              <a:tabLst>
                <a:tab pos="601345" algn="l"/>
                <a:tab pos="1153160" algn="l"/>
                <a:tab pos="1424940" algn="l"/>
                <a:tab pos="2343150" algn="l"/>
                <a:tab pos="3274060" algn="l"/>
                <a:tab pos="3890010" algn="l"/>
              </a:tabLst>
            </a:pPr>
            <a:r>
              <a:rPr spc="305" dirty="0"/>
              <a:t>SM</a:t>
            </a:r>
            <a:r>
              <a:rPr dirty="0"/>
              <a:t>T	</a:t>
            </a:r>
            <a:r>
              <a:rPr spc="305" dirty="0"/>
              <a:t>11</a:t>
            </a:r>
            <a:r>
              <a:rPr dirty="0"/>
              <a:t>0	|	</a:t>
            </a:r>
            <a:r>
              <a:rPr spc="305" dirty="0"/>
              <a:t>Socia</a:t>
            </a:r>
            <a:r>
              <a:rPr dirty="0"/>
              <a:t>l	</a:t>
            </a:r>
            <a:r>
              <a:rPr spc="305" dirty="0"/>
              <a:t>Medi</a:t>
            </a:r>
            <a:r>
              <a:rPr dirty="0"/>
              <a:t>a	</a:t>
            </a:r>
            <a:r>
              <a:rPr spc="305" dirty="0"/>
              <a:t>an</a:t>
            </a:r>
            <a:r>
              <a:rPr dirty="0"/>
              <a:t>d	</a:t>
            </a:r>
            <a:r>
              <a:rPr spc="310" dirty="0"/>
              <a:t>Technolog</a:t>
            </a:r>
            <a:r>
              <a:rPr dirty="0"/>
              <a:t>y</a:t>
            </a:r>
            <a:r>
              <a:rPr spc="-135" dirty="0"/>
              <a:t> </a:t>
            </a: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5/29/2015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000" b="0" i="0">
                <a:solidFill>
                  <a:schemeClr val="tx1"/>
                </a:solidFill>
                <a:latin typeface="Century Gothic"/>
                <a:cs typeface="Century Gothic"/>
              </a:defRPr>
            </a:lvl1pPr>
          </a:lstStyle>
          <a:p>
            <a:pPr marL="95885">
              <a:lnSpc>
                <a:spcPct val="100000"/>
              </a:lnSpc>
            </a:pPr>
            <a:fld id="{81D60167-4931-47E6-BA6A-407CBD079E47}" type="slidenum">
              <a:rPr dirty="0"/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800" b="1" i="0">
                <a:solidFill>
                  <a:schemeClr val="tx1"/>
                </a:solidFill>
                <a:latin typeface="Tw Cen MT"/>
                <a:cs typeface="Tw Cen MT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2200" b="0" i="0">
                <a:solidFill>
                  <a:schemeClr val="tx1"/>
                </a:solidFill>
                <a:latin typeface="Century Gothic"/>
                <a:cs typeface="Century Gothic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600" b="0" i="0">
                <a:solidFill>
                  <a:srgbClr val="4C4C4C"/>
                </a:solidFill>
                <a:latin typeface="Century Gothic"/>
                <a:cs typeface="Century Gothic"/>
              </a:defRPr>
            </a:lvl1pPr>
          </a:lstStyle>
          <a:p>
            <a:pPr marL="12700">
              <a:lnSpc>
                <a:spcPct val="100000"/>
              </a:lnSpc>
              <a:tabLst>
                <a:tab pos="601345" algn="l"/>
                <a:tab pos="1153160" algn="l"/>
                <a:tab pos="1424940" algn="l"/>
                <a:tab pos="2343150" algn="l"/>
                <a:tab pos="3274060" algn="l"/>
                <a:tab pos="3890010" algn="l"/>
              </a:tabLst>
            </a:pPr>
            <a:r>
              <a:rPr spc="305" dirty="0"/>
              <a:t>SM</a:t>
            </a:r>
            <a:r>
              <a:rPr dirty="0"/>
              <a:t>T	</a:t>
            </a:r>
            <a:r>
              <a:rPr spc="305" dirty="0"/>
              <a:t>11</a:t>
            </a:r>
            <a:r>
              <a:rPr dirty="0"/>
              <a:t>0	|	</a:t>
            </a:r>
            <a:r>
              <a:rPr spc="305" dirty="0"/>
              <a:t>Socia</a:t>
            </a:r>
            <a:r>
              <a:rPr dirty="0"/>
              <a:t>l	</a:t>
            </a:r>
            <a:r>
              <a:rPr spc="305" dirty="0"/>
              <a:t>Medi</a:t>
            </a:r>
            <a:r>
              <a:rPr dirty="0"/>
              <a:t>a	</a:t>
            </a:r>
            <a:r>
              <a:rPr spc="305" dirty="0"/>
              <a:t>an</a:t>
            </a:r>
            <a:r>
              <a:rPr dirty="0"/>
              <a:t>d	</a:t>
            </a:r>
            <a:r>
              <a:rPr spc="310" dirty="0"/>
              <a:t>Technolog</a:t>
            </a:r>
            <a:r>
              <a:rPr dirty="0"/>
              <a:t>y</a:t>
            </a:r>
            <a:r>
              <a:rPr spc="-135" dirty="0"/>
              <a:t> </a:t>
            </a: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5/29/2015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000" b="0" i="0">
                <a:solidFill>
                  <a:schemeClr val="tx1"/>
                </a:solidFill>
                <a:latin typeface="Century Gothic"/>
                <a:cs typeface="Century Gothic"/>
              </a:defRPr>
            </a:lvl1pPr>
          </a:lstStyle>
          <a:p>
            <a:pPr marL="95885">
              <a:lnSpc>
                <a:spcPct val="100000"/>
              </a:lnSpc>
            </a:pPr>
            <a:fld id="{81D60167-4931-47E6-BA6A-407CBD079E47}" type="slidenum">
              <a:rPr dirty="0"/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800" b="1" i="0">
                <a:solidFill>
                  <a:schemeClr val="tx1"/>
                </a:solidFill>
                <a:latin typeface="Tw Cen MT"/>
                <a:cs typeface="Tw Cen MT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502920" y="1787652"/>
            <a:ext cx="4375404" cy="512978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5180075" y="1787652"/>
            <a:ext cx="4375404" cy="512978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600" b="0" i="0">
                <a:solidFill>
                  <a:srgbClr val="4C4C4C"/>
                </a:solidFill>
                <a:latin typeface="Century Gothic"/>
                <a:cs typeface="Century Gothic"/>
              </a:defRPr>
            </a:lvl1pPr>
          </a:lstStyle>
          <a:p>
            <a:pPr marL="12700">
              <a:lnSpc>
                <a:spcPct val="100000"/>
              </a:lnSpc>
              <a:tabLst>
                <a:tab pos="601345" algn="l"/>
                <a:tab pos="1153160" algn="l"/>
                <a:tab pos="1424940" algn="l"/>
                <a:tab pos="2343150" algn="l"/>
                <a:tab pos="3274060" algn="l"/>
                <a:tab pos="3890010" algn="l"/>
              </a:tabLst>
            </a:pPr>
            <a:r>
              <a:rPr spc="305" dirty="0"/>
              <a:t>SM</a:t>
            </a:r>
            <a:r>
              <a:rPr dirty="0"/>
              <a:t>T	</a:t>
            </a:r>
            <a:r>
              <a:rPr spc="305" dirty="0"/>
              <a:t>11</a:t>
            </a:r>
            <a:r>
              <a:rPr dirty="0"/>
              <a:t>0	|	</a:t>
            </a:r>
            <a:r>
              <a:rPr spc="305" dirty="0"/>
              <a:t>Socia</a:t>
            </a:r>
            <a:r>
              <a:rPr dirty="0"/>
              <a:t>l	</a:t>
            </a:r>
            <a:r>
              <a:rPr spc="305" dirty="0"/>
              <a:t>Medi</a:t>
            </a:r>
            <a:r>
              <a:rPr dirty="0"/>
              <a:t>a	</a:t>
            </a:r>
            <a:r>
              <a:rPr spc="305" dirty="0"/>
              <a:t>an</a:t>
            </a:r>
            <a:r>
              <a:rPr dirty="0"/>
              <a:t>d	</a:t>
            </a:r>
            <a:r>
              <a:rPr spc="310" dirty="0"/>
              <a:t>Technolog</a:t>
            </a:r>
            <a:r>
              <a:rPr dirty="0"/>
              <a:t>y</a:t>
            </a:r>
            <a:r>
              <a:rPr spc="-135" dirty="0"/>
              <a:t> </a:t>
            </a:r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5/29/2015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000" b="0" i="0">
                <a:solidFill>
                  <a:schemeClr val="tx1"/>
                </a:solidFill>
                <a:latin typeface="Century Gothic"/>
                <a:cs typeface="Century Gothic"/>
              </a:defRPr>
            </a:lvl1pPr>
          </a:lstStyle>
          <a:p>
            <a:pPr marL="95885">
              <a:lnSpc>
                <a:spcPct val="100000"/>
              </a:lnSpc>
            </a:pPr>
            <a:fld id="{81D60167-4931-47E6-BA6A-407CBD079E47}" type="slidenum">
              <a:rPr dirty="0"/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800" b="1" i="0">
                <a:solidFill>
                  <a:schemeClr val="tx1"/>
                </a:solidFill>
                <a:latin typeface="Tw Cen MT"/>
                <a:cs typeface="Tw Cen MT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600" b="0" i="0">
                <a:solidFill>
                  <a:srgbClr val="4C4C4C"/>
                </a:solidFill>
                <a:latin typeface="Century Gothic"/>
                <a:cs typeface="Century Gothic"/>
              </a:defRPr>
            </a:lvl1pPr>
          </a:lstStyle>
          <a:p>
            <a:pPr marL="12700">
              <a:lnSpc>
                <a:spcPct val="100000"/>
              </a:lnSpc>
              <a:tabLst>
                <a:tab pos="601345" algn="l"/>
                <a:tab pos="1153160" algn="l"/>
                <a:tab pos="1424940" algn="l"/>
                <a:tab pos="2343150" algn="l"/>
                <a:tab pos="3274060" algn="l"/>
                <a:tab pos="3890010" algn="l"/>
              </a:tabLst>
            </a:pPr>
            <a:r>
              <a:rPr spc="305" dirty="0"/>
              <a:t>SM</a:t>
            </a:r>
            <a:r>
              <a:rPr dirty="0"/>
              <a:t>T	</a:t>
            </a:r>
            <a:r>
              <a:rPr spc="305" dirty="0"/>
              <a:t>11</a:t>
            </a:r>
            <a:r>
              <a:rPr dirty="0"/>
              <a:t>0	|	</a:t>
            </a:r>
            <a:r>
              <a:rPr spc="305" dirty="0"/>
              <a:t>Socia</a:t>
            </a:r>
            <a:r>
              <a:rPr dirty="0"/>
              <a:t>l	</a:t>
            </a:r>
            <a:r>
              <a:rPr spc="305" dirty="0"/>
              <a:t>Medi</a:t>
            </a:r>
            <a:r>
              <a:rPr dirty="0"/>
              <a:t>a	</a:t>
            </a:r>
            <a:r>
              <a:rPr spc="305" dirty="0"/>
              <a:t>an</a:t>
            </a:r>
            <a:r>
              <a:rPr dirty="0"/>
              <a:t>d	</a:t>
            </a:r>
            <a:r>
              <a:rPr spc="310" dirty="0"/>
              <a:t>Technolog</a:t>
            </a:r>
            <a:r>
              <a:rPr dirty="0"/>
              <a:t>y</a:t>
            </a:r>
            <a:r>
              <a:rPr spc="-135" dirty="0"/>
              <a:t> </a:t>
            </a:r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5/29/2015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000" b="0" i="0">
                <a:solidFill>
                  <a:schemeClr val="tx1"/>
                </a:solidFill>
                <a:latin typeface="Century Gothic"/>
                <a:cs typeface="Century Gothic"/>
              </a:defRPr>
            </a:lvl1pPr>
          </a:lstStyle>
          <a:p>
            <a:pPr marL="95885">
              <a:lnSpc>
                <a:spcPct val="100000"/>
              </a:lnSpc>
            </a:pPr>
            <a:fld id="{81D60167-4931-47E6-BA6A-407CBD079E47}" type="slidenum">
              <a:rPr dirty="0"/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600" b="0" i="0">
                <a:solidFill>
                  <a:srgbClr val="4C4C4C"/>
                </a:solidFill>
                <a:latin typeface="Century Gothic"/>
                <a:cs typeface="Century Gothic"/>
              </a:defRPr>
            </a:lvl1pPr>
          </a:lstStyle>
          <a:p>
            <a:pPr marL="12700">
              <a:lnSpc>
                <a:spcPct val="100000"/>
              </a:lnSpc>
              <a:tabLst>
                <a:tab pos="601345" algn="l"/>
                <a:tab pos="1153160" algn="l"/>
                <a:tab pos="1424940" algn="l"/>
                <a:tab pos="2343150" algn="l"/>
                <a:tab pos="3274060" algn="l"/>
                <a:tab pos="3890010" algn="l"/>
              </a:tabLst>
            </a:pPr>
            <a:r>
              <a:rPr spc="305" dirty="0"/>
              <a:t>SM</a:t>
            </a:r>
            <a:r>
              <a:rPr dirty="0"/>
              <a:t>T	</a:t>
            </a:r>
            <a:r>
              <a:rPr spc="305" dirty="0"/>
              <a:t>11</a:t>
            </a:r>
            <a:r>
              <a:rPr dirty="0"/>
              <a:t>0	|	</a:t>
            </a:r>
            <a:r>
              <a:rPr spc="305" dirty="0"/>
              <a:t>Socia</a:t>
            </a:r>
            <a:r>
              <a:rPr dirty="0"/>
              <a:t>l	</a:t>
            </a:r>
            <a:r>
              <a:rPr spc="305" dirty="0"/>
              <a:t>Medi</a:t>
            </a:r>
            <a:r>
              <a:rPr dirty="0"/>
              <a:t>a	</a:t>
            </a:r>
            <a:r>
              <a:rPr spc="305" dirty="0"/>
              <a:t>an</a:t>
            </a:r>
            <a:r>
              <a:rPr dirty="0"/>
              <a:t>d	</a:t>
            </a:r>
            <a:r>
              <a:rPr spc="310" dirty="0"/>
              <a:t>Technolog</a:t>
            </a:r>
            <a:r>
              <a:rPr dirty="0"/>
              <a:t>y</a:t>
            </a:r>
            <a:r>
              <a:rPr spc="-135" dirty="0"/>
              <a:t> </a:t>
            </a:r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5/29/2015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000" b="0" i="0">
                <a:solidFill>
                  <a:schemeClr val="tx1"/>
                </a:solidFill>
                <a:latin typeface="Century Gothic"/>
                <a:cs typeface="Century Gothic"/>
              </a:defRPr>
            </a:lvl1pPr>
          </a:lstStyle>
          <a:p>
            <a:pPr marL="95885">
              <a:lnSpc>
                <a:spcPct val="100000"/>
              </a:lnSpc>
            </a:pPr>
            <a:fld id="{81D60167-4931-47E6-BA6A-407CBD079E47}" type="slidenum">
              <a:rPr dirty="0"/>
              <a:t>‹#›</a:t>
            </a:fld>
            <a:endParaRPr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89153" y="7078980"/>
            <a:ext cx="2025650" cy="7620"/>
          </a:xfrm>
          <a:custGeom>
            <a:avLst/>
            <a:gdLst/>
            <a:ahLst/>
            <a:cxnLst/>
            <a:rect l="l" t="t" r="r" b="b"/>
            <a:pathLst>
              <a:path w="2025650" h="7620">
                <a:moveTo>
                  <a:pt x="0" y="0"/>
                </a:moveTo>
                <a:lnTo>
                  <a:pt x="2025395" y="7620"/>
                </a:lnTo>
              </a:path>
            </a:pathLst>
          </a:custGeom>
          <a:ln w="57150">
            <a:solidFill>
              <a:srgbClr val="D10000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7943850" y="7076693"/>
            <a:ext cx="2097405" cy="10160"/>
          </a:xfrm>
          <a:custGeom>
            <a:avLst/>
            <a:gdLst/>
            <a:ahLst/>
            <a:cxnLst/>
            <a:rect l="l" t="t" r="r" b="b"/>
            <a:pathLst>
              <a:path w="2097404" h="10159">
                <a:moveTo>
                  <a:pt x="0" y="9905"/>
                </a:moveTo>
                <a:lnTo>
                  <a:pt x="2097024" y="0"/>
                </a:lnTo>
              </a:path>
            </a:pathLst>
          </a:custGeom>
          <a:ln w="57150">
            <a:solidFill>
              <a:srgbClr val="D10000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k object 18"/>
          <p:cNvSpPr/>
          <p:nvPr/>
        </p:nvSpPr>
        <p:spPr>
          <a:xfrm>
            <a:off x="454913" y="0"/>
            <a:ext cx="1074419" cy="870966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bk object 19"/>
          <p:cNvSpPr/>
          <p:nvPr/>
        </p:nvSpPr>
        <p:spPr>
          <a:xfrm>
            <a:off x="454913" y="870966"/>
            <a:ext cx="1065275" cy="932687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654050" y="562527"/>
            <a:ext cx="8750299" cy="768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800" b="1" i="0">
                <a:solidFill>
                  <a:schemeClr val="tx1"/>
                </a:solidFill>
                <a:latin typeface="Tw Cen MT"/>
                <a:cs typeface="Tw Cen MT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1183767" y="2190178"/>
            <a:ext cx="7690865" cy="236029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200" b="0" i="0">
                <a:solidFill>
                  <a:schemeClr val="tx1"/>
                </a:solidFill>
                <a:latin typeface="Century Gothic"/>
                <a:cs typeface="Century Gothic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2314448" y="6976329"/>
            <a:ext cx="5449570" cy="22923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600" b="0" i="0">
                <a:solidFill>
                  <a:srgbClr val="4C4C4C"/>
                </a:solidFill>
                <a:latin typeface="Century Gothic"/>
                <a:cs typeface="Century Gothic"/>
              </a:defRPr>
            </a:lvl1pPr>
          </a:lstStyle>
          <a:p>
            <a:pPr marL="12700">
              <a:lnSpc>
                <a:spcPct val="100000"/>
              </a:lnSpc>
              <a:tabLst>
                <a:tab pos="601345" algn="l"/>
                <a:tab pos="1153160" algn="l"/>
                <a:tab pos="1424940" algn="l"/>
                <a:tab pos="2343150" algn="l"/>
                <a:tab pos="3274060" algn="l"/>
                <a:tab pos="3890010" algn="l"/>
              </a:tabLst>
            </a:pPr>
            <a:r>
              <a:rPr spc="305" dirty="0"/>
              <a:t>SM</a:t>
            </a:r>
            <a:r>
              <a:rPr dirty="0"/>
              <a:t>T	</a:t>
            </a:r>
            <a:r>
              <a:rPr spc="305" dirty="0"/>
              <a:t>11</a:t>
            </a:r>
            <a:r>
              <a:rPr dirty="0"/>
              <a:t>0	|	</a:t>
            </a:r>
            <a:r>
              <a:rPr spc="305" dirty="0"/>
              <a:t>Socia</a:t>
            </a:r>
            <a:r>
              <a:rPr dirty="0"/>
              <a:t>l	</a:t>
            </a:r>
            <a:r>
              <a:rPr spc="305" dirty="0"/>
              <a:t>Medi</a:t>
            </a:r>
            <a:r>
              <a:rPr dirty="0"/>
              <a:t>a	</a:t>
            </a:r>
            <a:r>
              <a:rPr spc="305" dirty="0"/>
              <a:t>an</a:t>
            </a:r>
            <a:r>
              <a:rPr dirty="0"/>
              <a:t>d	</a:t>
            </a:r>
            <a:r>
              <a:rPr spc="310" dirty="0"/>
              <a:t>Technolog</a:t>
            </a:r>
            <a:r>
              <a:rPr dirty="0"/>
              <a:t>y</a:t>
            </a:r>
            <a:r>
              <a:rPr spc="-135" dirty="0"/>
              <a:t> </a:t>
            </a: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502920" y="7228332"/>
            <a:ext cx="2313432" cy="3886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5/29/2015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9626110" y="7304782"/>
            <a:ext cx="192404" cy="15303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000" b="0" i="0">
                <a:solidFill>
                  <a:schemeClr val="tx1"/>
                </a:solidFill>
                <a:latin typeface="Century Gothic"/>
                <a:cs typeface="Century Gothic"/>
              </a:defRPr>
            </a:lvl1pPr>
          </a:lstStyle>
          <a:p>
            <a:pPr marL="95885">
              <a:lnSpc>
                <a:spcPct val="100000"/>
              </a:lnSpc>
            </a:pPr>
            <a:fld id="{81D60167-4931-47E6-BA6A-407CBD079E47}" type="slidenum">
              <a:rPr dirty="0"/>
              <a:t>‹#›</a:t>
            </a:fld>
            <a:endParaRPr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hyperlink" Target="mailto:karen@makeithappen365.com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7046595">
              <a:lnSpc>
                <a:spcPct val="100000"/>
              </a:lnSpc>
            </a:pPr>
            <a:r>
              <a:rPr dirty="0"/>
              <a:t>5.</a:t>
            </a:r>
            <a:r>
              <a:rPr spc="-5" dirty="0"/>
              <a:t> Writ</a:t>
            </a:r>
            <a:r>
              <a:rPr dirty="0"/>
              <a:t>e</a:t>
            </a:r>
            <a:r>
              <a:rPr spc="-5" dirty="0"/>
              <a:t> </a:t>
            </a:r>
            <a:r>
              <a:rPr dirty="0"/>
              <a:t>Bio</a:t>
            </a:r>
          </a:p>
        </p:txBody>
      </p:sp>
      <p:sp>
        <p:nvSpPr>
          <p:cNvPr id="6" name="object 6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601345" algn="l"/>
                <a:tab pos="1153160" algn="l"/>
                <a:tab pos="1424940" algn="l"/>
                <a:tab pos="2343150" algn="l"/>
                <a:tab pos="3274060" algn="l"/>
                <a:tab pos="3890010" algn="l"/>
              </a:tabLst>
            </a:pPr>
            <a:r>
              <a:rPr spc="305" dirty="0"/>
              <a:t>SM</a:t>
            </a:r>
            <a:r>
              <a:rPr dirty="0"/>
              <a:t>T	</a:t>
            </a:r>
            <a:r>
              <a:rPr spc="305" dirty="0"/>
              <a:t>11</a:t>
            </a:r>
            <a:r>
              <a:rPr dirty="0"/>
              <a:t>0	|	</a:t>
            </a:r>
            <a:r>
              <a:rPr spc="305" dirty="0"/>
              <a:t>Socia</a:t>
            </a:r>
            <a:r>
              <a:rPr dirty="0"/>
              <a:t>l	</a:t>
            </a:r>
            <a:r>
              <a:rPr spc="305" dirty="0"/>
              <a:t>Medi</a:t>
            </a:r>
            <a:r>
              <a:rPr dirty="0"/>
              <a:t>a	</a:t>
            </a:r>
            <a:r>
              <a:rPr spc="305" dirty="0"/>
              <a:t>an</a:t>
            </a:r>
            <a:r>
              <a:rPr dirty="0"/>
              <a:t>d	</a:t>
            </a:r>
            <a:r>
              <a:rPr spc="310" dirty="0"/>
              <a:t>Technolog</a:t>
            </a:r>
            <a:r>
              <a:rPr dirty="0"/>
              <a:t>y</a:t>
            </a:r>
            <a:r>
              <a:rPr spc="-135" dirty="0"/>
              <a:t> </a:t>
            </a:r>
          </a:p>
        </p:txBody>
      </p:sp>
      <p:sp>
        <p:nvSpPr>
          <p:cNvPr id="7" name="object 7"/>
          <p:cNvSpPr txBox="1"/>
          <p:nvPr/>
        </p:nvSpPr>
        <p:spPr>
          <a:xfrm>
            <a:off x="9638810" y="7304782"/>
            <a:ext cx="167005" cy="153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000" dirty="0">
                <a:latin typeface="Century Gothic"/>
                <a:cs typeface="Century Gothic"/>
              </a:rPr>
              <a:t>20</a:t>
            </a:r>
            <a:endParaRPr sz="1000">
              <a:latin typeface="Century Gothic"/>
              <a:cs typeface="Century Gothic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447800" y="1604229"/>
            <a:ext cx="8014334" cy="363657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26060">
              <a:lnSpc>
                <a:spcPct val="100000"/>
              </a:lnSpc>
            </a:pPr>
            <a:r>
              <a:rPr sz="1600" dirty="0">
                <a:latin typeface="Century Gothic"/>
                <a:cs typeface="Century Gothic"/>
              </a:rPr>
              <a:t>There</a:t>
            </a:r>
            <a:r>
              <a:rPr sz="1600" spc="-5" dirty="0">
                <a:latin typeface="Century Gothic"/>
                <a:cs typeface="Century Gothic"/>
              </a:rPr>
              <a:t> </a:t>
            </a:r>
            <a:r>
              <a:rPr sz="1600" spc="-10" dirty="0">
                <a:latin typeface="Century Gothic"/>
                <a:cs typeface="Century Gothic"/>
              </a:rPr>
              <a:t>a</a:t>
            </a:r>
            <a:r>
              <a:rPr sz="1600" spc="-5" dirty="0">
                <a:latin typeface="Century Gothic"/>
                <a:cs typeface="Century Gothic"/>
              </a:rPr>
              <a:t>r</a:t>
            </a:r>
            <a:r>
              <a:rPr sz="1600" dirty="0">
                <a:latin typeface="Century Gothic"/>
                <a:cs typeface="Century Gothic"/>
              </a:rPr>
              <a:t>e</a:t>
            </a:r>
            <a:r>
              <a:rPr sz="1600" spc="-5" dirty="0">
                <a:latin typeface="Century Gothic"/>
                <a:cs typeface="Century Gothic"/>
              </a:rPr>
              <a:t> </a:t>
            </a:r>
            <a:r>
              <a:rPr sz="1600" dirty="0">
                <a:latin typeface="Century Gothic"/>
                <a:cs typeface="Century Gothic"/>
              </a:rPr>
              <a:t>four ele</a:t>
            </a:r>
            <a:r>
              <a:rPr sz="1600" spc="-10" dirty="0">
                <a:latin typeface="Century Gothic"/>
                <a:cs typeface="Century Gothic"/>
              </a:rPr>
              <a:t>m</a:t>
            </a:r>
            <a:r>
              <a:rPr sz="1600" dirty="0">
                <a:latin typeface="Century Gothic"/>
                <a:cs typeface="Century Gothic"/>
              </a:rPr>
              <a:t>ents</a:t>
            </a:r>
            <a:r>
              <a:rPr sz="1600" spc="-10" dirty="0">
                <a:latin typeface="Century Gothic"/>
                <a:cs typeface="Century Gothic"/>
              </a:rPr>
              <a:t> </a:t>
            </a:r>
            <a:r>
              <a:rPr sz="1600" dirty="0">
                <a:latin typeface="Century Gothic"/>
                <a:cs typeface="Century Gothic"/>
              </a:rPr>
              <a:t>of</a:t>
            </a:r>
            <a:r>
              <a:rPr sz="1600" spc="-5" dirty="0">
                <a:latin typeface="Century Gothic"/>
                <a:cs typeface="Century Gothic"/>
              </a:rPr>
              <a:t> </a:t>
            </a:r>
            <a:r>
              <a:rPr sz="1600" dirty="0">
                <a:latin typeface="Century Gothic"/>
                <a:cs typeface="Century Gothic"/>
              </a:rPr>
              <a:t>a</a:t>
            </a:r>
            <a:r>
              <a:rPr sz="1600" spc="-5" dirty="0">
                <a:latin typeface="Century Gothic"/>
                <a:cs typeface="Century Gothic"/>
              </a:rPr>
              <a:t> </a:t>
            </a:r>
            <a:r>
              <a:rPr sz="1600" dirty="0">
                <a:latin typeface="Century Gothic"/>
                <a:cs typeface="Century Gothic"/>
              </a:rPr>
              <a:t>great</a:t>
            </a:r>
            <a:r>
              <a:rPr sz="1600" spc="-5" dirty="0">
                <a:latin typeface="Century Gothic"/>
                <a:cs typeface="Century Gothic"/>
              </a:rPr>
              <a:t> websit</a:t>
            </a:r>
            <a:r>
              <a:rPr sz="1600" dirty="0">
                <a:latin typeface="Century Gothic"/>
                <a:cs typeface="Century Gothic"/>
              </a:rPr>
              <a:t>e</a:t>
            </a:r>
            <a:r>
              <a:rPr sz="1600" spc="-5" dirty="0">
                <a:latin typeface="Century Gothic"/>
                <a:cs typeface="Century Gothic"/>
              </a:rPr>
              <a:t> bio.</a:t>
            </a:r>
            <a:endParaRPr sz="1600" dirty="0">
              <a:latin typeface="Century Gothic"/>
              <a:cs typeface="Century Gothic"/>
            </a:endParaRPr>
          </a:p>
          <a:p>
            <a:pPr marL="241300" marR="496570" indent="-228600">
              <a:lnSpc>
                <a:spcPct val="153100"/>
              </a:lnSpc>
              <a:spcBef>
                <a:spcPts val="5"/>
              </a:spcBef>
              <a:buFont typeface="Century Gothic"/>
              <a:buAutoNum type="arabicPeriod"/>
              <a:tabLst>
                <a:tab pos="241935" algn="l"/>
              </a:tabLst>
            </a:pPr>
            <a:r>
              <a:rPr sz="1600" b="1" dirty="0">
                <a:latin typeface="Century Gothic"/>
                <a:cs typeface="Century Gothic"/>
              </a:rPr>
              <a:t>P</a:t>
            </a:r>
            <a:r>
              <a:rPr sz="1600" b="1" spc="-5" dirty="0">
                <a:latin typeface="Century Gothic"/>
                <a:cs typeface="Century Gothic"/>
              </a:rPr>
              <a:t>hot</a:t>
            </a:r>
            <a:r>
              <a:rPr sz="1600" b="1" dirty="0">
                <a:latin typeface="Century Gothic"/>
                <a:cs typeface="Century Gothic"/>
              </a:rPr>
              <a:t>o</a:t>
            </a:r>
            <a:r>
              <a:rPr sz="1600" b="1" spc="-5" dirty="0">
                <a:latin typeface="Century Gothic"/>
                <a:cs typeface="Century Gothic"/>
              </a:rPr>
              <a:t> o</a:t>
            </a:r>
            <a:r>
              <a:rPr sz="1600" b="1" dirty="0">
                <a:latin typeface="Century Gothic"/>
                <a:cs typeface="Century Gothic"/>
              </a:rPr>
              <a:t>f</a:t>
            </a:r>
            <a:r>
              <a:rPr sz="1600" b="1" spc="-5" dirty="0">
                <a:latin typeface="Century Gothic"/>
                <a:cs typeface="Century Gothic"/>
              </a:rPr>
              <a:t> you</a:t>
            </a:r>
            <a:r>
              <a:rPr sz="1600" b="1" dirty="0">
                <a:latin typeface="Century Gothic"/>
                <a:cs typeface="Century Gothic"/>
              </a:rPr>
              <a:t>.  </a:t>
            </a:r>
            <a:r>
              <a:rPr sz="1600" spc="-5" dirty="0">
                <a:latin typeface="Century Gothic"/>
                <a:cs typeface="Century Gothic"/>
              </a:rPr>
              <a:t>Peop</a:t>
            </a:r>
            <a:r>
              <a:rPr sz="1600" spc="-10" dirty="0">
                <a:latin typeface="Century Gothic"/>
                <a:cs typeface="Century Gothic"/>
              </a:rPr>
              <a:t>l</a:t>
            </a:r>
            <a:r>
              <a:rPr sz="1600" dirty="0">
                <a:latin typeface="Century Gothic"/>
                <a:cs typeface="Century Gothic"/>
              </a:rPr>
              <a:t>e </a:t>
            </a:r>
            <a:r>
              <a:rPr sz="1600" spc="-10" dirty="0">
                <a:latin typeface="Century Gothic"/>
                <a:cs typeface="Century Gothic"/>
              </a:rPr>
              <a:t>u</a:t>
            </a:r>
            <a:r>
              <a:rPr sz="1600" dirty="0">
                <a:latin typeface="Century Gothic"/>
                <a:cs typeface="Century Gothic"/>
              </a:rPr>
              <a:t>se </a:t>
            </a:r>
            <a:r>
              <a:rPr sz="1600" spc="-5" dirty="0">
                <a:latin typeface="Century Gothic"/>
                <a:cs typeface="Century Gothic"/>
              </a:rPr>
              <a:t>p</a:t>
            </a:r>
            <a:r>
              <a:rPr sz="1600" spc="-10" dirty="0">
                <a:latin typeface="Century Gothic"/>
                <a:cs typeface="Century Gothic"/>
              </a:rPr>
              <a:t>r</a:t>
            </a:r>
            <a:r>
              <a:rPr sz="1600" spc="-5" dirty="0">
                <a:latin typeface="Century Gothic"/>
                <a:cs typeface="Century Gothic"/>
              </a:rPr>
              <a:t>ofessiona</a:t>
            </a:r>
            <a:r>
              <a:rPr sz="1600" dirty="0">
                <a:latin typeface="Century Gothic"/>
                <a:cs typeface="Century Gothic"/>
              </a:rPr>
              <a:t>l</a:t>
            </a:r>
            <a:r>
              <a:rPr sz="1600" spc="-15" dirty="0">
                <a:latin typeface="Century Gothic"/>
                <a:cs typeface="Century Gothic"/>
              </a:rPr>
              <a:t> </a:t>
            </a:r>
            <a:r>
              <a:rPr sz="1600" spc="-5" dirty="0">
                <a:latin typeface="Century Gothic"/>
                <a:cs typeface="Century Gothic"/>
              </a:rPr>
              <a:t>photos</a:t>
            </a:r>
            <a:r>
              <a:rPr sz="1600" dirty="0">
                <a:latin typeface="Century Gothic"/>
                <a:cs typeface="Century Gothic"/>
              </a:rPr>
              <a:t>,</a:t>
            </a:r>
            <a:r>
              <a:rPr sz="1600" spc="-5" dirty="0">
                <a:latin typeface="Century Gothic"/>
                <a:cs typeface="Century Gothic"/>
              </a:rPr>
              <a:t> bab</a:t>
            </a:r>
            <a:r>
              <a:rPr sz="1600" dirty="0">
                <a:latin typeface="Century Gothic"/>
                <a:cs typeface="Century Gothic"/>
              </a:rPr>
              <a:t>y</a:t>
            </a:r>
            <a:r>
              <a:rPr sz="1600" spc="-5" dirty="0">
                <a:latin typeface="Century Gothic"/>
                <a:cs typeface="Century Gothic"/>
              </a:rPr>
              <a:t> photos</a:t>
            </a:r>
            <a:r>
              <a:rPr sz="1600" dirty="0">
                <a:latin typeface="Century Gothic"/>
                <a:cs typeface="Century Gothic"/>
              </a:rPr>
              <a:t>, </a:t>
            </a:r>
            <a:r>
              <a:rPr sz="1600" spc="-5" dirty="0">
                <a:latin typeface="Century Gothic"/>
                <a:cs typeface="Century Gothic"/>
              </a:rPr>
              <a:t>o</a:t>
            </a:r>
            <a:r>
              <a:rPr sz="1600" dirty="0">
                <a:latin typeface="Century Gothic"/>
                <a:cs typeface="Century Gothic"/>
              </a:rPr>
              <a:t>r</a:t>
            </a:r>
            <a:r>
              <a:rPr sz="1600" spc="-5" dirty="0">
                <a:latin typeface="Century Gothic"/>
                <a:cs typeface="Century Gothic"/>
              </a:rPr>
              <a:t> eve</a:t>
            </a:r>
            <a:r>
              <a:rPr sz="1600" dirty="0">
                <a:latin typeface="Century Gothic"/>
                <a:cs typeface="Century Gothic"/>
              </a:rPr>
              <a:t>n</a:t>
            </a:r>
            <a:r>
              <a:rPr sz="1600" spc="-5" dirty="0">
                <a:latin typeface="Century Gothic"/>
                <a:cs typeface="Century Gothic"/>
              </a:rPr>
              <a:t> good selfie</a:t>
            </a:r>
            <a:r>
              <a:rPr sz="1600" dirty="0">
                <a:latin typeface="Century Gothic"/>
                <a:cs typeface="Century Gothic"/>
              </a:rPr>
              <a:t>s </a:t>
            </a:r>
            <a:r>
              <a:rPr sz="1600" spc="-5" dirty="0">
                <a:latin typeface="Century Gothic"/>
                <a:cs typeface="Century Gothic"/>
              </a:rPr>
              <a:t>i</a:t>
            </a:r>
            <a:r>
              <a:rPr sz="1600" dirty="0">
                <a:latin typeface="Century Gothic"/>
                <a:cs typeface="Century Gothic"/>
              </a:rPr>
              <a:t>f </a:t>
            </a:r>
            <a:r>
              <a:rPr sz="1600" spc="-5" dirty="0">
                <a:latin typeface="Century Gothic"/>
                <a:cs typeface="Century Gothic"/>
              </a:rPr>
              <a:t>you</a:t>
            </a:r>
            <a:r>
              <a:rPr sz="1600" dirty="0">
                <a:latin typeface="Century Gothic"/>
                <a:cs typeface="Century Gothic"/>
              </a:rPr>
              <a:t>r </a:t>
            </a:r>
            <a:r>
              <a:rPr sz="1600" spc="-5" dirty="0">
                <a:latin typeface="Century Gothic"/>
                <a:cs typeface="Century Gothic"/>
              </a:rPr>
              <a:t>persona</a:t>
            </a:r>
            <a:r>
              <a:rPr sz="1600" dirty="0">
                <a:latin typeface="Century Gothic"/>
                <a:cs typeface="Century Gothic"/>
              </a:rPr>
              <a:t>l </a:t>
            </a:r>
            <a:r>
              <a:rPr sz="1600" spc="-5" dirty="0">
                <a:latin typeface="Century Gothic"/>
                <a:cs typeface="Century Gothic"/>
              </a:rPr>
              <a:t>brandin</a:t>
            </a:r>
            <a:r>
              <a:rPr sz="1600" dirty="0">
                <a:latin typeface="Century Gothic"/>
                <a:cs typeface="Century Gothic"/>
              </a:rPr>
              <a:t>g</a:t>
            </a:r>
            <a:r>
              <a:rPr sz="1600" spc="-5" dirty="0">
                <a:latin typeface="Century Gothic"/>
                <a:cs typeface="Century Gothic"/>
              </a:rPr>
              <a:t> i</a:t>
            </a:r>
            <a:r>
              <a:rPr sz="1600" dirty="0">
                <a:latin typeface="Century Gothic"/>
                <a:cs typeface="Century Gothic"/>
              </a:rPr>
              <a:t>s</a:t>
            </a:r>
            <a:r>
              <a:rPr sz="1600" spc="-5" dirty="0">
                <a:latin typeface="Century Gothic"/>
                <a:cs typeface="Century Gothic"/>
              </a:rPr>
              <a:t> mo</a:t>
            </a:r>
            <a:r>
              <a:rPr sz="1600" spc="-10" dirty="0">
                <a:latin typeface="Century Gothic"/>
                <a:cs typeface="Century Gothic"/>
              </a:rPr>
              <a:t>r</a:t>
            </a:r>
            <a:r>
              <a:rPr sz="1600" dirty="0">
                <a:latin typeface="Century Gothic"/>
                <a:cs typeface="Century Gothic"/>
              </a:rPr>
              <a:t>e </a:t>
            </a:r>
            <a:r>
              <a:rPr sz="1600" spc="-5" dirty="0">
                <a:latin typeface="Century Gothic"/>
                <a:cs typeface="Century Gothic"/>
              </a:rPr>
              <a:t>o</a:t>
            </a:r>
            <a:r>
              <a:rPr sz="1600" dirty="0">
                <a:latin typeface="Century Gothic"/>
                <a:cs typeface="Century Gothic"/>
              </a:rPr>
              <a:t>f</a:t>
            </a:r>
            <a:r>
              <a:rPr sz="1600" spc="-5" dirty="0">
                <a:latin typeface="Century Gothic"/>
                <a:cs typeface="Century Gothic"/>
              </a:rPr>
              <a:t> </a:t>
            </a:r>
            <a:r>
              <a:rPr sz="1600" dirty="0">
                <a:latin typeface="Century Gothic"/>
                <a:cs typeface="Century Gothic"/>
              </a:rPr>
              <a:t>a</a:t>
            </a:r>
            <a:r>
              <a:rPr sz="1600" spc="-5" dirty="0">
                <a:latin typeface="Century Gothic"/>
                <a:cs typeface="Century Gothic"/>
              </a:rPr>
              <a:t> </a:t>
            </a:r>
            <a:r>
              <a:rPr sz="1600" spc="-10" dirty="0">
                <a:latin typeface="Century Gothic"/>
                <a:cs typeface="Century Gothic"/>
              </a:rPr>
              <a:t>r</a:t>
            </a:r>
            <a:r>
              <a:rPr sz="1600" dirty="0">
                <a:latin typeface="Century Gothic"/>
                <a:cs typeface="Century Gothic"/>
              </a:rPr>
              <a:t>e</a:t>
            </a:r>
            <a:r>
              <a:rPr sz="1600" spc="-5" dirty="0">
                <a:latin typeface="Century Gothic"/>
                <a:cs typeface="Century Gothic"/>
              </a:rPr>
              <a:t>laxe</a:t>
            </a:r>
            <a:r>
              <a:rPr sz="1600" dirty="0">
                <a:latin typeface="Century Gothic"/>
                <a:cs typeface="Century Gothic"/>
              </a:rPr>
              <a:t>d </a:t>
            </a:r>
            <a:r>
              <a:rPr sz="1600" spc="-5" dirty="0">
                <a:latin typeface="Century Gothic"/>
                <a:cs typeface="Century Gothic"/>
              </a:rPr>
              <a:t>design.</a:t>
            </a:r>
            <a:endParaRPr sz="1600" dirty="0">
              <a:latin typeface="Century Gothic"/>
              <a:cs typeface="Century Gothic"/>
            </a:endParaRPr>
          </a:p>
          <a:p>
            <a:pPr marL="241300" marR="74295" indent="-228600">
              <a:lnSpc>
                <a:spcPct val="153100"/>
              </a:lnSpc>
              <a:spcBef>
                <a:spcPts val="5"/>
              </a:spcBef>
              <a:buFont typeface="Century Gothic"/>
              <a:buAutoNum type="arabicPeriod"/>
              <a:tabLst>
                <a:tab pos="241935" algn="l"/>
              </a:tabLst>
            </a:pPr>
            <a:r>
              <a:rPr sz="1600" b="1" spc="-5" dirty="0">
                <a:latin typeface="Century Gothic"/>
                <a:cs typeface="Century Gothic"/>
              </a:rPr>
              <a:t>Content</a:t>
            </a:r>
            <a:r>
              <a:rPr sz="1600" b="1" dirty="0">
                <a:latin typeface="Century Gothic"/>
                <a:cs typeface="Century Gothic"/>
              </a:rPr>
              <a:t>:</a:t>
            </a:r>
            <a:r>
              <a:rPr sz="1600" b="1" spc="-5" dirty="0">
                <a:latin typeface="Century Gothic"/>
                <a:cs typeface="Century Gothic"/>
              </a:rPr>
              <a:t> </a:t>
            </a:r>
            <a:r>
              <a:rPr sz="1600" spc="-5" dirty="0">
                <a:latin typeface="Century Gothic"/>
                <a:cs typeface="Century Gothic"/>
              </a:rPr>
              <a:t>Wh</a:t>
            </a:r>
            <a:r>
              <a:rPr sz="1600" dirty="0">
                <a:latin typeface="Century Gothic"/>
                <a:cs typeface="Century Gothic"/>
              </a:rPr>
              <a:t>o</a:t>
            </a:r>
            <a:r>
              <a:rPr sz="1600" spc="-5" dirty="0">
                <a:latin typeface="Century Gothic"/>
                <a:cs typeface="Century Gothic"/>
              </a:rPr>
              <a:t> ar</a:t>
            </a:r>
            <a:r>
              <a:rPr sz="1600" dirty="0">
                <a:latin typeface="Century Gothic"/>
                <a:cs typeface="Century Gothic"/>
              </a:rPr>
              <a:t>e</a:t>
            </a:r>
            <a:r>
              <a:rPr sz="1600" spc="-5" dirty="0">
                <a:latin typeface="Century Gothic"/>
                <a:cs typeface="Century Gothic"/>
              </a:rPr>
              <a:t> you</a:t>
            </a:r>
            <a:r>
              <a:rPr sz="1600" dirty="0">
                <a:latin typeface="Century Gothic"/>
                <a:cs typeface="Century Gothic"/>
              </a:rPr>
              <a:t>?</a:t>
            </a:r>
            <a:r>
              <a:rPr sz="1600" spc="-5" dirty="0">
                <a:latin typeface="Century Gothic"/>
                <a:cs typeface="Century Gothic"/>
              </a:rPr>
              <a:t> Thi</a:t>
            </a:r>
            <a:r>
              <a:rPr sz="1600" dirty="0">
                <a:latin typeface="Century Gothic"/>
                <a:cs typeface="Century Gothic"/>
              </a:rPr>
              <a:t>s</a:t>
            </a:r>
            <a:r>
              <a:rPr sz="1600" spc="-5" dirty="0">
                <a:latin typeface="Century Gothic"/>
                <a:cs typeface="Century Gothic"/>
              </a:rPr>
              <a:t> include</a:t>
            </a:r>
            <a:r>
              <a:rPr sz="1600" dirty="0">
                <a:latin typeface="Century Gothic"/>
                <a:cs typeface="Century Gothic"/>
              </a:rPr>
              <a:t>s </a:t>
            </a:r>
            <a:r>
              <a:rPr sz="1600" spc="-5" dirty="0">
                <a:latin typeface="Century Gothic"/>
                <a:cs typeface="Century Gothic"/>
              </a:rPr>
              <a:t>you</a:t>
            </a:r>
            <a:r>
              <a:rPr sz="1600" dirty="0">
                <a:latin typeface="Century Gothic"/>
                <a:cs typeface="Century Gothic"/>
              </a:rPr>
              <a:t>r</a:t>
            </a:r>
            <a:r>
              <a:rPr sz="1600" spc="-5" dirty="0">
                <a:latin typeface="Century Gothic"/>
                <a:cs typeface="Century Gothic"/>
              </a:rPr>
              <a:t> nam</a:t>
            </a:r>
            <a:r>
              <a:rPr sz="1600" spc="-10" dirty="0">
                <a:latin typeface="Century Gothic"/>
                <a:cs typeface="Century Gothic"/>
              </a:rPr>
              <a:t>e</a:t>
            </a:r>
            <a:r>
              <a:rPr sz="1600" dirty="0">
                <a:latin typeface="Century Gothic"/>
                <a:cs typeface="Century Gothic"/>
              </a:rPr>
              <a:t>. </a:t>
            </a:r>
            <a:r>
              <a:rPr sz="1600" spc="-5" dirty="0">
                <a:latin typeface="Century Gothic"/>
                <a:cs typeface="Century Gothic"/>
              </a:rPr>
              <a:t>Determin</a:t>
            </a:r>
            <a:r>
              <a:rPr sz="1600" dirty="0">
                <a:latin typeface="Century Gothic"/>
                <a:cs typeface="Century Gothic"/>
              </a:rPr>
              <a:t>e </a:t>
            </a:r>
            <a:r>
              <a:rPr sz="1600" spc="-5" dirty="0">
                <a:latin typeface="Century Gothic"/>
                <a:cs typeface="Century Gothic"/>
              </a:rPr>
              <a:t>i</a:t>
            </a:r>
            <a:r>
              <a:rPr sz="1600" dirty="0">
                <a:latin typeface="Century Gothic"/>
                <a:cs typeface="Century Gothic"/>
              </a:rPr>
              <a:t>f </a:t>
            </a:r>
            <a:r>
              <a:rPr sz="1600" spc="-5" dirty="0">
                <a:latin typeface="Century Gothic"/>
                <a:cs typeface="Century Gothic"/>
              </a:rPr>
              <a:t>yo</a:t>
            </a:r>
            <a:r>
              <a:rPr sz="1600" dirty="0">
                <a:latin typeface="Century Gothic"/>
                <a:cs typeface="Century Gothic"/>
              </a:rPr>
              <a:t>u </a:t>
            </a:r>
            <a:r>
              <a:rPr sz="1600" spc="-5" dirty="0">
                <a:latin typeface="Century Gothic"/>
                <a:cs typeface="Century Gothic"/>
              </a:rPr>
              <a:t>ar</a:t>
            </a:r>
            <a:r>
              <a:rPr sz="1600" dirty="0">
                <a:latin typeface="Century Gothic"/>
                <a:cs typeface="Century Gothic"/>
              </a:rPr>
              <a:t>e </a:t>
            </a:r>
            <a:r>
              <a:rPr sz="1600" spc="-5" dirty="0">
                <a:latin typeface="Century Gothic"/>
                <a:cs typeface="Century Gothic"/>
              </a:rPr>
              <a:t>writin</a:t>
            </a:r>
            <a:r>
              <a:rPr sz="1600" dirty="0">
                <a:latin typeface="Century Gothic"/>
                <a:cs typeface="Century Gothic"/>
              </a:rPr>
              <a:t>g </a:t>
            </a:r>
            <a:r>
              <a:rPr sz="1600" spc="-5" dirty="0">
                <a:latin typeface="Century Gothic"/>
                <a:cs typeface="Century Gothic"/>
              </a:rPr>
              <a:t>in th</a:t>
            </a:r>
            <a:r>
              <a:rPr sz="1600" dirty="0">
                <a:latin typeface="Century Gothic"/>
                <a:cs typeface="Century Gothic"/>
              </a:rPr>
              <a:t>e</a:t>
            </a:r>
            <a:r>
              <a:rPr sz="1600" spc="-5" dirty="0">
                <a:latin typeface="Century Gothic"/>
                <a:cs typeface="Century Gothic"/>
              </a:rPr>
              <a:t> firs</a:t>
            </a:r>
            <a:r>
              <a:rPr sz="1600" dirty="0">
                <a:latin typeface="Century Gothic"/>
                <a:cs typeface="Century Gothic"/>
              </a:rPr>
              <a:t>t</a:t>
            </a:r>
            <a:r>
              <a:rPr sz="1600" spc="-5" dirty="0">
                <a:latin typeface="Century Gothic"/>
                <a:cs typeface="Century Gothic"/>
              </a:rPr>
              <a:t> </a:t>
            </a:r>
            <a:r>
              <a:rPr sz="1600" dirty="0">
                <a:latin typeface="Century Gothic"/>
                <a:cs typeface="Century Gothic"/>
              </a:rPr>
              <a:t>or</a:t>
            </a:r>
            <a:r>
              <a:rPr sz="1600" spc="-5" dirty="0">
                <a:latin typeface="Century Gothic"/>
                <a:cs typeface="Century Gothic"/>
              </a:rPr>
              <a:t> thir</a:t>
            </a:r>
            <a:r>
              <a:rPr sz="1600" dirty="0">
                <a:latin typeface="Century Gothic"/>
                <a:cs typeface="Century Gothic"/>
              </a:rPr>
              <a:t>d</a:t>
            </a:r>
            <a:r>
              <a:rPr sz="1600" spc="-5" dirty="0">
                <a:latin typeface="Century Gothic"/>
                <a:cs typeface="Century Gothic"/>
              </a:rPr>
              <a:t> person</a:t>
            </a:r>
            <a:r>
              <a:rPr sz="1600" dirty="0">
                <a:latin typeface="Century Gothic"/>
                <a:cs typeface="Century Gothic"/>
              </a:rPr>
              <a:t>. </a:t>
            </a:r>
            <a:r>
              <a:rPr sz="1600" spc="-5" dirty="0">
                <a:latin typeface="Century Gothic"/>
                <a:cs typeface="Century Gothic"/>
              </a:rPr>
              <a:t>Shar</a:t>
            </a:r>
            <a:r>
              <a:rPr sz="1600" dirty="0">
                <a:latin typeface="Century Gothic"/>
                <a:cs typeface="Century Gothic"/>
              </a:rPr>
              <a:t>e </a:t>
            </a:r>
            <a:r>
              <a:rPr sz="1600" spc="-5" dirty="0">
                <a:latin typeface="Century Gothic"/>
                <a:cs typeface="Century Gothic"/>
              </a:rPr>
              <a:t>you</a:t>
            </a:r>
            <a:r>
              <a:rPr sz="1600" dirty="0">
                <a:latin typeface="Century Gothic"/>
                <a:cs typeface="Century Gothic"/>
              </a:rPr>
              <a:t>r </a:t>
            </a:r>
            <a:r>
              <a:rPr sz="1600" spc="-5" dirty="0">
                <a:latin typeface="Century Gothic"/>
                <a:cs typeface="Century Gothic"/>
              </a:rPr>
              <a:t>c</a:t>
            </a:r>
            <a:r>
              <a:rPr sz="1600" spc="-15" dirty="0">
                <a:latin typeface="Century Gothic"/>
                <a:cs typeface="Century Gothic"/>
              </a:rPr>
              <a:t>r</a:t>
            </a:r>
            <a:r>
              <a:rPr sz="1600" spc="-5" dirty="0">
                <a:latin typeface="Century Gothic"/>
                <a:cs typeface="Century Gothic"/>
              </a:rPr>
              <a:t>edential</a:t>
            </a:r>
            <a:r>
              <a:rPr sz="1600" dirty="0">
                <a:latin typeface="Century Gothic"/>
                <a:cs typeface="Century Gothic"/>
              </a:rPr>
              <a:t>s</a:t>
            </a:r>
            <a:r>
              <a:rPr sz="1600" spc="-5" dirty="0">
                <a:latin typeface="Century Gothic"/>
                <a:cs typeface="Century Gothic"/>
              </a:rPr>
              <a:t> an</a:t>
            </a:r>
            <a:r>
              <a:rPr sz="1600" dirty="0">
                <a:latin typeface="Century Gothic"/>
                <a:cs typeface="Century Gothic"/>
              </a:rPr>
              <a:t>d</a:t>
            </a:r>
            <a:r>
              <a:rPr sz="1600" spc="-5" dirty="0">
                <a:latin typeface="Century Gothic"/>
                <a:cs typeface="Century Gothic"/>
              </a:rPr>
              <a:t> </a:t>
            </a:r>
            <a:r>
              <a:rPr sz="1600" dirty="0">
                <a:latin typeface="Century Gothic"/>
                <a:cs typeface="Century Gothic"/>
              </a:rPr>
              <a:t>a</a:t>
            </a:r>
            <a:r>
              <a:rPr sz="1600" spc="-5" dirty="0">
                <a:latin typeface="Century Gothic"/>
                <a:cs typeface="Century Gothic"/>
              </a:rPr>
              <a:t> bi</a:t>
            </a:r>
            <a:r>
              <a:rPr sz="1600" dirty="0">
                <a:latin typeface="Century Gothic"/>
                <a:cs typeface="Century Gothic"/>
              </a:rPr>
              <a:t>t</a:t>
            </a:r>
            <a:r>
              <a:rPr sz="1600" spc="-5" dirty="0">
                <a:latin typeface="Century Gothic"/>
                <a:cs typeface="Century Gothic"/>
              </a:rPr>
              <a:t> abou</a:t>
            </a:r>
            <a:r>
              <a:rPr sz="1600" dirty="0">
                <a:latin typeface="Century Gothic"/>
                <a:cs typeface="Century Gothic"/>
              </a:rPr>
              <a:t>t </a:t>
            </a:r>
            <a:r>
              <a:rPr sz="1600" spc="-5" dirty="0">
                <a:latin typeface="Century Gothic"/>
                <a:cs typeface="Century Gothic"/>
              </a:rPr>
              <a:t>you</a:t>
            </a:r>
            <a:r>
              <a:rPr sz="1600" dirty="0">
                <a:latin typeface="Century Gothic"/>
                <a:cs typeface="Century Gothic"/>
              </a:rPr>
              <a:t>r </a:t>
            </a:r>
            <a:r>
              <a:rPr sz="1600" spc="-5" dirty="0">
                <a:latin typeface="Century Gothic"/>
                <a:cs typeface="Century Gothic"/>
              </a:rPr>
              <a:t>history.</a:t>
            </a:r>
            <a:endParaRPr sz="1600" dirty="0">
              <a:latin typeface="Century Gothic"/>
              <a:cs typeface="Century Gothic"/>
            </a:endParaRPr>
          </a:p>
          <a:p>
            <a:pPr marL="241300" marR="5080" indent="-228600">
              <a:lnSpc>
                <a:spcPct val="153100"/>
              </a:lnSpc>
              <a:spcBef>
                <a:spcPts val="5"/>
              </a:spcBef>
              <a:buFont typeface="Century Gothic"/>
              <a:buAutoNum type="arabicPeriod"/>
              <a:tabLst>
                <a:tab pos="241935" algn="l"/>
              </a:tabLst>
            </a:pPr>
            <a:r>
              <a:rPr sz="1600" b="1" spc="-5" dirty="0">
                <a:latin typeface="Century Gothic"/>
                <a:cs typeface="Century Gothic"/>
              </a:rPr>
              <a:t>Content</a:t>
            </a:r>
            <a:r>
              <a:rPr sz="1600" b="1" dirty="0">
                <a:latin typeface="Century Gothic"/>
                <a:cs typeface="Century Gothic"/>
              </a:rPr>
              <a:t>:</a:t>
            </a:r>
            <a:r>
              <a:rPr sz="1600" b="1" spc="-5" dirty="0">
                <a:latin typeface="Century Gothic"/>
                <a:cs typeface="Century Gothic"/>
              </a:rPr>
              <a:t> </a:t>
            </a:r>
            <a:r>
              <a:rPr sz="1600" spc="-5" dirty="0">
                <a:latin typeface="Century Gothic"/>
                <a:cs typeface="Century Gothic"/>
              </a:rPr>
              <a:t>Ho</a:t>
            </a:r>
            <a:r>
              <a:rPr sz="1600" dirty="0">
                <a:latin typeface="Century Gothic"/>
                <a:cs typeface="Century Gothic"/>
              </a:rPr>
              <a:t>w</a:t>
            </a:r>
            <a:r>
              <a:rPr sz="1600" spc="-5" dirty="0">
                <a:latin typeface="Century Gothic"/>
                <a:cs typeface="Century Gothic"/>
              </a:rPr>
              <a:t> d</a:t>
            </a:r>
            <a:r>
              <a:rPr sz="1600" dirty="0">
                <a:latin typeface="Century Gothic"/>
                <a:cs typeface="Century Gothic"/>
              </a:rPr>
              <a:t>o</a:t>
            </a:r>
            <a:r>
              <a:rPr sz="1600" spc="-5" dirty="0">
                <a:latin typeface="Century Gothic"/>
                <a:cs typeface="Century Gothic"/>
              </a:rPr>
              <a:t> yo</a:t>
            </a:r>
            <a:r>
              <a:rPr sz="1600" dirty="0">
                <a:latin typeface="Century Gothic"/>
                <a:cs typeface="Century Gothic"/>
              </a:rPr>
              <a:t>u</a:t>
            </a:r>
            <a:r>
              <a:rPr sz="1600" spc="-5" dirty="0">
                <a:latin typeface="Century Gothic"/>
                <a:cs typeface="Century Gothic"/>
              </a:rPr>
              <a:t> work</a:t>
            </a:r>
            <a:r>
              <a:rPr sz="1600" dirty="0">
                <a:latin typeface="Century Gothic"/>
                <a:cs typeface="Century Gothic"/>
              </a:rPr>
              <a:t>?</a:t>
            </a:r>
            <a:r>
              <a:rPr sz="1600" spc="-5" dirty="0">
                <a:latin typeface="Century Gothic"/>
                <a:cs typeface="Century Gothic"/>
              </a:rPr>
              <a:t> Wh</a:t>
            </a:r>
            <a:r>
              <a:rPr sz="1600" dirty="0">
                <a:latin typeface="Century Gothic"/>
                <a:cs typeface="Century Gothic"/>
              </a:rPr>
              <a:t>y</a:t>
            </a:r>
            <a:r>
              <a:rPr sz="1600" spc="-5" dirty="0">
                <a:latin typeface="Century Gothic"/>
                <a:cs typeface="Century Gothic"/>
              </a:rPr>
              <a:t> d</a:t>
            </a:r>
            <a:r>
              <a:rPr sz="1600" dirty="0">
                <a:latin typeface="Century Gothic"/>
                <a:cs typeface="Century Gothic"/>
              </a:rPr>
              <a:t>o</a:t>
            </a:r>
            <a:r>
              <a:rPr sz="1600" spc="-5" dirty="0">
                <a:latin typeface="Century Gothic"/>
                <a:cs typeface="Century Gothic"/>
              </a:rPr>
              <a:t> yo</a:t>
            </a:r>
            <a:r>
              <a:rPr sz="1600" dirty="0">
                <a:latin typeface="Century Gothic"/>
                <a:cs typeface="Century Gothic"/>
              </a:rPr>
              <a:t>u</a:t>
            </a:r>
            <a:r>
              <a:rPr sz="1600" spc="-5" dirty="0">
                <a:latin typeface="Century Gothic"/>
                <a:cs typeface="Century Gothic"/>
              </a:rPr>
              <a:t> d</a:t>
            </a:r>
            <a:r>
              <a:rPr sz="1600" dirty="0">
                <a:latin typeface="Century Gothic"/>
                <a:cs typeface="Century Gothic"/>
              </a:rPr>
              <a:t>o</a:t>
            </a:r>
            <a:r>
              <a:rPr sz="1600" spc="-5" dirty="0">
                <a:latin typeface="Century Gothic"/>
                <a:cs typeface="Century Gothic"/>
              </a:rPr>
              <a:t> wha</a:t>
            </a:r>
            <a:r>
              <a:rPr sz="1600" dirty="0">
                <a:latin typeface="Century Gothic"/>
                <a:cs typeface="Century Gothic"/>
              </a:rPr>
              <a:t>t</a:t>
            </a:r>
            <a:r>
              <a:rPr sz="1600" spc="-5" dirty="0">
                <a:latin typeface="Century Gothic"/>
                <a:cs typeface="Century Gothic"/>
              </a:rPr>
              <a:t> yo</a:t>
            </a:r>
            <a:r>
              <a:rPr sz="1600" dirty="0">
                <a:latin typeface="Century Gothic"/>
                <a:cs typeface="Century Gothic"/>
              </a:rPr>
              <a:t>u </a:t>
            </a:r>
            <a:r>
              <a:rPr sz="1600" spc="-5" dirty="0">
                <a:latin typeface="Century Gothic"/>
                <a:cs typeface="Century Gothic"/>
              </a:rPr>
              <a:t>do</a:t>
            </a:r>
            <a:r>
              <a:rPr sz="1600" dirty="0">
                <a:latin typeface="Century Gothic"/>
                <a:cs typeface="Century Gothic"/>
              </a:rPr>
              <a:t>? </a:t>
            </a:r>
            <a:r>
              <a:rPr sz="1600" spc="-5" dirty="0">
                <a:latin typeface="Century Gothic"/>
                <a:cs typeface="Century Gothic"/>
              </a:rPr>
              <a:t>Wha</a:t>
            </a:r>
            <a:r>
              <a:rPr sz="1600" dirty="0">
                <a:latin typeface="Century Gothic"/>
                <a:cs typeface="Century Gothic"/>
              </a:rPr>
              <a:t>t</a:t>
            </a:r>
            <a:r>
              <a:rPr sz="1600" spc="-5" dirty="0">
                <a:latin typeface="Century Gothic"/>
                <a:cs typeface="Century Gothic"/>
              </a:rPr>
              <a:t> i</a:t>
            </a:r>
            <a:r>
              <a:rPr sz="1600" dirty="0">
                <a:latin typeface="Century Gothic"/>
                <a:cs typeface="Century Gothic"/>
              </a:rPr>
              <a:t>s</a:t>
            </a:r>
            <a:r>
              <a:rPr sz="1600" spc="-5" dirty="0">
                <a:latin typeface="Century Gothic"/>
                <a:cs typeface="Century Gothic"/>
              </a:rPr>
              <a:t> importan</a:t>
            </a:r>
            <a:r>
              <a:rPr sz="1600" dirty="0">
                <a:latin typeface="Century Gothic"/>
                <a:cs typeface="Century Gothic"/>
              </a:rPr>
              <a:t>t </a:t>
            </a:r>
            <a:r>
              <a:rPr sz="1600" spc="-5" dirty="0">
                <a:latin typeface="Century Gothic"/>
                <a:cs typeface="Century Gothic"/>
              </a:rPr>
              <a:t>to </a:t>
            </a:r>
            <a:r>
              <a:rPr sz="1600" spc="-5" dirty="0" smtClean="0">
                <a:latin typeface="Century Gothic"/>
                <a:cs typeface="Century Gothic"/>
              </a:rPr>
              <a:t>you</a:t>
            </a:r>
            <a:r>
              <a:rPr lang="en-US" sz="1600" dirty="0">
                <a:latin typeface="Century Gothic"/>
                <a:cs typeface="Century Gothic"/>
              </a:rPr>
              <a:t>?</a:t>
            </a:r>
            <a:r>
              <a:rPr sz="1600" dirty="0" smtClean="0">
                <a:latin typeface="Century Gothic"/>
                <a:cs typeface="Century Gothic"/>
              </a:rPr>
              <a:t> </a:t>
            </a:r>
            <a:r>
              <a:rPr sz="1600" spc="-5" dirty="0">
                <a:latin typeface="Century Gothic"/>
                <a:cs typeface="Century Gothic"/>
              </a:rPr>
              <a:t>Shar</a:t>
            </a:r>
            <a:r>
              <a:rPr sz="1600" dirty="0">
                <a:latin typeface="Century Gothic"/>
                <a:cs typeface="Century Gothic"/>
              </a:rPr>
              <a:t>e </a:t>
            </a:r>
            <a:r>
              <a:rPr sz="1600" spc="-5" dirty="0">
                <a:latin typeface="Century Gothic"/>
                <a:cs typeface="Century Gothic"/>
              </a:rPr>
              <a:t>abou</a:t>
            </a:r>
            <a:r>
              <a:rPr sz="1600" dirty="0">
                <a:latin typeface="Century Gothic"/>
                <a:cs typeface="Century Gothic"/>
              </a:rPr>
              <a:t>t </a:t>
            </a:r>
            <a:r>
              <a:rPr sz="1600" spc="-5" dirty="0">
                <a:latin typeface="Century Gothic"/>
                <a:cs typeface="Century Gothic"/>
              </a:rPr>
              <a:t>givin</a:t>
            </a:r>
            <a:r>
              <a:rPr sz="1600" dirty="0">
                <a:latin typeface="Century Gothic"/>
                <a:cs typeface="Century Gothic"/>
              </a:rPr>
              <a:t>g</a:t>
            </a:r>
            <a:r>
              <a:rPr sz="1600" spc="-5" dirty="0">
                <a:latin typeface="Century Gothic"/>
                <a:cs typeface="Century Gothic"/>
              </a:rPr>
              <a:t> b</a:t>
            </a:r>
            <a:r>
              <a:rPr sz="1600" spc="-10" dirty="0">
                <a:latin typeface="Century Gothic"/>
                <a:cs typeface="Century Gothic"/>
              </a:rPr>
              <a:t>a</a:t>
            </a:r>
            <a:r>
              <a:rPr sz="1600" spc="-5" dirty="0">
                <a:latin typeface="Century Gothic"/>
                <a:cs typeface="Century Gothic"/>
              </a:rPr>
              <a:t>c</a:t>
            </a:r>
            <a:r>
              <a:rPr sz="1600" dirty="0">
                <a:latin typeface="Century Gothic"/>
                <a:cs typeface="Century Gothic"/>
              </a:rPr>
              <a:t>k </a:t>
            </a:r>
            <a:r>
              <a:rPr sz="1600" spc="-5" dirty="0">
                <a:latin typeface="Century Gothic"/>
                <a:cs typeface="Century Gothic"/>
              </a:rPr>
              <a:t>t</a:t>
            </a:r>
            <a:r>
              <a:rPr sz="1600" dirty="0">
                <a:latin typeface="Century Gothic"/>
                <a:cs typeface="Century Gothic"/>
              </a:rPr>
              <a:t>o </a:t>
            </a:r>
            <a:r>
              <a:rPr sz="1600" spc="-5" dirty="0">
                <a:latin typeface="Century Gothic"/>
                <a:cs typeface="Century Gothic"/>
              </a:rPr>
              <a:t>th</a:t>
            </a:r>
            <a:r>
              <a:rPr sz="1600" dirty="0">
                <a:latin typeface="Century Gothic"/>
                <a:cs typeface="Century Gothic"/>
              </a:rPr>
              <a:t>e</a:t>
            </a:r>
            <a:r>
              <a:rPr sz="1600" spc="-10" dirty="0">
                <a:latin typeface="Century Gothic"/>
                <a:cs typeface="Century Gothic"/>
              </a:rPr>
              <a:t> </a:t>
            </a:r>
            <a:r>
              <a:rPr sz="1600" spc="-5" dirty="0">
                <a:latin typeface="Century Gothic"/>
                <a:cs typeface="Century Gothic"/>
              </a:rPr>
              <a:t>com</a:t>
            </a:r>
            <a:r>
              <a:rPr sz="1600" spc="-10" dirty="0">
                <a:latin typeface="Century Gothic"/>
                <a:cs typeface="Century Gothic"/>
              </a:rPr>
              <a:t>m</a:t>
            </a:r>
            <a:r>
              <a:rPr sz="1600" spc="-5" dirty="0">
                <a:latin typeface="Century Gothic"/>
                <a:cs typeface="Century Gothic"/>
              </a:rPr>
              <a:t>unity</a:t>
            </a:r>
            <a:r>
              <a:rPr sz="1600" dirty="0">
                <a:latin typeface="Century Gothic"/>
                <a:cs typeface="Century Gothic"/>
              </a:rPr>
              <a:t>,</a:t>
            </a:r>
            <a:r>
              <a:rPr sz="1600" spc="-5" dirty="0">
                <a:latin typeface="Century Gothic"/>
                <a:cs typeface="Century Gothic"/>
              </a:rPr>
              <a:t> non-p</a:t>
            </a:r>
            <a:r>
              <a:rPr sz="1600" spc="-10" dirty="0">
                <a:latin typeface="Century Gothic"/>
                <a:cs typeface="Century Gothic"/>
              </a:rPr>
              <a:t>r</a:t>
            </a:r>
            <a:r>
              <a:rPr sz="1600" dirty="0">
                <a:latin typeface="Century Gothic"/>
                <a:cs typeface="Century Gothic"/>
              </a:rPr>
              <a:t>ofit</a:t>
            </a:r>
            <a:r>
              <a:rPr sz="1600" spc="-5" dirty="0">
                <a:latin typeface="Century Gothic"/>
                <a:cs typeface="Century Gothic"/>
              </a:rPr>
              <a:t> work</a:t>
            </a:r>
            <a:r>
              <a:rPr sz="1600" dirty="0">
                <a:latin typeface="Century Gothic"/>
                <a:cs typeface="Century Gothic"/>
              </a:rPr>
              <a:t>, or</a:t>
            </a:r>
            <a:r>
              <a:rPr sz="1600" spc="-5" dirty="0">
                <a:latin typeface="Century Gothic"/>
                <a:cs typeface="Century Gothic"/>
              </a:rPr>
              <a:t> you</a:t>
            </a:r>
            <a:r>
              <a:rPr sz="1600" dirty="0">
                <a:latin typeface="Century Gothic"/>
                <a:cs typeface="Century Gothic"/>
              </a:rPr>
              <a:t>r </a:t>
            </a:r>
            <a:r>
              <a:rPr sz="1600" spc="-5" dirty="0">
                <a:latin typeface="Century Gothic"/>
                <a:cs typeface="Century Gothic"/>
              </a:rPr>
              <a:t>per- sona</a:t>
            </a:r>
            <a:r>
              <a:rPr sz="1600" dirty="0">
                <a:latin typeface="Century Gothic"/>
                <a:cs typeface="Century Gothic"/>
              </a:rPr>
              <a:t>l </a:t>
            </a:r>
            <a:r>
              <a:rPr sz="1600" spc="-5" dirty="0">
                <a:latin typeface="Century Gothic"/>
                <a:cs typeface="Century Gothic"/>
              </a:rPr>
              <a:t>values.</a:t>
            </a:r>
            <a:endParaRPr sz="1600" dirty="0">
              <a:latin typeface="Century Gothic"/>
              <a:cs typeface="Century Gothic"/>
            </a:endParaRPr>
          </a:p>
          <a:p>
            <a:pPr marL="240665" marR="375285" indent="-227965">
              <a:lnSpc>
                <a:spcPct val="153100"/>
              </a:lnSpc>
              <a:spcBef>
                <a:spcPts val="5"/>
              </a:spcBef>
              <a:buFont typeface="Century Gothic"/>
              <a:buAutoNum type="arabicPeriod"/>
              <a:tabLst>
                <a:tab pos="241300" algn="l"/>
              </a:tabLst>
            </a:pPr>
            <a:r>
              <a:rPr sz="1600" b="1" spc="-5" dirty="0">
                <a:latin typeface="Century Gothic"/>
                <a:cs typeface="Century Gothic"/>
              </a:rPr>
              <a:t>Content</a:t>
            </a:r>
            <a:r>
              <a:rPr sz="1600" b="1" dirty="0">
                <a:latin typeface="Century Gothic"/>
                <a:cs typeface="Century Gothic"/>
              </a:rPr>
              <a:t>:</a:t>
            </a:r>
            <a:r>
              <a:rPr sz="1600" b="1" spc="-5" dirty="0">
                <a:latin typeface="Century Gothic"/>
                <a:cs typeface="Century Gothic"/>
              </a:rPr>
              <a:t> </a:t>
            </a:r>
            <a:r>
              <a:rPr sz="1600" spc="-5" dirty="0">
                <a:latin typeface="Century Gothic"/>
                <a:cs typeface="Century Gothic"/>
              </a:rPr>
              <a:t>Wha</a:t>
            </a:r>
            <a:r>
              <a:rPr sz="1600" dirty="0">
                <a:latin typeface="Century Gothic"/>
                <a:cs typeface="Century Gothic"/>
              </a:rPr>
              <a:t>t</a:t>
            </a:r>
            <a:r>
              <a:rPr sz="1600" spc="-5" dirty="0">
                <a:latin typeface="Century Gothic"/>
                <a:cs typeface="Century Gothic"/>
              </a:rPr>
              <a:t> make</a:t>
            </a:r>
            <a:r>
              <a:rPr sz="1600" dirty="0">
                <a:latin typeface="Century Gothic"/>
                <a:cs typeface="Century Gothic"/>
              </a:rPr>
              <a:t>s</a:t>
            </a:r>
            <a:r>
              <a:rPr sz="1600" spc="-5" dirty="0">
                <a:latin typeface="Century Gothic"/>
                <a:cs typeface="Century Gothic"/>
              </a:rPr>
              <a:t> yo</a:t>
            </a:r>
            <a:r>
              <a:rPr sz="1600" dirty="0">
                <a:latin typeface="Century Gothic"/>
                <a:cs typeface="Century Gothic"/>
              </a:rPr>
              <a:t>u</a:t>
            </a:r>
            <a:r>
              <a:rPr sz="1600" spc="-5" dirty="0">
                <a:latin typeface="Century Gothic"/>
                <a:cs typeface="Century Gothic"/>
              </a:rPr>
              <a:t> e</a:t>
            </a:r>
            <a:r>
              <a:rPr sz="1600" spc="-10" dirty="0">
                <a:latin typeface="Century Gothic"/>
                <a:cs typeface="Century Gothic"/>
              </a:rPr>
              <a:t>x</a:t>
            </a:r>
            <a:r>
              <a:rPr sz="1600" spc="-5" dirty="0">
                <a:latin typeface="Century Gothic"/>
                <a:cs typeface="Century Gothic"/>
              </a:rPr>
              <a:t>cite</a:t>
            </a:r>
            <a:r>
              <a:rPr sz="1600" dirty="0">
                <a:latin typeface="Century Gothic"/>
                <a:cs typeface="Century Gothic"/>
              </a:rPr>
              <a:t>d</a:t>
            </a:r>
            <a:r>
              <a:rPr sz="1600" spc="-5" dirty="0">
                <a:latin typeface="Century Gothic"/>
                <a:cs typeface="Century Gothic"/>
              </a:rPr>
              <a:t> o</a:t>
            </a:r>
            <a:r>
              <a:rPr sz="1600" dirty="0">
                <a:latin typeface="Century Gothic"/>
                <a:cs typeface="Century Gothic"/>
              </a:rPr>
              <a:t>r</a:t>
            </a:r>
            <a:r>
              <a:rPr sz="1600" spc="-10" dirty="0">
                <a:latin typeface="Century Gothic"/>
                <a:cs typeface="Century Gothic"/>
              </a:rPr>
              <a:t> </a:t>
            </a:r>
            <a:r>
              <a:rPr sz="1600" spc="-5" dirty="0">
                <a:latin typeface="Century Gothic"/>
                <a:cs typeface="Century Gothic"/>
              </a:rPr>
              <a:t>passionate</a:t>
            </a:r>
            <a:r>
              <a:rPr sz="1600" dirty="0">
                <a:latin typeface="Century Gothic"/>
                <a:cs typeface="Century Gothic"/>
              </a:rPr>
              <a:t>? A</a:t>
            </a:r>
            <a:r>
              <a:rPr sz="1600" spc="-5" dirty="0">
                <a:latin typeface="Century Gothic"/>
                <a:cs typeface="Century Gothic"/>
              </a:rPr>
              <a:t> littl</a:t>
            </a:r>
            <a:r>
              <a:rPr sz="1600" dirty="0">
                <a:latin typeface="Century Gothic"/>
                <a:cs typeface="Century Gothic"/>
              </a:rPr>
              <a:t>e </a:t>
            </a:r>
            <a:r>
              <a:rPr sz="1600" spc="-5" dirty="0">
                <a:latin typeface="Century Gothic"/>
                <a:cs typeface="Century Gothic"/>
              </a:rPr>
              <a:t>bi</a:t>
            </a:r>
            <a:r>
              <a:rPr sz="1600" dirty="0">
                <a:latin typeface="Century Gothic"/>
                <a:cs typeface="Century Gothic"/>
              </a:rPr>
              <a:t>t</a:t>
            </a:r>
            <a:r>
              <a:rPr sz="1600" spc="-5" dirty="0">
                <a:latin typeface="Century Gothic"/>
                <a:cs typeface="Century Gothic"/>
              </a:rPr>
              <a:t> abou</a:t>
            </a:r>
            <a:r>
              <a:rPr sz="1600" dirty="0">
                <a:latin typeface="Century Gothic"/>
                <a:cs typeface="Century Gothic"/>
              </a:rPr>
              <a:t>t </a:t>
            </a:r>
            <a:r>
              <a:rPr sz="1600" spc="-5" dirty="0">
                <a:latin typeface="Century Gothic"/>
                <a:cs typeface="Century Gothic"/>
              </a:rPr>
              <a:t>you</a:t>
            </a:r>
            <a:r>
              <a:rPr sz="1600" dirty="0">
                <a:latin typeface="Century Gothic"/>
                <a:cs typeface="Century Gothic"/>
              </a:rPr>
              <a:t>r </a:t>
            </a:r>
            <a:r>
              <a:rPr sz="1600" spc="-5" dirty="0">
                <a:latin typeface="Century Gothic"/>
                <a:cs typeface="Century Gothic"/>
              </a:rPr>
              <a:t>free time</a:t>
            </a:r>
            <a:r>
              <a:rPr sz="1600" dirty="0">
                <a:latin typeface="Century Gothic"/>
                <a:cs typeface="Century Gothic"/>
              </a:rPr>
              <a:t>,</a:t>
            </a:r>
            <a:r>
              <a:rPr sz="1600" spc="-5" dirty="0">
                <a:latin typeface="Century Gothic"/>
                <a:cs typeface="Century Gothic"/>
              </a:rPr>
              <a:t> family</a:t>
            </a:r>
            <a:r>
              <a:rPr sz="1600" dirty="0">
                <a:latin typeface="Century Gothic"/>
                <a:cs typeface="Century Gothic"/>
              </a:rPr>
              <a:t>,</a:t>
            </a:r>
            <a:r>
              <a:rPr sz="1600" spc="-5" dirty="0">
                <a:latin typeface="Century Gothic"/>
                <a:cs typeface="Century Gothic"/>
              </a:rPr>
              <a:t> friends</a:t>
            </a:r>
            <a:r>
              <a:rPr sz="1600" dirty="0">
                <a:latin typeface="Century Gothic"/>
                <a:cs typeface="Century Gothic"/>
              </a:rPr>
              <a:t>,</a:t>
            </a:r>
            <a:r>
              <a:rPr sz="1600" spc="-5" dirty="0">
                <a:latin typeface="Century Gothic"/>
                <a:cs typeface="Century Gothic"/>
              </a:rPr>
              <a:t> sport</a:t>
            </a:r>
            <a:r>
              <a:rPr sz="1600" dirty="0">
                <a:latin typeface="Century Gothic"/>
                <a:cs typeface="Century Gothic"/>
              </a:rPr>
              <a:t>s </a:t>
            </a:r>
            <a:r>
              <a:rPr sz="1600" spc="-5" dirty="0">
                <a:latin typeface="Century Gothic"/>
                <a:cs typeface="Century Gothic"/>
              </a:rPr>
              <a:t>an</a:t>
            </a:r>
            <a:r>
              <a:rPr sz="1600" dirty="0">
                <a:latin typeface="Century Gothic"/>
                <a:cs typeface="Century Gothic"/>
              </a:rPr>
              <a:t>d</a:t>
            </a:r>
            <a:r>
              <a:rPr sz="1600" spc="-5" dirty="0">
                <a:latin typeface="Century Gothic"/>
                <a:cs typeface="Century Gothic"/>
              </a:rPr>
              <a:t> hobbies.</a:t>
            </a:r>
            <a:endParaRPr sz="1600" dirty="0">
              <a:latin typeface="Century Gothic"/>
              <a:cs typeface="Century Gothic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338325" y="5612324"/>
            <a:ext cx="7814945" cy="56502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>
              <a:lnSpc>
                <a:spcPct val="153300"/>
              </a:lnSpc>
            </a:pPr>
            <a:r>
              <a:rPr sz="1200" spc="-15" dirty="0">
                <a:latin typeface="Century Gothic"/>
                <a:cs typeface="Century Gothic"/>
              </a:rPr>
              <a:t>T</a:t>
            </a:r>
            <a:r>
              <a:rPr sz="1200" spc="10" dirty="0">
                <a:latin typeface="Century Gothic"/>
                <a:cs typeface="Century Gothic"/>
              </a:rPr>
              <a:t>i</a:t>
            </a:r>
            <a:r>
              <a:rPr sz="1200" spc="-5" dirty="0">
                <a:latin typeface="Century Gothic"/>
                <a:cs typeface="Century Gothic"/>
              </a:rPr>
              <a:t>p</a:t>
            </a:r>
            <a:r>
              <a:rPr sz="1200" dirty="0">
                <a:latin typeface="Century Gothic"/>
                <a:cs typeface="Century Gothic"/>
              </a:rPr>
              <a:t>:</a:t>
            </a:r>
            <a:r>
              <a:rPr sz="1200" spc="-15" dirty="0">
                <a:latin typeface="Century Gothic"/>
                <a:cs typeface="Century Gothic"/>
              </a:rPr>
              <a:t> </a:t>
            </a:r>
            <a:r>
              <a:rPr lang="en-US" sz="1200" spc="-15" dirty="0" smtClean="0">
                <a:latin typeface="Century Gothic"/>
                <a:cs typeface="Century Gothic"/>
              </a:rPr>
              <a:t>G</a:t>
            </a:r>
            <a:r>
              <a:rPr sz="1200" spc="-5" dirty="0" smtClean="0">
                <a:latin typeface="Century Gothic"/>
                <a:cs typeface="Century Gothic"/>
              </a:rPr>
              <a:t>et </a:t>
            </a:r>
            <a:r>
              <a:rPr sz="1200" dirty="0">
                <a:latin typeface="Century Gothic"/>
                <a:cs typeface="Century Gothic"/>
              </a:rPr>
              <a:t>help</a:t>
            </a:r>
            <a:r>
              <a:rPr sz="1200" spc="-5" dirty="0">
                <a:latin typeface="Century Gothic"/>
                <a:cs typeface="Century Gothic"/>
              </a:rPr>
              <a:t> </a:t>
            </a:r>
            <a:r>
              <a:rPr sz="1200" spc="-10" dirty="0" smtClean="0">
                <a:latin typeface="Century Gothic"/>
                <a:cs typeface="Century Gothic"/>
              </a:rPr>
              <a:t>fro</a:t>
            </a:r>
            <a:r>
              <a:rPr sz="1200" spc="-5" dirty="0" smtClean="0">
                <a:latin typeface="Century Gothic"/>
                <a:cs typeface="Century Gothic"/>
              </a:rPr>
              <a:t>m </a:t>
            </a:r>
            <a:r>
              <a:rPr sz="1200" spc="-10" dirty="0">
                <a:latin typeface="Century Gothic"/>
                <a:cs typeface="Century Gothic"/>
              </a:rPr>
              <a:t>someon</a:t>
            </a:r>
            <a:r>
              <a:rPr sz="1200" spc="-5" dirty="0">
                <a:latin typeface="Century Gothic"/>
                <a:cs typeface="Century Gothic"/>
              </a:rPr>
              <a:t>e</a:t>
            </a:r>
            <a:r>
              <a:rPr sz="1200" dirty="0">
                <a:latin typeface="Century Gothic"/>
                <a:cs typeface="Century Gothic"/>
              </a:rPr>
              <a:t> </a:t>
            </a:r>
            <a:r>
              <a:rPr sz="1200" spc="-10" dirty="0">
                <a:latin typeface="Century Gothic"/>
                <a:cs typeface="Century Gothic"/>
              </a:rPr>
              <a:t>wh</a:t>
            </a:r>
            <a:r>
              <a:rPr sz="1200" spc="-5" dirty="0">
                <a:latin typeface="Century Gothic"/>
                <a:cs typeface="Century Gothic"/>
              </a:rPr>
              <a:t>o </a:t>
            </a:r>
            <a:r>
              <a:rPr sz="1200" spc="-5" dirty="0" smtClean="0">
                <a:latin typeface="Century Gothic"/>
                <a:cs typeface="Century Gothic"/>
              </a:rPr>
              <a:t>wr</a:t>
            </a:r>
            <a:r>
              <a:rPr sz="1200" spc="10" dirty="0" smtClean="0">
                <a:latin typeface="Century Gothic"/>
                <a:cs typeface="Century Gothic"/>
              </a:rPr>
              <a:t>i</a:t>
            </a:r>
            <a:r>
              <a:rPr sz="1200" spc="-10" dirty="0" smtClean="0">
                <a:latin typeface="Century Gothic"/>
                <a:cs typeface="Century Gothic"/>
              </a:rPr>
              <a:t>t</a:t>
            </a:r>
            <a:r>
              <a:rPr sz="1200" spc="-5" dirty="0" smtClean="0">
                <a:latin typeface="Century Gothic"/>
                <a:cs typeface="Century Gothic"/>
              </a:rPr>
              <a:t>es</a:t>
            </a:r>
            <a:r>
              <a:rPr lang="en-US" sz="1200" spc="-5" dirty="0" smtClean="0">
                <a:latin typeface="Century Gothic"/>
                <a:cs typeface="Century Gothic"/>
              </a:rPr>
              <a:t> </a:t>
            </a:r>
            <a:r>
              <a:rPr lang="en-US" sz="1200" spc="10" dirty="0">
                <a:latin typeface="Century Gothic"/>
                <a:cs typeface="Century Gothic"/>
              </a:rPr>
              <a:t>i</a:t>
            </a:r>
            <a:r>
              <a:rPr lang="en-US" sz="1200" dirty="0">
                <a:latin typeface="Century Gothic"/>
                <a:cs typeface="Century Gothic"/>
              </a:rPr>
              <a:t>f</a:t>
            </a:r>
            <a:r>
              <a:rPr lang="en-US" sz="1200" spc="-5" dirty="0">
                <a:latin typeface="Century Gothic"/>
                <a:cs typeface="Century Gothic"/>
              </a:rPr>
              <a:t> yo</a:t>
            </a:r>
            <a:r>
              <a:rPr lang="en-US" sz="1200" dirty="0">
                <a:latin typeface="Century Gothic"/>
                <a:cs typeface="Century Gothic"/>
              </a:rPr>
              <a:t>u</a:t>
            </a:r>
            <a:r>
              <a:rPr lang="en-US" sz="1200" spc="-5" dirty="0">
                <a:latin typeface="Century Gothic"/>
                <a:cs typeface="Century Gothic"/>
              </a:rPr>
              <a:t> </a:t>
            </a:r>
            <a:r>
              <a:rPr lang="en-US" sz="1200" dirty="0">
                <a:latin typeface="Century Gothic"/>
                <a:cs typeface="Century Gothic"/>
              </a:rPr>
              <a:t>need</a:t>
            </a:r>
            <a:r>
              <a:rPr lang="en-US" sz="1200" spc="-5" dirty="0">
                <a:latin typeface="Century Gothic"/>
                <a:cs typeface="Century Gothic"/>
              </a:rPr>
              <a:t> </a:t>
            </a:r>
            <a:r>
              <a:rPr lang="en-US" sz="1200" spc="10" dirty="0" smtClean="0">
                <a:latin typeface="Century Gothic"/>
                <a:cs typeface="Century Gothic"/>
              </a:rPr>
              <a:t>i</a:t>
            </a:r>
            <a:r>
              <a:rPr lang="en-US" sz="1200" spc="-5" dirty="0" smtClean="0">
                <a:latin typeface="Century Gothic"/>
                <a:cs typeface="Century Gothic"/>
              </a:rPr>
              <a:t>t</a:t>
            </a:r>
            <a:r>
              <a:rPr sz="1200" dirty="0" smtClean="0">
                <a:latin typeface="Century Gothic"/>
                <a:cs typeface="Century Gothic"/>
              </a:rPr>
              <a:t>. </a:t>
            </a:r>
            <a:r>
              <a:rPr sz="1200" spc="-10" dirty="0" smtClean="0">
                <a:latin typeface="Century Gothic"/>
                <a:cs typeface="Century Gothic"/>
              </a:rPr>
              <a:t>I</a:t>
            </a:r>
            <a:r>
              <a:rPr sz="1200" spc="-5" dirty="0" smtClean="0">
                <a:latin typeface="Century Gothic"/>
                <a:cs typeface="Century Gothic"/>
              </a:rPr>
              <a:t>t</a:t>
            </a:r>
            <a:r>
              <a:rPr lang="en-US" sz="1200" spc="-5" dirty="0" smtClean="0">
                <a:latin typeface="Century Gothic"/>
                <a:cs typeface="Century Gothic"/>
              </a:rPr>
              <a:t>'</a:t>
            </a:r>
            <a:r>
              <a:rPr sz="1200" dirty="0" smtClean="0">
                <a:latin typeface="Century Gothic"/>
                <a:cs typeface="Century Gothic"/>
              </a:rPr>
              <a:t>s</a:t>
            </a:r>
            <a:r>
              <a:rPr sz="1200" spc="-5" dirty="0" smtClean="0">
                <a:latin typeface="Century Gothic"/>
                <a:cs typeface="Century Gothic"/>
              </a:rPr>
              <a:t> </a:t>
            </a:r>
            <a:r>
              <a:rPr sz="1200" dirty="0">
                <a:latin typeface="Century Gothic"/>
                <a:cs typeface="Century Gothic"/>
              </a:rPr>
              <a:t>essential</a:t>
            </a:r>
            <a:r>
              <a:rPr sz="1200" spc="-5" dirty="0">
                <a:latin typeface="Century Gothic"/>
                <a:cs typeface="Century Gothic"/>
              </a:rPr>
              <a:t> </a:t>
            </a:r>
            <a:r>
              <a:rPr sz="1200" dirty="0">
                <a:latin typeface="Century Gothic"/>
                <a:cs typeface="Century Gothic"/>
              </a:rPr>
              <a:t>that</a:t>
            </a:r>
            <a:r>
              <a:rPr sz="1200" spc="-5" dirty="0">
                <a:latin typeface="Century Gothic"/>
                <a:cs typeface="Century Gothic"/>
              </a:rPr>
              <a:t> your </a:t>
            </a:r>
            <a:r>
              <a:rPr sz="1200" dirty="0">
                <a:latin typeface="Century Gothic"/>
                <a:cs typeface="Century Gothic"/>
              </a:rPr>
              <a:t>bio</a:t>
            </a:r>
            <a:r>
              <a:rPr sz="1200" spc="-5" dirty="0">
                <a:latin typeface="Century Gothic"/>
                <a:cs typeface="Century Gothic"/>
              </a:rPr>
              <a:t> </a:t>
            </a:r>
            <a:r>
              <a:rPr sz="1200" spc="10" dirty="0">
                <a:latin typeface="Century Gothic"/>
                <a:cs typeface="Century Gothic"/>
              </a:rPr>
              <a:t>i</a:t>
            </a:r>
            <a:r>
              <a:rPr sz="1200" dirty="0">
                <a:latin typeface="Century Gothic"/>
                <a:cs typeface="Century Gothic"/>
              </a:rPr>
              <a:t>s</a:t>
            </a:r>
            <a:r>
              <a:rPr sz="1200" spc="-5" dirty="0">
                <a:latin typeface="Century Gothic"/>
                <a:cs typeface="Century Gothic"/>
              </a:rPr>
              <a:t> </a:t>
            </a:r>
            <a:r>
              <a:rPr sz="1200" dirty="0" smtClean="0">
                <a:latin typeface="Century Gothic"/>
                <a:cs typeface="Century Gothic"/>
              </a:rPr>
              <a:t>spell</a:t>
            </a:r>
            <a:r>
              <a:rPr lang="en-US" sz="1200" spc="-5" dirty="0">
                <a:latin typeface="Century Gothic"/>
                <a:cs typeface="Century Gothic"/>
              </a:rPr>
              <a:t>-</a:t>
            </a:r>
            <a:r>
              <a:rPr sz="1200" dirty="0" smtClean="0">
                <a:latin typeface="Century Gothic"/>
                <a:cs typeface="Century Gothic"/>
              </a:rPr>
              <a:t>checked</a:t>
            </a:r>
            <a:r>
              <a:rPr sz="1200" spc="-5" dirty="0" smtClean="0">
                <a:latin typeface="Century Gothic"/>
                <a:cs typeface="Century Gothic"/>
              </a:rPr>
              <a:t> </a:t>
            </a:r>
            <a:r>
              <a:rPr sz="1200" dirty="0">
                <a:latin typeface="Century Gothic"/>
                <a:cs typeface="Century Gothic"/>
              </a:rPr>
              <a:t>and</a:t>
            </a:r>
            <a:r>
              <a:rPr sz="1200" spc="-5" dirty="0">
                <a:latin typeface="Century Gothic"/>
                <a:cs typeface="Century Gothic"/>
              </a:rPr>
              <a:t> free of errors a</a:t>
            </a:r>
            <a:r>
              <a:rPr sz="1200" dirty="0">
                <a:latin typeface="Century Gothic"/>
                <a:cs typeface="Century Gothic"/>
              </a:rPr>
              <a:t>s</a:t>
            </a:r>
            <a:r>
              <a:rPr sz="1200" spc="-5" dirty="0">
                <a:latin typeface="Century Gothic"/>
                <a:cs typeface="Century Gothic"/>
              </a:rPr>
              <a:t> </a:t>
            </a:r>
            <a:r>
              <a:rPr sz="1200" spc="10" dirty="0">
                <a:latin typeface="Century Gothic"/>
                <a:cs typeface="Century Gothic"/>
              </a:rPr>
              <a:t>i</a:t>
            </a:r>
            <a:r>
              <a:rPr sz="1200" spc="-5" dirty="0">
                <a:latin typeface="Century Gothic"/>
                <a:cs typeface="Century Gothic"/>
              </a:rPr>
              <a:t>t </a:t>
            </a:r>
            <a:r>
              <a:rPr sz="1200" dirty="0">
                <a:latin typeface="Century Gothic"/>
                <a:cs typeface="Century Gothic"/>
              </a:rPr>
              <a:t>reflects</a:t>
            </a:r>
            <a:r>
              <a:rPr sz="1200" spc="-10" dirty="0">
                <a:latin typeface="Century Gothic"/>
                <a:cs typeface="Century Gothic"/>
              </a:rPr>
              <a:t> you</a:t>
            </a:r>
            <a:r>
              <a:rPr sz="1200" dirty="0">
                <a:latin typeface="Century Gothic"/>
                <a:cs typeface="Century Gothic"/>
              </a:rPr>
              <a:t>r</a:t>
            </a:r>
            <a:r>
              <a:rPr sz="1200" spc="-5" dirty="0">
                <a:latin typeface="Century Gothic"/>
                <a:cs typeface="Century Gothic"/>
              </a:rPr>
              <a:t> bran</a:t>
            </a:r>
            <a:r>
              <a:rPr sz="1200" spc="5" dirty="0">
                <a:latin typeface="Century Gothic"/>
                <a:cs typeface="Century Gothic"/>
              </a:rPr>
              <a:t>d</a:t>
            </a:r>
            <a:r>
              <a:rPr sz="1200" spc="-5" dirty="0">
                <a:latin typeface="Century Gothic"/>
                <a:cs typeface="Century Gothic"/>
              </a:rPr>
              <a:t>.</a:t>
            </a:r>
            <a:endParaRPr sz="1200" dirty="0">
              <a:latin typeface="Century Gothic"/>
              <a:cs typeface="Century Gothic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700531" y="685800"/>
            <a:ext cx="511175" cy="939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7200" b="1" spc="-5" dirty="0">
                <a:solidFill>
                  <a:srgbClr val="FFFFFF"/>
                </a:solidFill>
                <a:latin typeface="Tw Cen MT"/>
                <a:cs typeface="Tw Cen MT"/>
              </a:rPr>
              <a:t>5</a:t>
            </a:r>
            <a:endParaRPr sz="7200" dirty="0">
              <a:latin typeface="Tw Cen MT"/>
              <a:cs typeface="Tw Cen MT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00531" y="685800"/>
            <a:ext cx="511175" cy="939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7200" b="1" spc="-5" dirty="0">
                <a:solidFill>
                  <a:srgbClr val="FFFFFF"/>
                </a:solidFill>
                <a:latin typeface="Tw Cen MT"/>
                <a:cs typeface="Tw Cen MT"/>
              </a:rPr>
              <a:t>5</a:t>
            </a:r>
            <a:endParaRPr sz="7200" dirty="0">
              <a:latin typeface="Tw Cen MT"/>
              <a:cs typeface="Tw Cen MT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6891020">
              <a:lnSpc>
                <a:spcPct val="100000"/>
              </a:lnSpc>
            </a:pPr>
            <a:r>
              <a:rPr dirty="0"/>
              <a:t>Bio</a:t>
            </a:r>
            <a:r>
              <a:rPr spc="-5" dirty="0"/>
              <a:t> Example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3718052" y="1709360"/>
            <a:ext cx="2764790" cy="523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200" b="1" spc="-5" dirty="0">
                <a:latin typeface="Century Gothic"/>
                <a:cs typeface="Century Gothic"/>
              </a:rPr>
              <a:t>Kare</a:t>
            </a:r>
            <a:r>
              <a:rPr sz="1200" b="1" dirty="0">
                <a:latin typeface="Century Gothic"/>
                <a:cs typeface="Century Gothic"/>
              </a:rPr>
              <a:t>n Fronek</a:t>
            </a:r>
            <a:endParaRPr sz="1200">
              <a:latin typeface="Century Gothic"/>
              <a:cs typeface="Century Gothic"/>
            </a:endParaRPr>
          </a:p>
          <a:p>
            <a:pPr marL="12700" marR="5080">
              <a:lnSpc>
                <a:spcPts val="1360"/>
              </a:lnSpc>
              <a:spcBef>
                <a:spcPts val="45"/>
              </a:spcBef>
            </a:pPr>
            <a:r>
              <a:rPr sz="1100" spc="-5" dirty="0">
                <a:latin typeface="Century Gothic"/>
                <a:cs typeface="Century Gothic"/>
              </a:rPr>
              <a:t>Pres</a:t>
            </a:r>
            <a:r>
              <a:rPr sz="1100" dirty="0">
                <a:latin typeface="Century Gothic"/>
                <a:cs typeface="Century Gothic"/>
              </a:rPr>
              <a:t>i</a:t>
            </a:r>
            <a:r>
              <a:rPr sz="1100" spc="-10" dirty="0">
                <a:latin typeface="Century Gothic"/>
                <a:cs typeface="Century Gothic"/>
              </a:rPr>
              <a:t>d</a:t>
            </a:r>
            <a:r>
              <a:rPr sz="1100" spc="-5" dirty="0">
                <a:latin typeface="Century Gothic"/>
                <a:cs typeface="Century Gothic"/>
              </a:rPr>
              <a:t>en</a:t>
            </a:r>
            <a:r>
              <a:rPr sz="1100" spc="0" dirty="0">
                <a:latin typeface="Century Gothic"/>
                <a:cs typeface="Century Gothic"/>
              </a:rPr>
              <a:t>t</a:t>
            </a:r>
            <a:r>
              <a:rPr sz="1100" spc="-5" dirty="0">
                <a:latin typeface="Century Gothic"/>
                <a:cs typeface="Century Gothic"/>
              </a:rPr>
              <a:t>,</a:t>
            </a:r>
            <a:r>
              <a:rPr sz="1100" spc="-10" dirty="0">
                <a:latin typeface="Century Gothic"/>
                <a:cs typeface="Century Gothic"/>
              </a:rPr>
              <a:t> </a:t>
            </a:r>
            <a:r>
              <a:rPr sz="1100" spc="-5" dirty="0">
                <a:latin typeface="Century Gothic"/>
                <a:cs typeface="Century Gothic"/>
              </a:rPr>
              <a:t>Make</a:t>
            </a:r>
            <a:r>
              <a:rPr sz="1100" dirty="0">
                <a:latin typeface="Century Gothic"/>
                <a:cs typeface="Century Gothic"/>
              </a:rPr>
              <a:t> </a:t>
            </a:r>
            <a:r>
              <a:rPr sz="1100" spc="-5" dirty="0">
                <a:latin typeface="Century Gothic"/>
                <a:cs typeface="Century Gothic"/>
              </a:rPr>
              <a:t>It</a:t>
            </a:r>
            <a:r>
              <a:rPr sz="1100" dirty="0">
                <a:latin typeface="Century Gothic"/>
                <a:cs typeface="Century Gothic"/>
              </a:rPr>
              <a:t> </a:t>
            </a:r>
            <a:r>
              <a:rPr sz="1100" spc="-5" dirty="0">
                <a:latin typeface="Century Gothic"/>
                <a:cs typeface="Century Gothic"/>
              </a:rPr>
              <a:t>Happen</a:t>
            </a:r>
            <a:r>
              <a:rPr sz="1100" dirty="0">
                <a:latin typeface="Century Gothic"/>
                <a:cs typeface="Century Gothic"/>
              </a:rPr>
              <a:t> </a:t>
            </a:r>
            <a:r>
              <a:rPr sz="1100" spc="-5" dirty="0">
                <a:latin typeface="Century Gothic"/>
                <a:cs typeface="Century Gothic"/>
              </a:rPr>
              <a:t>market</a:t>
            </a:r>
            <a:r>
              <a:rPr sz="1100" dirty="0">
                <a:latin typeface="Century Gothic"/>
                <a:cs typeface="Century Gothic"/>
              </a:rPr>
              <a:t>i</a:t>
            </a:r>
            <a:r>
              <a:rPr sz="1100" spc="-5" dirty="0">
                <a:latin typeface="Century Gothic"/>
                <a:cs typeface="Century Gothic"/>
              </a:rPr>
              <a:t>ng</a:t>
            </a:r>
            <a:r>
              <a:rPr sz="1100" dirty="0">
                <a:latin typeface="Century Gothic"/>
                <a:cs typeface="Century Gothic"/>
              </a:rPr>
              <a:t> </a:t>
            </a:r>
            <a:r>
              <a:rPr sz="1100" spc="-5" dirty="0">
                <a:latin typeface="Century Gothic"/>
                <a:cs typeface="Century Gothic"/>
              </a:rPr>
              <a:t>llc. ema</a:t>
            </a:r>
            <a:r>
              <a:rPr sz="1100" dirty="0">
                <a:latin typeface="Century Gothic"/>
                <a:cs typeface="Century Gothic"/>
              </a:rPr>
              <a:t>i</a:t>
            </a:r>
            <a:r>
              <a:rPr sz="1100" spc="-5" dirty="0">
                <a:latin typeface="Century Gothic"/>
                <a:cs typeface="Century Gothic"/>
              </a:rPr>
              <a:t>l:</a:t>
            </a:r>
            <a:r>
              <a:rPr sz="1100" spc="-10" dirty="0">
                <a:latin typeface="Century Gothic"/>
                <a:cs typeface="Century Gothic"/>
              </a:rPr>
              <a:t> </a:t>
            </a:r>
            <a:r>
              <a:rPr sz="1100" spc="-5" dirty="0">
                <a:latin typeface="Century Gothic"/>
                <a:cs typeface="Century Gothic"/>
                <a:hlinkClick r:id="rId2"/>
              </a:rPr>
              <a:t>karen@makeithappen365.com</a:t>
            </a:r>
            <a:endParaRPr sz="1100">
              <a:latin typeface="Century Gothic"/>
              <a:cs typeface="Century Gothic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1909826" y="2416496"/>
            <a:ext cx="7055484" cy="370967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820545" marR="193040">
              <a:lnSpc>
                <a:spcPct val="102200"/>
              </a:lnSpc>
            </a:pPr>
            <a:r>
              <a:rPr sz="1200" spc="-5" dirty="0">
                <a:latin typeface="Century Gothic"/>
                <a:cs typeface="Century Gothic"/>
              </a:rPr>
              <a:t>Founded </a:t>
            </a:r>
            <a:r>
              <a:rPr sz="1200" dirty="0">
                <a:latin typeface="Century Gothic"/>
                <a:cs typeface="Century Gothic"/>
              </a:rPr>
              <a:t>in</a:t>
            </a:r>
            <a:r>
              <a:rPr sz="1200" spc="-5" dirty="0">
                <a:latin typeface="Century Gothic"/>
                <a:cs typeface="Century Gothic"/>
              </a:rPr>
              <a:t> </a:t>
            </a:r>
            <a:r>
              <a:rPr sz="1200" dirty="0">
                <a:latin typeface="Century Gothic"/>
                <a:cs typeface="Century Gothic"/>
              </a:rPr>
              <a:t>1998,</a:t>
            </a:r>
            <a:r>
              <a:rPr sz="1200" spc="-20" dirty="0">
                <a:latin typeface="Century Gothic"/>
                <a:cs typeface="Century Gothic"/>
              </a:rPr>
              <a:t> </a:t>
            </a:r>
            <a:r>
              <a:rPr sz="1200" spc="5" dirty="0">
                <a:latin typeface="Century Gothic"/>
                <a:cs typeface="Century Gothic"/>
              </a:rPr>
              <a:t>M</a:t>
            </a:r>
            <a:r>
              <a:rPr sz="1200" dirty="0">
                <a:latin typeface="Century Gothic"/>
                <a:cs typeface="Century Gothic"/>
              </a:rPr>
              <a:t>ake</a:t>
            </a:r>
            <a:r>
              <a:rPr sz="1200" spc="-5" dirty="0">
                <a:latin typeface="Century Gothic"/>
                <a:cs typeface="Century Gothic"/>
              </a:rPr>
              <a:t> </a:t>
            </a:r>
            <a:r>
              <a:rPr sz="1200" spc="-10" dirty="0">
                <a:latin typeface="Century Gothic"/>
                <a:cs typeface="Century Gothic"/>
              </a:rPr>
              <a:t>I</a:t>
            </a:r>
            <a:r>
              <a:rPr sz="1200" spc="-5" dirty="0">
                <a:latin typeface="Century Gothic"/>
                <a:cs typeface="Century Gothic"/>
              </a:rPr>
              <a:t>t </a:t>
            </a:r>
            <a:r>
              <a:rPr sz="1200" dirty="0">
                <a:latin typeface="Century Gothic"/>
                <a:cs typeface="Century Gothic"/>
              </a:rPr>
              <a:t>Happen</a:t>
            </a:r>
            <a:r>
              <a:rPr sz="1200" spc="-5" dirty="0">
                <a:latin typeface="Century Gothic"/>
                <a:cs typeface="Century Gothic"/>
              </a:rPr>
              <a:t> </a:t>
            </a:r>
            <a:r>
              <a:rPr sz="1200" dirty="0">
                <a:latin typeface="Century Gothic"/>
                <a:cs typeface="Century Gothic"/>
              </a:rPr>
              <a:t>market</a:t>
            </a:r>
            <a:r>
              <a:rPr sz="1200" spc="10" dirty="0">
                <a:latin typeface="Century Gothic"/>
                <a:cs typeface="Century Gothic"/>
              </a:rPr>
              <a:t>i</a:t>
            </a:r>
            <a:r>
              <a:rPr sz="1200" spc="-15" dirty="0">
                <a:latin typeface="Century Gothic"/>
                <a:cs typeface="Century Gothic"/>
              </a:rPr>
              <a:t>n</a:t>
            </a:r>
            <a:r>
              <a:rPr sz="1200" spc="-5" dirty="0">
                <a:latin typeface="Century Gothic"/>
                <a:cs typeface="Century Gothic"/>
              </a:rPr>
              <a:t>g</a:t>
            </a:r>
            <a:r>
              <a:rPr sz="1200" spc="-10" dirty="0">
                <a:latin typeface="Century Gothic"/>
                <a:cs typeface="Century Gothic"/>
              </a:rPr>
              <a:t> </a:t>
            </a:r>
            <a:r>
              <a:rPr sz="1200" dirty="0">
                <a:latin typeface="Century Gothic"/>
                <a:cs typeface="Century Gothic"/>
              </a:rPr>
              <a:t>has</a:t>
            </a:r>
            <a:r>
              <a:rPr sz="1200" spc="-10" dirty="0">
                <a:latin typeface="Century Gothic"/>
                <a:cs typeface="Century Gothic"/>
              </a:rPr>
              <a:t> </a:t>
            </a:r>
            <a:r>
              <a:rPr sz="1200" dirty="0">
                <a:latin typeface="Century Gothic"/>
                <a:cs typeface="Century Gothic"/>
              </a:rPr>
              <a:t>charted</a:t>
            </a:r>
            <a:r>
              <a:rPr sz="1200" spc="-10" dirty="0">
                <a:latin typeface="Century Gothic"/>
                <a:cs typeface="Century Gothic"/>
              </a:rPr>
              <a:t> </a:t>
            </a:r>
            <a:r>
              <a:rPr sz="1200" spc="10" dirty="0">
                <a:latin typeface="Century Gothic"/>
                <a:cs typeface="Century Gothic"/>
              </a:rPr>
              <a:t>i</a:t>
            </a:r>
            <a:r>
              <a:rPr sz="1200" spc="-15" dirty="0">
                <a:latin typeface="Century Gothic"/>
                <a:cs typeface="Century Gothic"/>
              </a:rPr>
              <a:t>n</a:t>
            </a:r>
            <a:r>
              <a:rPr sz="1200" spc="-5" dirty="0">
                <a:latin typeface="Century Gothic"/>
                <a:cs typeface="Century Gothic"/>
              </a:rPr>
              <a:t>n</a:t>
            </a:r>
            <a:r>
              <a:rPr sz="1200" spc="-15" dirty="0">
                <a:latin typeface="Century Gothic"/>
                <a:cs typeface="Century Gothic"/>
              </a:rPr>
              <a:t>o</a:t>
            </a:r>
            <a:r>
              <a:rPr sz="1200" dirty="0">
                <a:latin typeface="Century Gothic"/>
                <a:cs typeface="Century Gothic"/>
              </a:rPr>
              <a:t>vative de</a:t>
            </a:r>
            <a:r>
              <a:rPr sz="1200" spc="-10" dirty="0">
                <a:latin typeface="Century Gothic"/>
                <a:cs typeface="Century Gothic"/>
              </a:rPr>
              <a:t>l</a:t>
            </a:r>
            <a:r>
              <a:rPr sz="1200" spc="5" dirty="0">
                <a:latin typeface="Century Gothic"/>
                <a:cs typeface="Century Gothic"/>
              </a:rPr>
              <a:t>i</a:t>
            </a:r>
            <a:r>
              <a:rPr sz="1200" dirty="0">
                <a:latin typeface="Century Gothic"/>
                <a:cs typeface="Century Gothic"/>
              </a:rPr>
              <a:t>very</a:t>
            </a:r>
            <a:r>
              <a:rPr sz="1200" spc="-5" dirty="0">
                <a:latin typeface="Century Gothic"/>
                <a:cs typeface="Century Gothic"/>
              </a:rPr>
              <a:t> of</a:t>
            </a:r>
            <a:r>
              <a:rPr sz="1200" spc="-10" dirty="0">
                <a:latin typeface="Century Gothic"/>
                <a:cs typeface="Century Gothic"/>
              </a:rPr>
              <a:t> </a:t>
            </a:r>
            <a:r>
              <a:rPr sz="1200" dirty="0">
                <a:latin typeface="Century Gothic"/>
                <a:cs typeface="Century Gothic"/>
              </a:rPr>
              <a:t>brand</a:t>
            </a:r>
            <a:r>
              <a:rPr sz="1200" spc="-5" dirty="0">
                <a:latin typeface="Century Gothic"/>
                <a:cs typeface="Century Gothic"/>
              </a:rPr>
              <a:t> sto</a:t>
            </a:r>
            <a:r>
              <a:rPr sz="1200" spc="-10" dirty="0">
                <a:latin typeface="Century Gothic"/>
                <a:cs typeface="Century Gothic"/>
              </a:rPr>
              <a:t>r</a:t>
            </a:r>
            <a:r>
              <a:rPr sz="1200" spc="10" dirty="0">
                <a:latin typeface="Century Gothic"/>
                <a:cs typeface="Century Gothic"/>
              </a:rPr>
              <a:t>i</a:t>
            </a:r>
            <a:r>
              <a:rPr sz="1200" spc="-5" dirty="0">
                <a:latin typeface="Century Gothic"/>
                <a:cs typeface="Century Gothic"/>
              </a:rPr>
              <a:t>e</a:t>
            </a:r>
            <a:r>
              <a:rPr sz="1200" dirty="0">
                <a:latin typeface="Century Gothic"/>
                <a:cs typeface="Century Gothic"/>
              </a:rPr>
              <a:t>s</a:t>
            </a:r>
            <a:r>
              <a:rPr sz="1200" spc="-5" dirty="0">
                <a:latin typeface="Century Gothic"/>
                <a:cs typeface="Century Gothic"/>
              </a:rPr>
              <a:t> </a:t>
            </a:r>
            <a:r>
              <a:rPr sz="1200" dirty="0">
                <a:latin typeface="Century Gothic"/>
                <a:cs typeface="Century Gothic"/>
              </a:rPr>
              <a:t>and</a:t>
            </a:r>
            <a:r>
              <a:rPr sz="1200" spc="-5" dirty="0">
                <a:latin typeface="Century Gothic"/>
                <a:cs typeface="Century Gothic"/>
              </a:rPr>
              <a:t> </a:t>
            </a:r>
            <a:r>
              <a:rPr sz="1200" dirty="0">
                <a:latin typeface="Century Gothic"/>
                <a:cs typeface="Century Gothic"/>
              </a:rPr>
              <a:t>bu</a:t>
            </a:r>
            <a:r>
              <a:rPr sz="1200" spc="10" dirty="0">
                <a:latin typeface="Century Gothic"/>
                <a:cs typeface="Century Gothic"/>
              </a:rPr>
              <a:t>i</a:t>
            </a:r>
            <a:r>
              <a:rPr sz="1200" spc="-10" dirty="0">
                <a:latin typeface="Century Gothic"/>
                <a:cs typeface="Century Gothic"/>
              </a:rPr>
              <a:t>l</a:t>
            </a:r>
            <a:r>
              <a:rPr sz="1200" spc="-5" dirty="0">
                <a:latin typeface="Century Gothic"/>
                <a:cs typeface="Century Gothic"/>
              </a:rPr>
              <a:t>t </a:t>
            </a:r>
            <a:r>
              <a:rPr sz="1200" dirty="0">
                <a:latin typeface="Century Gothic"/>
                <a:cs typeface="Century Gothic"/>
              </a:rPr>
              <a:t>cohe</a:t>
            </a:r>
            <a:r>
              <a:rPr sz="1200" spc="-5" dirty="0">
                <a:latin typeface="Century Gothic"/>
                <a:cs typeface="Century Gothic"/>
              </a:rPr>
              <a:t>s</a:t>
            </a:r>
            <a:r>
              <a:rPr sz="1200" dirty="0">
                <a:latin typeface="Century Gothic"/>
                <a:cs typeface="Century Gothic"/>
              </a:rPr>
              <a:t>ive</a:t>
            </a:r>
            <a:r>
              <a:rPr sz="1200" spc="-5" dirty="0">
                <a:latin typeface="Century Gothic"/>
                <a:cs typeface="Century Gothic"/>
              </a:rPr>
              <a:t> corporate </a:t>
            </a:r>
            <a:r>
              <a:rPr sz="1200" dirty="0">
                <a:latin typeface="Century Gothic"/>
                <a:cs typeface="Century Gothic"/>
              </a:rPr>
              <a:t>imag</a:t>
            </a:r>
            <a:r>
              <a:rPr sz="1200" spc="-5" dirty="0">
                <a:latin typeface="Century Gothic"/>
                <a:cs typeface="Century Gothic"/>
              </a:rPr>
              <a:t>e</a:t>
            </a:r>
            <a:r>
              <a:rPr sz="1200" dirty="0">
                <a:latin typeface="Century Gothic"/>
                <a:cs typeface="Century Gothic"/>
              </a:rPr>
              <a:t>s</a:t>
            </a:r>
            <a:r>
              <a:rPr sz="1200" spc="-5" dirty="0">
                <a:latin typeface="Century Gothic"/>
                <a:cs typeface="Century Gothic"/>
              </a:rPr>
              <a:t> </a:t>
            </a:r>
            <a:r>
              <a:rPr sz="1200" spc="-10" dirty="0">
                <a:latin typeface="Century Gothic"/>
                <a:cs typeface="Century Gothic"/>
              </a:rPr>
              <a:t>w</a:t>
            </a:r>
            <a:r>
              <a:rPr sz="1200" spc="10" dirty="0">
                <a:latin typeface="Century Gothic"/>
                <a:cs typeface="Century Gothic"/>
              </a:rPr>
              <a:t>i</a:t>
            </a:r>
            <a:r>
              <a:rPr sz="1200" spc="-5" dirty="0">
                <a:latin typeface="Century Gothic"/>
                <a:cs typeface="Century Gothic"/>
              </a:rPr>
              <a:t>th</a:t>
            </a:r>
            <a:r>
              <a:rPr sz="1200" dirty="0">
                <a:latin typeface="Century Gothic"/>
                <a:cs typeface="Century Gothic"/>
              </a:rPr>
              <a:t> opt</a:t>
            </a:r>
            <a:r>
              <a:rPr sz="1200" spc="10" dirty="0">
                <a:latin typeface="Century Gothic"/>
                <a:cs typeface="Century Gothic"/>
              </a:rPr>
              <a:t>i</a:t>
            </a:r>
            <a:r>
              <a:rPr sz="1200" dirty="0">
                <a:latin typeface="Century Gothic"/>
                <a:cs typeface="Century Gothic"/>
              </a:rPr>
              <a:t>mism</a:t>
            </a:r>
            <a:r>
              <a:rPr sz="1200" spc="-10" dirty="0">
                <a:latin typeface="Century Gothic"/>
                <a:cs typeface="Century Gothic"/>
              </a:rPr>
              <a:t> </a:t>
            </a:r>
            <a:r>
              <a:rPr sz="1200" spc="-5" dirty="0">
                <a:latin typeface="Century Gothic"/>
                <a:cs typeface="Century Gothic"/>
              </a:rPr>
              <a:t>an</a:t>
            </a:r>
            <a:r>
              <a:rPr sz="1200" dirty="0">
                <a:latin typeface="Century Gothic"/>
                <a:cs typeface="Century Gothic"/>
              </a:rPr>
              <a:t>d</a:t>
            </a:r>
            <a:r>
              <a:rPr sz="1200" spc="-5" dirty="0">
                <a:latin typeface="Century Gothic"/>
                <a:cs typeface="Century Gothic"/>
              </a:rPr>
              <a:t> </a:t>
            </a:r>
            <a:r>
              <a:rPr sz="1200" dirty="0">
                <a:latin typeface="Century Gothic"/>
                <a:cs typeface="Century Gothic"/>
              </a:rPr>
              <a:t>enthusiasm</a:t>
            </a:r>
            <a:r>
              <a:rPr sz="1200" spc="-5" dirty="0">
                <a:latin typeface="Century Gothic"/>
                <a:cs typeface="Century Gothic"/>
              </a:rPr>
              <a:t> </a:t>
            </a:r>
            <a:r>
              <a:rPr sz="1200" spc="-10" dirty="0">
                <a:latin typeface="Century Gothic"/>
                <a:cs typeface="Century Gothic"/>
              </a:rPr>
              <a:t>fo</a:t>
            </a:r>
            <a:r>
              <a:rPr sz="1200" spc="-5" dirty="0">
                <a:latin typeface="Century Gothic"/>
                <a:cs typeface="Century Gothic"/>
              </a:rPr>
              <a:t>r </a:t>
            </a:r>
            <a:r>
              <a:rPr sz="1200" spc="-10" dirty="0">
                <a:latin typeface="Century Gothic"/>
                <a:cs typeface="Century Gothic"/>
              </a:rPr>
              <a:t>mor</a:t>
            </a:r>
            <a:r>
              <a:rPr sz="1200" spc="-5" dirty="0">
                <a:latin typeface="Century Gothic"/>
                <a:cs typeface="Century Gothic"/>
              </a:rPr>
              <a:t>e than</a:t>
            </a:r>
            <a:r>
              <a:rPr sz="1200" spc="-10" dirty="0">
                <a:latin typeface="Century Gothic"/>
                <a:cs typeface="Century Gothic"/>
              </a:rPr>
              <a:t> </a:t>
            </a:r>
            <a:r>
              <a:rPr sz="1200" spc="-5" dirty="0">
                <a:latin typeface="Century Gothic"/>
                <a:cs typeface="Century Gothic"/>
              </a:rPr>
              <a:t>se</a:t>
            </a:r>
            <a:r>
              <a:rPr sz="1200" spc="10" dirty="0">
                <a:latin typeface="Century Gothic"/>
                <a:cs typeface="Century Gothic"/>
              </a:rPr>
              <a:t>v</a:t>
            </a:r>
            <a:r>
              <a:rPr sz="1200" spc="-10" dirty="0">
                <a:latin typeface="Century Gothic"/>
                <a:cs typeface="Century Gothic"/>
              </a:rPr>
              <a:t>entee</a:t>
            </a:r>
            <a:r>
              <a:rPr sz="1200" spc="-5" dirty="0">
                <a:latin typeface="Century Gothic"/>
                <a:cs typeface="Century Gothic"/>
              </a:rPr>
              <a:t>n</a:t>
            </a:r>
            <a:r>
              <a:rPr sz="1200" dirty="0">
                <a:latin typeface="Century Gothic"/>
                <a:cs typeface="Century Gothic"/>
              </a:rPr>
              <a:t> </a:t>
            </a:r>
            <a:r>
              <a:rPr sz="1200" spc="-5" dirty="0">
                <a:latin typeface="Century Gothic"/>
                <a:cs typeface="Century Gothic"/>
              </a:rPr>
              <a:t>years</a:t>
            </a:r>
            <a:r>
              <a:rPr sz="1200" dirty="0">
                <a:latin typeface="Century Gothic"/>
                <a:cs typeface="Century Gothic"/>
              </a:rPr>
              <a:t>.</a:t>
            </a:r>
            <a:r>
              <a:rPr sz="1200" spc="-5" dirty="0">
                <a:latin typeface="Century Gothic"/>
                <a:cs typeface="Century Gothic"/>
              </a:rPr>
              <a:t> Pres</a:t>
            </a:r>
            <a:r>
              <a:rPr sz="1200" spc="10" dirty="0">
                <a:latin typeface="Century Gothic"/>
                <a:cs typeface="Century Gothic"/>
              </a:rPr>
              <a:t>i</a:t>
            </a:r>
            <a:r>
              <a:rPr sz="1200" spc="-5" dirty="0">
                <a:latin typeface="Century Gothic"/>
                <a:cs typeface="Century Gothic"/>
              </a:rPr>
              <a:t>d</a:t>
            </a:r>
            <a:r>
              <a:rPr sz="1200" spc="-10" dirty="0">
                <a:latin typeface="Century Gothic"/>
                <a:cs typeface="Century Gothic"/>
              </a:rPr>
              <a:t>en</a:t>
            </a:r>
            <a:r>
              <a:rPr sz="1200" spc="5" dirty="0">
                <a:latin typeface="Century Gothic"/>
                <a:cs typeface="Century Gothic"/>
              </a:rPr>
              <a:t>t</a:t>
            </a:r>
            <a:r>
              <a:rPr sz="1200" spc="-5" dirty="0">
                <a:latin typeface="Century Gothic"/>
                <a:cs typeface="Century Gothic"/>
              </a:rPr>
              <a:t>, Karen Fronek,</a:t>
            </a:r>
            <a:r>
              <a:rPr sz="1200" spc="-10" dirty="0">
                <a:latin typeface="Century Gothic"/>
                <a:cs typeface="Century Gothic"/>
              </a:rPr>
              <a:t> </a:t>
            </a:r>
            <a:r>
              <a:rPr sz="1200" dirty="0">
                <a:latin typeface="Century Gothic"/>
                <a:cs typeface="Century Gothic"/>
              </a:rPr>
              <a:t>uses</a:t>
            </a:r>
            <a:r>
              <a:rPr sz="1200" spc="-5" dirty="0">
                <a:latin typeface="Century Gothic"/>
                <a:cs typeface="Century Gothic"/>
              </a:rPr>
              <a:t> her </a:t>
            </a:r>
            <a:r>
              <a:rPr sz="1200" spc="-10" dirty="0">
                <a:latin typeface="Century Gothic"/>
                <a:cs typeface="Century Gothic"/>
              </a:rPr>
              <a:t>I</a:t>
            </a:r>
            <a:r>
              <a:rPr sz="1200" spc="-5" dirty="0">
                <a:latin typeface="Century Gothic"/>
                <a:cs typeface="Century Gothic"/>
              </a:rPr>
              <a:t>ntegrated </a:t>
            </a:r>
            <a:r>
              <a:rPr sz="1200" spc="-10" dirty="0">
                <a:latin typeface="Century Gothic"/>
                <a:cs typeface="Century Gothic"/>
              </a:rPr>
              <a:t>I</a:t>
            </a:r>
            <a:r>
              <a:rPr sz="1200" dirty="0">
                <a:latin typeface="Century Gothic"/>
                <a:cs typeface="Century Gothic"/>
              </a:rPr>
              <a:t>mage</a:t>
            </a:r>
            <a:r>
              <a:rPr sz="1200" spc="-5" dirty="0">
                <a:latin typeface="Century Gothic"/>
                <a:cs typeface="Century Gothic"/>
              </a:rPr>
              <a:t> </a:t>
            </a:r>
            <a:r>
              <a:rPr sz="1200" dirty="0">
                <a:latin typeface="Century Gothic"/>
                <a:cs typeface="Century Gothic"/>
              </a:rPr>
              <a:t>Marketing</a:t>
            </a:r>
            <a:r>
              <a:rPr sz="1200" spc="-5" dirty="0">
                <a:latin typeface="Century Gothic"/>
                <a:cs typeface="Century Gothic"/>
              </a:rPr>
              <a:t> </a:t>
            </a:r>
            <a:r>
              <a:rPr sz="1200" dirty="0">
                <a:latin typeface="Century Gothic"/>
                <a:cs typeface="Century Gothic"/>
              </a:rPr>
              <a:t>(</a:t>
            </a:r>
            <a:r>
              <a:rPr sz="1200" spc="-10" dirty="0">
                <a:latin typeface="Century Gothic"/>
                <a:cs typeface="Century Gothic"/>
              </a:rPr>
              <a:t>II</a:t>
            </a:r>
            <a:r>
              <a:rPr sz="1200" spc="10" dirty="0">
                <a:latin typeface="Century Gothic"/>
                <a:cs typeface="Century Gothic"/>
              </a:rPr>
              <a:t>M</a:t>
            </a:r>
            <a:r>
              <a:rPr sz="1200" dirty="0">
                <a:latin typeface="Century Gothic"/>
                <a:cs typeface="Century Gothic"/>
              </a:rPr>
              <a:t>)</a:t>
            </a:r>
            <a:r>
              <a:rPr sz="1200" spc="-15" dirty="0">
                <a:latin typeface="Century Gothic"/>
                <a:cs typeface="Century Gothic"/>
              </a:rPr>
              <a:t> </a:t>
            </a:r>
            <a:r>
              <a:rPr sz="1200" spc="5" dirty="0">
                <a:latin typeface="Century Gothic"/>
                <a:cs typeface="Century Gothic"/>
              </a:rPr>
              <a:t>a</a:t>
            </a:r>
            <a:r>
              <a:rPr sz="1200" dirty="0">
                <a:latin typeface="Century Gothic"/>
                <a:cs typeface="Century Gothic"/>
              </a:rPr>
              <a:t>pproach wh</a:t>
            </a:r>
            <a:r>
              <a:rPr sz="1200" spc="10" dirty="0">
                <a:latin typeface="Century Gothic"/>
                <a:cs typeface="Century Gothic"/>
              </a:rPr>
              <a:t>i</a:t>
            </a:r>
            <a:r>
              <a:rPr sz="1200" spc="-5" dirty="0">
                <a:latin typeface="Century Gothic"/>
                <a:cs typeface="Century Gothic"/>
              </a:rPr>
              <a:t>ch pull</a:t>
            </a:r>
            <a:r>
              <a:rPr sz="1200" dirty="0">
                <a:latin typeface="Century Gothic"/>
                <a:cs typeface="Century Gothic"/>
              </a:rPr>
              <a:t>s</a:t>
            </a:r>
            <a:r>
              <a:rPr sz="1200" spc="-5" dirty="0">
                <a:latin typeface="Century Gothic"/>
                <a:cs typeface="Century Gothic"/>
              </a:rPr>
              <a:t> </a:t>
            </a:r>
            <a:r>
              <a:rPr sz="1200" dirty="0">
                <a:latin typeface="Century Gothic"/>
                <a:cs typeface="Century Gothic"/>
              </a:rPr>
              <a:t>a</a:t>
            </a:r>
            <a:r>
              <a:rPr sz="1200" spc="-5" dirty="0">
                <a:latin typeface="Century Gothic"/>
                <a:cs typeface="Century Gothic"/>
              </a:rPr>
              <a:t> </a:t>
            </a:r>
            <a:r>
              <a:rPr sz="1200" dirty="0">
                <a:latin typeface="Century Gothic"/>
                <a:cs typeface="Century Gothic"/>
              </a:rPr>
              <a:t>bus</a:t>
            </a:r>
            <a:r>
              <a:rPr sz="1200" spc="10" dirty="0">
                <a:latin typeface="Century Gothic"/>
                <a:cs typeface="Century Gothic"/>
              </a:rPr>
              <a:t>i</a:t>
            </a:r>
            <a:r>
              <a:rPr sz="1200" dirty="0">
                <a:latin typeface="Century Gothic"/>
                <a:cs typeface="Century Gothic"/>
              </a:rPr>
              <a:t>nesses</a:t>
            </a:r>
            <a:r>
              <a:rPr sz="1200" spc="-5" dirty="0">
                <a:latin typeface="Century Gothic"/>
                <a:cs typeface="Century Gothic"/>
              </a:rPr>
              <a:t> corporate </a:t>
            </a:r>
            <a:r>
              <a:rPr sz="1200" dirty="0">
                <a:latin typeface="Century Gothic"/>
                <a:cs typeface="Century Gothic"/>
              </a:rPr>
              <a:t>cultu</a:t>
            </a:r>
            <a:r>
              <a:rPr sz="1200" spc="-10" dirty="0">
                <a:latin typeface="Century Gothic"/>
                <a:cs typeface="Century Gothic"/>
              </a:rPr>
              <a:t>r</a:t>
            </a:r>
            <a:r>
              <a:rPr sz="1200" spc="-5" dirty="0">
                <a:latin typeface="Century Gothic"/>
                <a:cs typeface="Century Gothic"/>
              </a:rPr>
              <a:t>e through to </a:t>
            </a:r>
            <a:r>
              <a:rPr sz="1200" spc="10" dirty="0">
                <a:latin typeface="Century Gothic"/>
                <a:cs typeface="Century Gothic"/>
              </a:rPr>
              <a:t>i</a:t>
            </a:r>
            <a:r>
              <a:rPr sz="1200" spc="-5" dirty="0">
                <a:latin typeface="Century Gothic"/>
                <a:cs typeface="Century Gothic"/>
              </a:rPr>
              <a:t>t</a:t>
            </a:r>
            <a:r>
              <a:rPr sz="1200" dirty="0">
                <a:latin typeface="Century Gothic"/>
                <a:cs typeface="Century Gothic"/>
              </a:rPr>
              <a:t>s</a:t>
            </a:r>
            <a:r>
              <a:rPr sz="1200" spc="-5" dirty="0">
                <a:latin typeface="Century Gothic"/>
                <a:cs typeface="Century Gothic"/>
              </a:rPr>
              <a:t> exte</a:t>
            </a:r>
            <a:r>
              <a:rPr sz="1200" spc="-10" dirty="0">
                <a:latin typeface="Century Gothic"/>
                <a:cs typeface="Century Gothic"/>
              </a:rPr>
              <a:t>r</a:t>
            </a:r>
            <a:r>
              <a:rPr sz="1200" spc="-5" dirty="0">
                <a:latin typeface="Century Gothic"/>
                <a:cs typeface="Century Gothic"/>
              </a:rPr>
              <a:t>nal </a:t>
            </a:r>
            <a:r>
              <a:rPr sz="1200" dirty="0">
                <a:latin typeface="Century Gothic"/>
                <a:cs typeface="Century Gothic"/>
              </a:rPr>
              <a:t>marke</a:t>
            </a:r>
            <a:r>
              <a:rPr sz="1200" spc="-5" dirty="0">
                <a:latin typeface="Century Gothic"/>
                <a:cs typeface="Century Gothic"/>
              </a:rPr>
              <a:t>t</a:t>
            </a:r>
            <a:r>
              <a:rPr sz="1200" dirty="0">
                <a:latin typeface="Century Gothic"/>
                <a:cs typeface="Century Gothic"/>
              </a:rPr>
              <a:t>ing mess</a:t>
            </a:r>
            <a:r>
              <a:rPr sz="1200" spc="-5" dirty="0">
                <a:latin typeface="Century Gothic"/>
                <a:cs typeface="Century Gothic"/>
              </a:rPr>
              <a:t>a</a:t>
            </a:r>
            <a:r>
              <a:rPr sz="1200" dirty="0">
                <a:latin typeface="Century Gothic"/>
                <a:cs typeface="Century Gothic"/>
              </a:rPr>
              <a:t>gi</a:t>
            </a:r>
            <a:r>
              <a:rPr sz="1200" spc="-10" dirty="0">
                <a:latin typeface="Century Gothic"/>
                <a:cs typeface="Century Gothic"/>
              </a:rPr>
              <a:t>n</a:t>
            </a:r>
            <a:r>
              <a:rPr sz="1200" spc="-5" dirty="0">
                <a:latin typeface="Century Gothic"/>
                <a:cs typeface="Century Gothic"/>
              </a:rPr>
              <a:t>g.</a:t>
            </a:r>
            <a:endParaRPr sz="1200">
              <a:latin typeface="Century Gothic"/>
              <a:cs typeface="Century Gothic"/>
            </a:endParaRPr>
          </a:p>
          <a:p>
            <a:pPr>
              <a:lnSpc>
                <a:spcPct val="100000"/>
              </a:lnSpc>
              <a:spcBef>
                <a:spcPts val="23"/>
              </a:spcBef>
            </a:pPr>
            <a:endParaRPr sz="1200">
              <a:latin typeface="Times New Roman"/>
              <a:cs typeface="Times New Roman"/>
            </a:endParaRPr>
          </a:p>
          <a:p>
            <a:pPr marL="1820545" marR="220979">
              <a:lnSpc>
                <a:spcPct val="102099"/>
              </a:lnSpc>
            </a:pPr>
            <a:r>
              <a:rPr sz="1200" dirty="0">
                <a:latin typeface="Century Gothic"/>
                <a:cs typeface="Century Gothic"/>
              </a:rPr>
              <a:t>Local</a:t>
            </a:r>
            <a:r>
              <a:rPr sz="1200" spc="-10" dirty="0">
                <a:latin typeface="Century Gothic"/>
                <a:cs typeface="Century Gothic"/>
              </a:rPr>
              <a:t> </a:t>
            </a:r>
            <a:r>
              <a:rPr sz="1200" spc="-5" dirty="0">
                <a:latin typeface="Century Gothic"/>
                <a:cs typeface="Century Gothic"/>
              </a:rPr>
              <a:t>an</a:t>
            </a:r>
            <a:r>
              <a:rPr sz="1200" dirty="0">
                <a:latin typeface="Century Gothic"/>
                <a:cs typeface="Century Gothic"/>
              </a:rPr>
              <a:t>d</a:t>
            </a:r>
            <a:r>
              <a:rPr sz="1200" spc="-5" dirty="0">
                <a:latin typeface="Century Gothic"/>
                <a:cs typeface="Century Gothic"/>
              </a:rPr>
              <a:t> reg</a:t>
            </a:r>
            <a:r>
              <a:rPr sz="1200" spc="10" dirty="0">
                <a:latin typeface="Century Gothic"/>
                <a:cs typeface="Century Gothic"/>
              </a:rPr>
              <a:t>i</a:t>
            </a:r>
            <a:r>
              <a:rPr sz="1200" dirty="0">
                <a:latin typeface="Century Gothic"/>
                <a:cs typeface="Century Gothic"/>
              </a:rPr>
              <a:t>onal</a:t>
            </a:r>
            <a:r>
              <a:rPr sz="1200" spc="-10" dirty="0">
                <a:latin typeface="Century Gothic"/>
                <a:cs typeface="Century Gothic"/>
              </a:rPr>
              <a:t> </a:t>
            </a:r>
            <a:r>
              <a:rPr sz="1200" dirty="0">
                <a:latin typeface="Century Gothic"/>
                <a:cs typeface="Century Gothic"/>
              </a:rPr>
              <a:t>c</a:t>
            </a:r>
            <a:r>
              <a:rPr sz="1200" spc="-10" dirty="0">
                <a:latin typeface="Century Gothic"/>
                <a:cs typeface="Century Gothic"/>
              </a:rPr>
              <a:t>l</a:t>
            </a:r>
            <a:r>
              <a:rPr sz="1200" spc="10" dirty="0">
                <a:latin typeface="Century Gothic"/>
                <a:cs typeface="Century Gothic"/>
              </a:rPr>
              <a:t>i</a:t>
            </a:r>
            <a:r>
              <a:rPr sz="1200" dirty="0">
                <a:latin typeface="Century Gothic"/>
                <a:cs typeface="Century Gothic"/>
              </a:rPr>
              <a:t>ents</a:t>
            </a:r>
            <a:r>
              <a:rPr sz="1200" spc="-5" dirty="0">
                <a:latin typeface="Century Gothic"/>
                <a:cs typeface="Century Gothic"/>
              </a:rPr>
              <a:t> </a:t>
            </a:r>
            <a:r>
              <a:rPr sz="1200" dirty="0">
                <a:latin typeface="Century Gothic"/>
                <a:cs typeface="Century Gothic"/>
              </a:rPr>
              <a:t>ha</a:t>
            </a:r>
            <a:r>
              <a:rPr sz="1200" spc="5" dirty="0">
                <a:latin typeface="Century Gothic"/>
                <a:cs typeface="Century Gothic"/>
              </a:rPr>
              <a:t>v</a:t>
            </a:r>
            <a:r>
              <a:rPr sz="1200" spc="-5" dirty="0">
                <a:latin typeface="Century Gothic"/>
                <a:cs typeface="Century Gothic"/>
              </a:rPr>
              <a:t>e in</a:t>
            </a:r>
            <a:r>
              <a:rPr sz="1200" dirty="0">
                <a:latin typeface="Century Gothic"/>
                <a:cs typeface="Century Gothic"/>
              </a:rPr>
              <a:t>clud</a:t>
            </a:r>
            <a:r>
              <a:rPr sz="1200" spc="-10" dirty="0">
                <a:latin typeface="Century Gothic"/>
                <a:cs typeface="Century Gothic"/>
              </a:rPr>
              <a:t>e</a:t>
            </a:r>
            <a:r>
              <a:rPr sz="1200" dirty="0">
                <a:latin typeface="Century Gothic"/>
                <a:cs typeface="Century Gothic"/>
              </a:rPr>
              <a:t>d</a:t>
            </a:r>
            <a:r>
              <a:rPr sz="1200" spc="-5" dirty="0">
                <a:latin typeface="Century Gothic"/>
                <a:cs typeface="Century Gothic"/>
              </a:rPr>
              <a:t> Butle</a:t>
            </a:r>
            <a:r>
              <a:rPr sz="1200" dirty="0">
                <a:latin typeface="Century Gothic"/>
                <a:cs typeface="Century Gothic"/>
              </a:rPr>
              <a:t>r Automotive</a:t>
            </a:r>
            <a:r>
              <a:rPr sz="1200" spc="-20" dirty="0">
                <a:latin typeface="Century Gothic"/>
                <a:cs typeface="Century Gothic"/>
              </a:rPr>
              <a:t> </a:t>
            </a:r>
            <a:r>
              <a:rPr sz="1200" dirty="0">
                <a:latin typeface="Century Gothic"/>
                <a:cs typeface="Century Gothic"/>
              </a:rPr>
              <a:t>Group (Ford,</a:t>
            </a:r>
            <a:r>
              <a:rPr sz="1200" spc="-10" dirty="0">
                <a:latin typeface="Century Gothic"/>
                <a:cs typeface="Century Gothic"/>
              </a:rPr>
              <a:t> </a:t>
            </a:r>
            <a:r>
              <a:rPr sz="1200" spc="-5" dirty="0">
                <a:latin typeface="Century Gothic"/>
                <a:cs typeface="Century Gothic"/>
              </a:rPr>
              <a:t>Ac</a:t>
            </a:r>
            <a:r>
              <a:rPr sz="1200" dirty="0">
                <a:latin typeface="Century Gothic"/>
                <a:cs typeface="Century Gothic"/>
              </a:rPr>
              <a:t>u</a:t>
            </a:r>
            <a:r>
              <a:rPr sz="1200" spc="-10" dirty="0">
                <a:latin typeface="Century Gothic"/>
                <a:cs typeface="Century Gothic"/>
              </a:rPr>
              <a:t>r</a:t>
            </a:r>
            <a:r>
              <a:rPr sz="1200" dirty="0">
                <a:latin typeface="Century Gothic"/>
                <a:cs typeface="Century Gothic"/>
              </a:rPr>
              <a:t>a,</a:t>
            </a:r>
            <a:r>
              <a:rPr sz="1200" spc="-10" dirty="0">
                <a:latin typeface="Century Gothic"/>
                <a:cs typeface="Century Gothic"/>
              </a:rPr>
              <a:t> </a:t>
            </a:r>
            <a:r>
              <a:rPr sz="1200" dirty="0">
                <a:latin typeface="Century Gothic"/>
                <a:cs typeface="Century Gothic"/>
              </a:rPr>
              <a:t>Hyundai</a:t>
            </a:r>
            <a:r>
              <a:rPr sz="1200" spc="10" dirty="0">
                <a:latin typeface="Century Gothic"/>
                <a:cs typeface="Century Gothic"/>
              </a:rPr>
              <a:t> </a:t>
            </a:r>
            <a:r>
              <a:rPr sz="1200" dirty="0">
                <a:latin typeface="Century Gothic"/>
                <a:cs typeface="Century Gothic"/>
              </a:rPr>
              <a:t>and</a:t>
            </a:r>
            <a:r>
              <a:rPr sz="1200" spc="-5" dirty="0">
                <a:latin typeface="Century Gothic"/>
                <a:cs typeface="Century Gothic"/>
              </a:rPr>
              <a:t> </a:t>
            </a:r>
            <a:r>
              <a:rPr sz="1200" dirty="0">
                <a:latin typeface="Century Gothic"/>
                <a:cs typeface="Century Gothic"/>
              </a:rPr>
              <a:t>K</a:t>
            </a:r>
            <a:r>
              <a:rPr sz="1200" spc="-10" dirty="0">
                <a:latin typeface="Century Gothic"/>
                <a:cs typeface="Century Gothic"/>
              </a:rPr>
              <a:t>I</a:t>
            </a:r>
            <a:r>
              <a:rPr sz="1200" spc="-5" dirty="0">
                <a:latin typeface="Century Gothic"/>
                <a:cs typeface="Century Gothic"/>
              </a:rPr>
              <a:t>A), </a:t>
            </a:r>
            <a:r>
              <a:rPr sz="1200" dirty="0">
                <a:latin typeface="Century Gothic"/>
                <a:cs typeface="Century Gothic"/>
              </a:rPr>
              <a:t>Hellgate Jetboat</a:t>
            </a:r>
            <a:r>
              <a:rPr sz="1200" spc="-5" dirty="0">
                <a:latin typeface="Century Gothic"/>
                <a:cs typeface="Century Gothic"/>
              </a:rPr>
              <a:t> </a:t>
            </a:r>
            <a:r>
              <a:rPr sz="1200" dirty="0">
                <a:latin typeface="Century Gothic"/>
                <a:cs typeface="Century Gothic"/>
              </a:rPr>
              <a:t>Excur</a:t>
            </a:r>
            <a:r>
              <a:rPr sz="1200" spc="-5" dirty="0">
                <a:latin typeface="Century Gothic"/>
                <a:cs typeface="Century Gothic"/>
              </a:rPr>
              <a:t>s</a:t>
            </a:r>
            <a:r>
              <a:rPr sz="1200" spc="10" dirty="0">
                <a:latin typeface="Century Gothic"/>
                <a:cs typeface="Century Gothic"/>
              </a:rPr>
              <a:t>i</a:t>
            </a:r>
            <a:r>
              <a:rPr sz="1200" spc="-5" dirty="0">
                <a:latin typeface="Century Gothic"/>
                <a:cs typeface="Century Gothic"/>
              </a:rPr>
              <a:t>o</a:t>
            </a:r>
            <a:r>
              <a:rPr sz="1200" spc="-15" dirty="0">
                <a:latin typeface="Century Gothic"/>
                <a:cs typeface="Century Gothic"/>
              </a:rPr>
              <a:t>n</a:t>
            </a:r>
            <a:r>
              <a:rPr sz="1200" spc="5" dirty="0">
                <a:latin typeface="Century Gothic"/>
                <a:cs typeface="Century Gothic"/>
              </a:rPr>
              <a:t>s</a:t>
            </a:r>
            <a:r>
              <a:rPr sz="1200" spc="-5" dirty="0">
                <a:latin typeface="Century Gothic"/>
                <a:cs typeface="Century Gothic"/>
              </a:rPr>
              <a:t>,</a:t>
            </a:r>
            <a:r>
              <a:rPr sz="1200" spc="-20" dirty="0">
                <a:latin typeface="Century Gothic"/>
                <a:cs typeface="Century Gothic"/>
              </a:rPr>
              <a:t> W</a:t>
            </a:r>
            <a:r>
              <a:rPr sz="1200" spc="10" dirty="0">
                <a:latin typeface="Century Gothic"/>
                <a:cs typeface="Century Gothic"/>
              </a:rPr>
              <a:t>i</a:t>
            </a:r>
            <a:r>
              <a:rPr sz="1200" dirty="0">
                <a:latin typeface="Century Gothic"/>
                <a:cs typeface="Century Gothic"/>
              </a:rPr>
              <a:t>ldl</a:t>
            </a:r>
            <a:r>
              <a:rPr sz="1200" spc="10" dirty="0">
                <a:latin typeface="Century Gothic"/>
                <a:cs typeface="Century Gothic"/>
              </a:rPr>
              <a:t>i</a:t>
            </a:r>
            <a:r>
              <a:rPr sz="1200" dirty="0">
                <a:latin typeface="Century Gothic"/>
                <a:cs typeface="Century Gothic"/>
              </a:rPr>
              <a:t>fe </a:t>
            </a:r>
            <a:r>
              <a:rPr sz="1200" spc="-10" dirty="0">
                <a:latin typeface="Century Gothic"/>
                <a:cs typeface="Century Gothic"/>
              </a:rPr>
              <a:t>I</a:t>
            </a:r>
            <a:r>
              <a:rPr sz="1200" dirty="0">
                <a:latin typeface="Century Gothic"/>
                <a:cs typeface="Century Gothic"/>
              </a:rPr>
              <a:t>m</a:t>
            </a:r>
            <a:r>
              <a:rPr sz="1200" spc="-5" dirty="0">
                <a:latin typeface="Century Gothic"/>
                <a:cs typeface="Century Gothic"/>
              </a:rPr>
              <a:t>age</a:t>
            </a:r>
            <a:r>
              <a:rPr sz="1200" dirty="0">
                <a:latin typeface="Century Gothic"/>
                <a:cs typeface="Century Gothic"/>
              </a:rPr>
              <a:t>s</a:t>
            </a:r>
            <a:r>
              <a:rPr sz="1200" spc="-5" dirty="0">
                <a:latin typeface="Century Gothic"/>
                <a:cs typeface="Century Gothic"/>
              </a:rPr>
              <a:t> </a:t>
            </a:r>
            <a:r>
              <a:rPr sz="1200" dirty="0">
                <a:latin typeface="Century Gothic"/>
                <a:cs typeface="Century Gothic"/>
              </a:rPr>
              <a:t>Reha</a:t>
            </a:r>
            <a:r>
              <a:rPr sz="1200" spc="-10" dirty="0">
                <a:latin typeface="Century Gothic"/>
                <a:cs typeface="Century Gothic"/>
              </a:rPr>
              <a:t>b</a:t>
            </a:r>
            <a:r>
              <a:rPr sz="1200" spc="10" dirty="0">
                <a:latin typeface="Century Gothic"/>
                <a:cs typeface="Century Gothic"/>
              </a:rPr>
              <a:t>i</a:t>
            </a:r>
            <a:r>
              <a:rPr sz="1200" spc="-10" dirty="0">
                <a:latin typeface="Century Gothic"/>
                <a:cs typeface="Century Gothic"/>
              </a:rPr>
              <a:t>l</a:t>
            </a:r>
            <a:r>
              <a:rPr sz="1200" spc="5" dirty="0">
                <a:latin typeface="Century Gothic"/>
                <a:cs typeface="Century Gothic"/>
              </a:rPr>
              <a:t>i</a:t>
            </a:r>
            <a:r>
              <a:rPr sz="1200" dirty="0">
                <a:latin typeface="Century Gothic"/>
                <a:cs typeface="Century Gothic"/>
              </a:rPr>
              <a:t>tation</a:t>
            </a:r>
            <a:r>
              <a:rPr sz="1200" spc="-5" dirty="0">
                <a:latin typeface="Century Gothic"/>
                <a:cs typeface="Century Gothic"/>
              </a:rPr>
              <a:t> an</a:t>
            </a:r>
            <a:r>
              <a:rPr sz="1200" dirty="0">
                <a:latin typeface="Century Gothic"/>
                <a:cs typeface="Century Gothic"/>
              </a:rPr>
              <a:t>d</a:t>
            </a:r>
            <a:r>
              <a:rPr sz="1200" spc="-5" dirty="0">
                <a:latin typeface="Century Gothic"/>
                <a:cs typeface="Century Gothic"/>
              </a:rPr>
              <a:t> Educat</a:t>
            </a:r>
            <a:r>
              <a:rPr sz="1200" spc="10" dirty="0">
                <a:latin typeface="Century Gothic"/>
                <a:cs typeface="Century Gothic"/>
              </a:rPr>
              <a:t>i</a:t>
            </a:r>
            <a:r>
              <a:rPr sz="1200" spc="-5" dirty="0">
                <a:latin typeface="Century Gothic"/>
                <a:cs typeface="Century Gothic"/>
              </a:rPr>
              <a:t>on Center,</a:t>
            </a:r>
            <a:r>
              <a:rPr sz="1200" spc="-10" dirty="0">
                <a:latin typeface="Century Gothic"/>
                <a:cs typeface="Century Gothic"/>
              </a:rPr>
              <a:t> Souther</a:t>
            </a:r>
            <a:r>
              <a:rPr sz="1200" spc="-5" dirty="0">
                <a:latin typeface="Century Gothic"/>
                <a:cs typeface="Century Gothic"/>
              </a:rPr>
              <a:t>n </a:t>
            </a:r>
            <a:r>
              <a:rPr sz="1200" spc="-10" dirty="0">
                <a:latin typeface="Century Gothic"/>
                <a:cs typeface="Century Gothic"/>
              </a:rPr>
              <a:t>Orego</a:t>
            </a:r>
            <a:r>
              <a:rPr sz="1200" spc="-5" dirty="0">
                <a:latin typeface="Century Gothic"/>
                <a:cs typeface="Century Gothic"/>
              </a:rPr>
              <a:t>n</a:t>
            </a:r>
            <a:r>
              <a:rPr sz="1200" dirty="0">
                <a:latin typeface="Century Gothic"/>
                <a:cs typeface="Century Gothic"/>
              </a:rPr>
              <a:t> Re-</a:t>
            </a:r>
            <a:endParaRPr sz="1200">
              <a:latin typeface="Century Gothic"/>
              <a:cs typeface="Century Gothic"/>
            </a:endParaRPr>
          </a:p>
          <a:p>
            <a:pPr marL="12700" marR="290830">
              <a:lnSpc>
                <a:spcPts val="1480"/>
              </a:lnSpc>
              <a:spcBef>
                <a:spcPts val="45"/>
              </a:spcBef>
            </a:pPr>
            <a:r>
              <a:rPr sz="1200" dirty="0">
                <a:latin typeface="Century Gothic"/>
                <a:cs typeface="Century Gothic"/>
              </a:rPr>
              <a:t>g</a:t>
            </a:r>
            <a:r>
              <a:rPr sz="1200" spc="10" dirty="0">
                <a:latin typeface="Century Gothic"/>
                <a:cs typeface="Century Gothic"/>
              </a:rPr>
              <a:t>i</a:t>
            </a:r>
            <a:r>
              <a:rPr sz="1200" spc="-5" dirty="0">
                <a:latin typeface="Century Gothic"/>
                <a:cs typeface="Century Gothic"/>
              </a:rPr>
              <a:t>o</a:t>
            </a:r>
            <a:r>
              <a:rPr sz="1200" spc="-15" dirty="0">
                <a:latin typeface="Century Gothic"/>
                <a:cs typeface="Century Gothic"/>
              </a:rPr>
              <a:t>n</a:t>
            </a:r>
            <a:r>
              <a:rPr sz="1200" spc="-5" dirty="0">
                <a:latin typeface="Century Gothic"/>
                <a:cs typeface="Century Gothic"/>
              </a:rPr>
              <a:t>a</a:t>
            </a:r>
            <a:r>
              <a:rPr sz="1200" dirty="0">
                <a:latin typeface="Century Gothic"/>
                <a:cs typeface="Century Gothic"/>
              </a:rPr>
              <a:t>l</a:t>
            </a:r>
            <a:r>
              <a:rPr sz="1200" spc="-5" dirty="0">
                <a:latin typeface="Century Gothic"/>
                <a:cs typeface="Century Gothic"/>
              </a:rPr>
              <a:t> Econom</a:t>
            </a:r>
            <a:r>
              <a:rPr sz="1200" spc="10" dirty="0">
                <a:latin typeface="Century Gothic"/>
                <a:cs typeface="Century Gothic"/>
              </a:rPr>
              <a:t>i</a:t>
            </a:r>
            <a:r>
              <a:rPr sz="1200" dirty="0">
                <a:latin typeface="Century Gothic"/>
                <a:cs typeface="Century Gothic"/>
              </a:rPr>
              <a:t>c</a:t>
            </a:r>
            <a:r>
              <a:rPr sz="1200" spc="-5" dirty="0">
                <a:latin typeface="Century Gothic"/>
                <a:cs typeface="Century Gothic"/>
              </a:rPr>
              <a:t> D</a:t>
            </a:r>
            <a:r>
              <a:rPr sz="1200" spc="-10" dirty="0">
                <a:latin typeface="Century Gothic"/>
                <a:cs typeface="Century Gothic"/>
              </a:rPr>
              <a:t>e</a:t>
            </a:r>
            <a:r>
              <a:rPr sz="1200" spc="10" dirty="0">
                <a:latin typeface="Century Gothic"/>
                <a:cs typeface="Century Gothic"/>
              </a:rPr>
              <a:t>v</a:t>
            </a:r>
            <a:r>
              <a:rPr sz="1200" spc="-5" dirty="0">
                <a:latin typeface="Century Gothic"/>
                <a:cs typeface="Century Gothic"/>
              </a:rPr>
              <a:t>elopmen</a:t>
            </a:r>
            <a:r>
              <a:rPr sz="1200" dirty="0">
                <a:latin typeface="Century Gothic"/>
                <a:cs typeface="Century Gothic"/>
              </a:rPr>
              <a:t>t</a:t>
            </a:r>
            <a:r>
              <a:rPr sz="1200" spc="-5" dirty="0">
                <a:latin typeface="Century Gothic"/>
                <a:cs typeface="Century Gothic"/>
              </a:rPr>
              <a:t>,</a:t>
            </a:r>
            <a:r>
              <a:rPr sz="1200" spc="-20" dirty="0">
                <a:latin typeface="Century Gothic"/>
                <a:cs typeface="Century Gothic"/>
              </a:rPr>
              <a:t> </a:t>
            </a:r>
            <a:r>
              <a:rPr sz="1200" spc="-5" dirty="0">
                <a:latin typeface="Century Gothic"/>
                <a:cs typeface="Century Gothic"/>
              </a:rPr>
              <a:t>The </a:t>
            </a:r>
            <a:r>
              <a:rPr sz="1200" spc="-10" dirty="0">
                <a:latin typeface="Century Gothic"/>
                <a:cs typeface="Century Gothic"/>
              </a:rPr>
              <a:t>Souther</a:t>
            </a:r>
            <a:r>
              <a:rPr sz="1200" spc="-5" dirty="0">
                <a:latin typeface="Century Gothic"/>
                <a:cs typeface="Century Gothic"/>
              </a:rPr>
              <a:t>n </a:t>
            </a:r>
            <a:r>
              <a:rPr sz="1200" spc="-10" dirty="0">
                <a:latin typeface="Century Gothic"/>
                <a:cs typeface="Century Gothic"/>
              </a:rPr>
              <a:t>Orego</a:t>
            </a:r>
            <a:r>
              <a:rPr sz="1200" spc="-5" dirty="0">
                <a:latin typeface="Century Gothic"/>
                <a:cs typeface="Century Gothic"/>
              </a:rPr>
              <a:t>n</a:t>
            </a:r>
            <a:r>
              <a:rPr sz="1200" dirty="0">
                <a:latin typeface="Century Gothic"/>
                <a:cs typeface="Century Gothic"/>
              </a:rPr>
              <a:t> </a:t>
            </a:r>
            <a:r>
              <a:rPr sz="1200" spc="-5" dirty="0">
                <a:latin typeface="Century Gothic"/>
                <a:cs typeface="Century Gothic"/>
              </a:rPr>
              <a:t>Edge</a:t>
            </a:r>
            <a:r>
              <a:rPr sz="1200" dirty="0">
                <a:latin typeface="Century Gothic"/>
                <a:cs typeface="Century Gothic"/>
              </a:rPr>
              <a:t>,</a:t>
            </a:r>
            <a:r>
              <a:rPr sz="1200" spc="-10" dirty="0">
                <a:latin typeface="Century Gothic"/>
                <a:cs typeface="Century Gothic"/>
              </a:rPr>
              <a:t> </a:t>
            </a:r>
            <a:r>
              <a:rPr sz="1200" dirty="0">
                <a:latin typeface="Century Gothic"/>
                <a:cs typeface="Century Gothic"/>
              </a:rPr>
              <a:t>M</a:t>
            </a:r>
            <a:r>
              <a:rPr sz="1200" spc="10" dirty="0">
                <a:latin typeface="Century Gothic"/>
                <a:cs typeface="Century Gothic"/>
              </a:rPr>
              <a:t>i</a:t>
            </a:r>
            <a:r>
              <a:rPr sz="1200" spc="-5" dirty="0">
                <a:latin typeface="Century Gothic"/>
                <a:cs typeface="Century Gothic"/>
              </a:rPr>
              <a:t>l</a:t>
            </a:r>
            <a:r>
              <a:rPr sz="1200" spc="-10" dirty="0">
                <a:latin typeface="Century Gothic"/>
                <a:cs typeface="Century Gothic"/>
              </a:rPr>
              <a:t>l</a:t>
            </a:r>
            <a:r>
              <a:rPr sz="1200" spc="-5" dirty="0">
                <a:latin typeface="Century Gothic"/>
                <a:cs typeface="Century Gothic"/>
              </a:rPr>
              <a:t>io</a:t>
            </a:r>
            <a:r>
              <a:rPr sz="1200" dirty="0">
                <a:latin typeface="Century Gothic"/>
                <a:cs typeface="Century Gothic"/>
              </a:rPr>
              <a:t>n</a:t>
            </a:r>
            <a:r>
              <a:rPr sz="1200" spc="-5" dirty="0">
                <a:latin typeface="Century Gothic"/>
                <a:cs typeface="Century Gothic"/>
              </a:rPr>
              <a:t> </a:t>
            </a:r>
            <a:r>
              <a:rPr sz="1200" dirty="0">
                <a:latin typeface="Century Gothic"/>
                <a:cs typeface="Century Gothic"/>
              </a:rPr>
              <a:t>A</a:t>
            </a:r>
            <a:r>
              <a:rPr sz="1200" spc="10" dirty="0">
                <a:latin typeface="Century Gothic"/>
                <a:cs typeface="Century Gothic"/>
              </a:rPr>
              <a:t>i</a:t>
            </a:r>
            <a:r>
              <a:rPr sz="1200" spc="-5" dirty="0">
                <a:latin typeface="Century Gothic"/>
                <a:cs typeface="Century Gothic"/>
              </a:rPr>
              <a:t>r Medfo</a:t>
            </a:r>
            <a:r>
              <a:rPr sz="1200" spc="-10" dirty="0">
                <a:latin typeface="Century Gothic"/>
                <a:cs typeface="Century Gothic"/>
              </a:rPr>
              <a:t>r</a:t>
            </a:r>
            <a:r>
              <a:rPr sz="1200" dirty="0">
                <a:latin typeface="Century Gothic"/>
                <a:cs typeface="Century Gothic"/>
              </a:rPr>
              <a:t>d,</a:t>
            </a:r>
            <a:r>
              <a:rPr sz="1200" spc="-15" dirty="0">
                <a:latin typeface="Century Gothic"/>
                <a:cs typeface="Century Gothic"/>
              </a:rPr>
              <a:t> </a:t>
            </a:r>
            <a:r>
              <a:rPr sz="1200" dirty="0">
                <a:latin typeface="Century Gothic"/>
                <a:cs typeface="Century Gothic"/>
              </a:rPr>
              <a:t>Good</a:t>
            </a:r>
            <a:r>
              <a:rPr sz="1200" spc="5" dirty="0">
                <a:latin typeface="Century Gothic"/>
                <a:cs typeface="Century Gothic"/>
              </a:rPr>
              <a:t>B</a:t>
            </a:r>
            <a:r>
              <a:rPr sz="1200" spc="-5" dirty="0">
                <a:latin typeface="Century Gothic"/>
                <a:cs typeface="Century Gothic"/>
              </a:rPr>
              <a:t>ean Coffee,</a:t>
            </a:r>
            <a:r>
              <a:rPr sz="1200" dirty="0">
                <a:latin typeface="Century Gothic"/>
                <a:cs typeface="Century Gothic"/>
              </a:rPr>
              <a:t> </a:t>
            </a:r>
            <a:r>
              <a:rPr sz="1200" spc="-10" dirty="0">
                <a:latin typeface="Century Gothic"/>
                <a:cs typeface="Century Gothic"/>
              </a:rPr>
              <a:t> </a:t>
            </a:r>
            <a:r>
              <a:rPr sz="1200" spc="5" dirty="0">
                <a:latin typeface="Century Gothic"/>
                <a:cs typeface="Century Gothic"/>
              </a:rPr>
              <a:t>B</a:t>
            </a:r>
            <a:r>
              <a:rPr sz="1200" dirty="0">
                <a:latin typeface="Century Gothic"/>
                <a:cs typeface="Century Gothic"/>
              </a:rPr>
              <a:t>a</a:t>
            </a:r>
            <a:r>
              <a:rPr sz="1200" spc="-5" dirty="0">
                <a:latin typeface="Century Gothic"/>
                <a:cs typeface="Century Gothic"/>
              </a:rPr>
              <a:t>tzer</a:t>
            </a:r>
            <a:r>
              <a:rPr sz="1200" dirty="0">
                <a:latin typeface="Century Gothic"/>
                <a:cs typeface="Century Gothic"/>
              </a:rPr>
              <a:t> </a:t>
            </a:r>
            <a:r>
              <a:rPr sz="1200" spc="-5" dirty="0">
                <a:latin typeface="Century Gothic"/>
                <a:cs typeface="Century Gothic"/>
              </a:rPr>
              <a:t>Construction,</a:t>
            </a:r>
            <a:r>
              <a:rPr sz="1200" spc="-15" dirty="0">
                <a:latin typeface="Century Gothic"/>
                <a:cs typeface="Century Gothic"/>
              </a:rPr>
              <a:t> </a:t>
            </a:r>
            <a:r>
              <a:rPr sz="1200" spc="-5" dirty="0">
                <a:latin typeface="Century Gothic"/>
                <a:cs typeface="Century Gothic"/>
              </a:rPr>
              <a:t>F</a:t>
            </a:r>
            <a:r>
              <a:rPr sz="1200" spc="-15" dirty="0">
                <a:latin typeface="Century Gothic"/>
                <a:cs typeface="Century Gothic"/>
              </a:rPr>
              <a:t>.</a:t>
            </a:r>
            <a:r>
              <a:rPr sz="1200" spc="5" dirty="0">
                <a:latin typeface="Century Gothic"/>
                <a:cs typeface="Century Gothic"/>
              </a:rPr>
              <a:t>D</a:t>
            </a:r>
            <a:r>
              <a:rPr sz="1200" spc="-5" dirty="0">
                <a:latin typeface="Century Gothic"/>
                <a:cs typeface="Century Gothic"/>
              </a:rPr>
              <a:t>. </a:t>
            </a:r>
            <a:r>
              <a:rPr sz="1200" spc="-15" dirty="0">
                <a:latin typeface="Century Gothic"/>
                <a:cs typeface="Century Gothic"/>
              </a:rPr>
              <a:t>T</a:t>
            </a:r>
            <a:r>
              <a:rPr sz="1200" spc="-5" dirty="0">
                <a:latin typeface="Century Gothic"/>
                <a:cs typeface="Century Gothic"/>
              </a:rPr>
              <a:t>ho</a:t>
            </a:r>
            <a:r>
              <a:rPr sz="1200" dirty="0">
                <a:latin typeface="Century Gothic"/>
                <a:cs typeface="Century Gothic"/>
              </a:rPr>
              <a:t>mas </a:t>
            </a:r>
            <a:r>
              <a:rPr sz="1200" spc="-10" dirty="0">
                <a:latin typeface="Century Gothic"/>
                <a:cs typeface="Century Gothic"/>
              </a:rPr>
              <a:t>I</a:t>
            </a:r>
            <a:r>
              <a:rPr sz="1200" dirty="0">
                <a:latin typeface="Century Gothic"/>
                <a:cs typeface="Century Gothic"/>
              </a:rPr>
              <a:t>n</a:t>
            </a:r>
            <a:r>
              <a:rPr sz="1200" spc="-10" dirty="0">
                <a:latin typeface="Century Gothic"/>
                <a:cs typeface="Century Gothic"/>
              </a:rPr>
              <a:t>c.</a:t>
            </a:r>
            <a:r>
              <a:rPr sz="1200" dirty="0">
                <a:latin typeface="Century Gothic"/>
                <a:cs typeface="Century Gothic"/>
              </a:rPr>
              <a:t>,</a:t>
            </a:r>
            <a:r>
              <a:rPr sz="1200" spc="-5" dirty="0">
                <a:latin typeface="Century Gothic"/>
                <a:cs typeface="Century Gothic"/>
              </a:rPr>
              <a:t> </a:t>
            </a:r>
            <a:r>
              <a:rPr sz="1200" spc="-10" dirty="0">
                <a:latin typeface="Century Gothic"/>
                <a:cs typeface="Century Gothic"/>
              </a:rPr>
              <a:t>C</a:t>
            </a:r>
            <a:r>
              <a:rPr sz="1200" spc="-5" dirty="0">
                <a:latin typeface="Century Gothic"/>
                <a:cs typeface="Century Gothic"/>
              </a:rPr>
              <a:t>PM Rea</a:t>
            </a:r>
            <a:r>
              <a:rPr sz="1200" dirty="0">
                <a:latin typeface="Century Gothic"/>
                <a:cs typeface="Century Gothic"/>
              </a:rPr>
              <a:t>l</a:t>
            </a:r>
            <a:r>
              <a:rPr sz="1200" spc="-5" dirty="0">
                <a:latin typeface="Century Gothic"/>
                <a:cs typeface="Century Gothic"/>
              </a:rPr>
              <a:t> Estat</a:t>
            </a:r>
            <a:r>
              <a:rPr sz="1200" dirty="0">
                <a:latin typeface="Century Gothic"/>
                <a:cs typeface="Century Gothic"/>
              </a:rPr>
              <a:t>e</a:t>
            </a:r>
            <a:r>
              <a:rPr sz="1200" spc="-5" dirty="0">
                <a:latin typeface="Century Gothic"/>
                <a:cs typeface="Century Gothic"/>
              </a:rPr>
              <a:t> Serv</a:t>
            </a:r>
            <a:r>
              <a:rPr sz="1200" spc="10" dirty="0">
                <a:latin typeface="Century Gothic"/>
                <a:cs typeface="Century Gothic"/>
              </a:rPr>
              <a:t>i</a:t>
            </a:r>
            <a:r>
              <a:rPr sz="1200" spc="-10" dirty="0">
                <a:latin typeface="Century Gothic"/>
                <a:cs typeface="Century Gothic"/>
              </a:rPr>
              <a:t>c</a:t>
            </a:r>
            <a:r>
              <a:rPr sz="1200" spc="-5" dirty="0">
                <a:latin typeface="Century Gothic"/>
                <a:cs typeface="Century Gothic"/>
              </a:rPr>
              <a:t>e</a:t>
            </a:r>
            <a:r>
              <a:rPr sz="1200" spc="5" dirty="0">
                <a:latin typeface="Century Gothic"/>
                <a:cs typeface="Century Gothic"/>
              </a:rPr>
              <a:t>s</a:t>
            </a:r>
            <a:r>
              <a:rPr sz="1200" spc="-5" dirty="0">
                <a:latin typeface="Century Gothic"/>
                <a:cs typeface="Century Gothic"/>
              </a:rPr>
              <a:t>,</a:t>
            </a:r>
            <a:r>
              <a:rPr sz="1200" spc="-20" dirty="0">
                <a:latin typeface="Century Gothic"/>
                <a:cs typeface="Century Gothic"/>
              </a:rPr>
              <a:t> </a:t>
            </a:r>
            <a:r>
              <a:rPr sz="1200" spc="-5" dirty="0">
                <a:latin typeface="Century Gothic"/>
                <a:cs typeface="Century Gothic"/>
              </a:rPr>
              <a:t>RE/M</a:t>
            </a:r>
            <a:r>
              <a:rPr sz="1200" spc="5" dirty="0">
                <a:latin typeface="Century Gothic"/>
                <a:cs typeface="Century Gothic"/>
              </a:rPr>
              <a:t>A</a:t>
            </a:r>
            <a:r>
              <a:rPr sz="1200" spc="-5" dirty="0">
                <a:latin typeface="Century Gothic"/>
                <a:cs typeface="Century Gothic"/>
              </a:rPr>
              <a:t>X</a:t>
            </a:r>
            <a:r>
              <a:rPr sz="1200" dirty="0">
                <a:latin typeface="Century Gothic"/>
                <a:cs typeface="Century Gothic"/>
              </a:rPr>
              <a:t> </a:t>
            </a:r>
            <a:r>
              <a:rPr sz="1200" spc="-5" dirty="0">
                <a:latin typeface="Century Gothic"/>
                <a:cs typeface="Century Gothic"/>
              </a:rPr>
              <a:t>Plat</a:t>
            </a:r>
            <a:r>
              <a:rPr sz="1200" spc="10" dirty="0">
                <a:latin typeface="Century Gothic"/>
                <a:cs typeface="Century Gothic"/>
              </a:rPr>
              <a:t>i</a:t>
            </a:r>
            <a:r>
              <a:rPr sz="1200" dirty="0">
                <a:latin typeface="Century Gothic"/>
                <a:cs typeface="Century Gothic"/>
              </a:rPr>
              <a:t>-</a:t>
            </a:r>
            <a:endParaRPr sz="1200">
              <a:latin typeface="Century Gothic"/>
              <a:cs typeface="Century Gothic"/>
            </a:endParaRPr>
          </a:p>
          <a:p>
            <a:pPr marL="12700">
              <a:lnSpc>
                <a:spcPts val="1415"/>
              </a:lnSpc>
            </a:pPr>
            <a:r>
              <a:rPr sz="1200" spc="-5" dirty="0">
                <a:latin typeface="Century Gothic"/>
                <a:cs typeface="Century Gothic"/>
              </a:rPr>
              <a:t>num an</a:t>
            </a:r>
            <a:r>
              <a:rPr sz="1200" dirty="0">
                <a:latin typeface="Century Gothic"/>
                <a:cs typeface="Century Gothic"/>
              </a:rPr>
              <a:t>d</a:t>
            </a:r>
            <a:r>
              <a:rPr sz="1200" spc="-5" dirty="0">
                <a:latin typeface="Century Gothic"/>
                <a:cs typeface="Century Gothic"/>
              </a:rPr>
              <a:t> </a:t>
            </a:r>
            <a:r>
              <a:rPr sz="1200" dirty="0">
                <a:latin typeface="Century Gothic"/>
                <a:cs typeface="Century Gothic"/>
              </a:rPr>
              <a:t>Steelhead</a:t>
            </a:r>
            <a:r>
              <a:rPr sz="1200" spc="-10" dirty="0">
                <a:latin typeface="Century Gothic"/>
                <a:cs typeface="Century Gothic"/>
              </a:rPr>
              <a:t> </a:t>
            </a:r>
            <a:r>
              <a:rPr sz="1200" dirty="0">
                <a:latin typeface="Century Gothic"/>
                <a:cs typeface="Century Gothic"/>
              </a:rPr>
              <a:t>F</a:t>
            </a:r>
            <a:r>
              <a:rPr sz="1200" spc="10" dirty="0">
                <a:latin typeface="Century Gothic"/>
                <a:cs typeface="Century Gothic"/>
              </a:rPr>
              <a:t>i</a:t>
            </a:r>
            <a:r>
              <a:rPr sz="1200" dirty="0">
                <a:latin typeface="Century Gothic"/>
                <a:cs typeface="Century Gothic"/>
              </a:rPr>
              <a:t>nance.</a:t>
            </a:r>
            <a:endParaRPr sz="1200">
              <a:latin typeface="Century Gothic"/>
              <a:cs typeface="Century Gothic"/>
            </a:endParaRPr>
          </a:p>
          <a:p>
            <a:pPr>
              <a:lnSpc>
                <a:spcPct val="100000"/>
              </a:lnSpc>
              <a:spcBef>
                <a:spcPts val="12"/>
              </a:spcBef>
            </a:pPr>
            <a:endParaRPr sz="1200">
              <a:latin typeface="Times New Roman"/>
              <a:cs typeface="Times New Roman"/>
            </a:endParaRPr>
          </a:p>
          <a:p>
            <a:pPr marL="12700" marR="227329">
              <a:lnSpc>
                <a:spcPct val="102499"/>
              </a:lnSpc>
            </a:pPr>
            <a:r>
              <a:rPr sz="1200" dirty="0">
                <a:latin typeface="Century Gothic"/>
                <a:cs typeface="Century Gothic"/>
              </a:rPr>
              <a:t>Fronek’s</a:t>
            </a:r>
            <a:r>
              <a:rPr sz="1200" spc="-10" dirty="0">
                <a:latin typeface="Century Gothic"/>
                <a:cs typeface="Century Gothic"/>
              </a:rPr>
              <a:t> </a:t>
            </a:r>
            <a:r>
              <a:rPr sz="1200" spc="-5" dirty="0">
                <a:latin typeface="Century Gothic"/>
                <a:cs typeface="Century Gothic"/>
              </a:rPr>
              <a:t>earl</a:t>
            </a:r>
            <a:r>
              <a:rPr sz="1200" dirty="0">
                <a:latin typeface="Century Gothic"/>
                <a:cs typeface="Century Gothic"/>
              </a:rPr>
              <a:t>y</a:t>
            </a:r>
            <a:r>
              <a:rPr sz="1200" spc="-10" dirty="0">
                <a:latin typeface="Century Gothic"/>
                <a:cs typeface="Century Gothic"/>
              </a:rPr>
              <a:t> </a:t>
            </a:r>
            <a:r>
              <a:rPr sz="1200" spc="-5" dirty="0">
                <a:latin typeface="Century Gothic"/>
                <a:cs typeface="Century Gothic"/>
              </a:rPr>
              <a:t>profess</a:t>
            </a:r>
            <a:r>
              <a:rPr sz="1200" spc="10" dirty="0">
                <a:latin typeface="Century Gothic"/>
                <a:cs typeface="Century Gothic"/>
              </a:rPr>
              <a:t>i</a:t>
            </a:r>
            <a:r>
              <a:rPr sz="1200" dirty="0">
                <a:latin typeface="Century Gothic"/>
                <a:cs typeface="Century Gothic"/>
              </a:rPr>
              <a:t>onal</a:t>
            </a:r>
            <a:r>
              <a:rPr sz="1200" spc="-10" dirty="0">
                <a:latin typeface="Century Gothic"/>
                <a:cs typeface="Century Gothic"/>
              </a:rPr>
              <a:t> </a:t>
            </a:r>
            <a:r>
              <a:rPr sz="1200" spc="-5" dirty="0">
                <a:latin typeface="Century Gothic"/>
                <a:cs typeface="Century Gothic"/>
              </a:rPr>
              <a:t>expe</a:t>
            </a:r>
            <a:r>
              <a:rPr sz="1200" spc="-10" dirty="0">
                <a:latin typeface="Century Gothic"/>
                <a:cs typeface="Century Gothic"/>
              </a:rPr>
              <a:t>r</a:t>
            </a:r>
            <a:r>
              <a:rPr sz="1200" spc="10" dirty="0">
                <a:latin typeface="Century Gothic"/>
                <a:cs typeface="Century Gothic"/>
              </a:rPr>
              <a:t>i</a:t>
            </a:r>
            <a:r>
              <a:rPr sz="1200" spc="-10" dirty="0">
                <a:latin typeface="Century Gothic"/>
                <a:cs typeface="Century Gothic"/>
              </a:rPr>
              <a:t>enc</a:t>
            </a:r>
            <a:r>
              <a:rPr sz="1200" spc="-5" dirty="0">
                <a:latin typeface="Century Gothic"/>
                <a:cs typeface="Century Gothic"/>
              </a:rPr>
              <a:t>e </a:t>
            </a:r>
            <a:r>
              <a:rPr sz="1200" spc="10" dirty="0">
                <a:latin typeface="Century Gothic"/>
                <a:cs typeface="Century Gothic"/>
              </a:rPr>
              <a:t>i</a:t>
            </a:r>
            <a:r>
              <a:rPr sz="1200" spc="-15" dirty="0">
                <a:latin typeface="Century Gothic"/>
                <a:cs typeface="Century Gothic"/>
              </a:rPr>
              <a:t>n</a:t>
            </a:r>
            <a:r>
              <a:rPr sz="1200" spc="-5" dirty="0">
                <a:latin typeface="Century Gothic"/>
                <a:cs typeface="Century Gothic"/>
              </a:rPr>
              <a:t>clude</a:t>
            </a:r>
            <a:r>
              <a:rPr sz="1200" dirty="0">
                <a:latin typeface="Century Gothic"/>
                <a:cs typeface="Century Gothic"/>
              </a:rPr>
              <a:t>d </a:t>
            </a:r>
            <a:r>
              <a:rPr sz="1200" spc="-5" dirty="0">
                <a:latin typeface="Century Gothic"/>
                <a:cs typeface="Century Gothic"/>
              </a:rPr>
              <a:t>work</a:t>
            </a:r>
            <a:r>
              <a:rPr sz="1200" dirty="0">
                <a:latin typeface="Century Gothic"/>
                <a:cs typeface="Century Gothic"/>
              </a:rPr>
              <a:t>ing in</a:t>
            </a:r>
            <a:r>
              <a:rPr sz="1200" spc="-5" dirty="0">
                <a:latin typeface="Century Gothic"/>
                <a:cs typeface="Century Gothic"/>
              </a:rPr>
              <a:t> the </a:t>
            </a:r>
            <a:r>
              <a:rPr sz="1200" dirty="0">
                <a:latin typeface="Century Gothic"/>
                <a:cs typeface="Century Gothic"/>
              </a:rPr>
              <a:t>a</a:t>
            </a:r>
            <a:r>
              <a:rPr sz="1200" spc="-10" dirty="0">
                <a:latin typeface="Century Gothic"/>
                <a:cs typeface="Century Gothic"/>
              </a:rPr>
              <a:t>n</a:t>
            </a:r>
            <a:r>
              <a:rPr sz="1200" dirty="0">
                <a:latin typeface="Century Gothic"/>
                <a:cs typeface="Century Gothic"/>
              </a:rPr>
              <a:t>i</a:t>
            </a:r>
            <a:r>
              <a:rPr sz="1200" spc="-5" dirty="0">
                <a:latin typeface="Century Gothic"/>
                <a:cs typeface="Century Gothic"/>
              </a:rPr>
              <a:t>m</a:t>
            </a:r>
            <a:r>
              <a:rPr sz="1200" dirty="0">
                <a:latin typeface="Century Gothic"/>
                <a:cs typeface="Century Gothic"/>
              </a:rPr>
              <a:t>a</a:t>
            </a:r>
            <a:r>
              <a:rPr sz="1200" spc="-10" dirty="0">
                <a:latin typeface="Century Gothic"/>
                <a:cs typeface="Century Gothic"/>
              </a:rPr>
              <a:t>t</a:t>
            </a:r>
            <a:r>
              <a:rPr sz="1200" spc="-5" dirty="0">
                <a:latin typeface="Century Gothic"/>
                <a:cs typeface="Century Gothic"/>
              </a:rPr>
              <a:t>io</a:t>
            </a:r>
            <a:r>
              <a:rPr sz="1200" dirty="0">
                <a:latin typeface="Century Gothic"/>
                <a:cs typeface="Century Gothic"/>
              </a:rPr>
              <a:t>n</a:t>
            </a:r>
            <a:r>
              <a:rPr sz="1200" spc="-5" dirty="0">
                <a:latin typeface="Century Gothic"/>
                <a:cs typeface="Century Gothic"/>
              </a:rPr>
              <a:t> </a:t>
            </a:r>
            <a:r>
              <a:rPr sz="1200" dirty="0">
                <a:latin typeface="Century Gothic"/>
                <a:cs typeface="Century Gothic"/>
              </a:rPr>
              <a:t>department</a:t>
            </a:r>
            <a:r>
              <a:rPr sz="1200" spc="-5" dirty="0">
                <a:latin typeface="Century Gothic"/>
                <a:cs typeface="Century Gothic"/>
              </a:rPr>
              <a:t> </a:t>
            </a:r>
            <a:r>
              <a:rPr sz="1200" dirty="0">
                <a:latin typeface="Century Gothic"/>
                <a:cs typeface="Century Gothic"/>
              </a:rPr>
              <a:t>at </a:t>
            </a:r>
            <a:r>
              <a:rPr sz="1200" spc="-15" dirty="0">
                <a:latin typeface="Century Gothic"/>
                <a:cs typeface="Century Gothic"/>
              </a:rPr>
              <a:t>W</a:t>
            </a:r>
            <a:r>
              <a:rPr sz="1200" spc="5" dirty="0">
                <a:latin typeface="Century Gothic"/>
                <a:cs typeface="Century Gothic"/>
              </a:rPr>
              <a:t>a</a:t>
            </a:r>
            <a:r>
              <a:rPr sz="1200" spc="-5" dirty="0">
                <a:latin typeface="Century Gothic"/>
                <a:cs typeface="Century Gothic"/>
              </a:rPr>
              <a:t>l</a:t>
            </a:r>
            <a:r>
              <a:rPr sz="1200" dirty="0">
                <a:latin typeface="Century Gothic"/>
                <a:cs typeface="Century Gothic"/>
              </a:rPr>
              <a:t>t</a:t>
            </a:r>
            <a:r>
              <a:rPr sz="1200" spc="-5" dirty="0">
                <a:latin typeface="Century Gothic"/>
                <a:cs typeface="Century Gothic"/>
              </a:rPr>
              <a:t> Disne</a:t>
            </a:r>
            <a:r>
              <a:rPr sz="1200" dirty="0">
                <a:latin typeface="Century Gothic"/>
                <a:cs typeface="Century Gothic"/>
              </a:rPr>
              <a:t>y</a:t>
            </a:r>
            <a:r>
              <a:rPr sz="1200" spc="-5" dirty="0">
                <a:latin typeface="Century Gothic"/>
                <a:cs typeface="Century Gothic"/>
              </a:rPr>
              <a:t> </a:t>
            </a:r>
            <a:r>
              <a:rPr sz="1200" dirty="0">
                <a:latin typeface="Century Gothic"/>
                <a:cs typeface="Century Gothic"/>
              </a:rPr>
              <a:t>Stud</a:t>
            </a:r>
            <a:r>
              <a:rPr sz="1200" spc="10" dirty="0">
                <a:latin typeface="Century Gothic"/>
                <a:cs typeface="Century Gothic"/>
              </a:rPr>
              <a:t>i</a:t>
            </a:r>
            <a:r>
              <a:rPr sz="1200" spc="-15" dirty="0">
                <a:latin typeface="Century Gothic"/>
                <a:cs typeface="Century Gothic"/>
              </a:rPr>
              <a:t>o</a:t>
            </a:r>
            <a:r>
              <a:rPr sz="1200" dirty="0">
                <a:latin typeface="Century Gothic"/>
                <a:cs typeface="Century Gothic"/>
              </a:rPr>
              <a:t>s</a:t>
            </a:r>
            <a:r>
              <a:rPr sz="1200" spc="-5" dirty="0">
                <a:latin typeface="Century Gothic"/>
                <a:cs typeface="Century Gothic"/>
              </a:rPr>
              <a:t> i</a:t>
            </a:r>
            <a:r>
              <a:rPr sz="1200" dirty="0">
                <a:latin typeface="Century Gothic"/>
                <a:cs typeface="Century Gothic"/>
              </a:rPr>
              <a:t>n</a:t>
            </a:r>
            <a:r>
              <a:rPr sz="1200" spc="-5" dirty="0">
                <a:latin typeface="Century Gothic"/>
                <a:cs typeface="Century Gothic"/>
              </a:rPr>
              <a:t> Burbank</a:t>
            </a:r>
            <a:r>
              <a:rPr sz="1200" dirty="0">
                <a:latin typeface="Century Gothic"/>
                <a:cs typeface="Century Gothic"/>
              </a:rPr>
              <a:t>,</a:t>
            </a:r>
            <a:r>
              <a:rPr sz="1200" spc="-10" dirty="0">
                <a:latin typeface="Century Gothic"/>
                <a:cs typeface="Century Gothic"/>
              </a:rPr>
              <a:t> </a:t>
            </a:r>
            <a:r>
              <a:rPr sz="1200" dirty="0">
                <a:latin typeface="Century Gothic"/>
                <a:cs typeface="Century Gothic"/>
              </a:rPr>
              <a:t>Cal</a:t>
            </a:r>
            <a:r>
              <a:rPr sz="1200" spc="10" dirty="0">
                <a:latin typeface="Century Gothic"/>
                <a:cs typeface="Century Gothic"/>
              </a:rPr>
              <a:t>i</a:t>
            </a:r>
            <a:r>
              <a:rPr sz="1200" dirty="0">
                <a:latin typeface="Century Gothic"/>
                <a:cs typeface="Century Gothic"/>
              </a:rPr>
              <a:t>fornia</a:t>
            </a:r>
            <a:r>
              <a:rPr sz="1200" spc="-5" dirty="0">
                <a:latin typeface="Century Gothic"/>
                <a:cs typeface="Century Gothic"/>
              </a:rPr>
              <a:t> </a:t>
            </a:r>
            <a:r>
              <a:rPr sz="1200" spc="10" dirty="0">
                <a:latin typeface="Century Gothic"/>
                <a:cs typeface="Century Gothic"/>
              </a:rPr>
              <a:t>w</a:t>
            </a:r>
            <a:r>
              <a:rPr sz="1200" spc="-5" dirty="0">
                <a:latin typeface="Century Gothic"/>
                <a:cs typeface="Century Gothic"/>
              </a:rPr>
              <a:t>here sh</a:t>
            </a:r>
            <a:r>
              <a:rPr sz="1200" dirty="0">
                <a:latin typeface="Century Gothic"/>
                <a:cs typeface="Century Gothic"/>
              </a:rPr>
              <a:t>e</a:t>
            </a:r>
            <a:r>
              <a:rPr sz="1200" spc="-5" dirty="0">
                <a:latin typeface="Century Gothic"/>
                <a:cs typeface="Century Gothic"/>
              </a:rPr>
              <a:t> de</a:t>
            </a:r>
            <a:r>
              <a:rPr sz="1200" spc="10" dirty="0">
                <a:latin typeface="Century Gothic"/>
                <a:cs typeface="Century Gothic"/>
              </a:rPr>
              <a:t>v</a:t>
            </a:r>
            <a:r>
              <a:rPr sz="1200" spc="-5" dirty="0">
                <a:latin typeface="Century Gothic"/>
                <a:cs typeface="Century Gothic"/>
              </a:rPr>
              <a:t>elope</a:t>
            </a:r>
            <a:r>
              <a:rPr sz="1200" dirty="0">
                <a:latin typeface="Century Gothic"/>
                <a:cs typeface="Century Gothic"/>
              </a:rPr>
              <a:t>d</a:t>
            </a:r>
            <a:r>
              <a:rPr sz="1200" spc="-5" dirty="0">
                <a:latin typeface="Century Gothic"/>
                <a:cs typeface="Century Gothic"/>
              </a:rPr>
              <a:t> her </a:t>
            </a:r>
            <a:r>
              <a:rPr sz="1200" spc="-10" dirty="0">
                <a:latin typeface="Century Gothic"/>
                <a:cs typeface="Century Gothic"/>
              </a:rPr>
              <a:t>extraor</a:t>
            </a:r>
            <a:r>
              <a:rPr sz="1200" spc="-15" dirty="0">
                <a:latin typeface="Century Gothic"/>
                <a:cs typeface="Century Gothic"/>
              </a:rPr>
              <a:t>d</a:t>
            </a:r>
            <a:r>
              <a:rPr sz="1200" spc="10" dirty="0">
                <a:latin typeface="Century Gothic"/>
                <a:cs typeface="Century Gothic"/>
              </a:rPr>
              <a:t>i</a:t>
            </a:r>
            <a:r>
              <a:rPr sz="1200" spc="-15" dirty="0">
                <a:latin typeface="Century Gothic"/>
                <a:cs typeface="Century Gothic"/>
              </a:rPr>
              <a:t>n</a:t>
            </a:r>
            <a:r>
              <a:rPr sz="1200" spc="-5" dirty="0">
                <a:latin typeface="Century Gothic"/>
                <a:cs typeface="Century Gothic"/>
              </a:rPr>
              <a:t>ar</a:t>
            </a:r>
            <a:r>
              <a:rPr sz="1200" dirty="0">
                <a:latin typeface="Century Gothic"/>
                <a:cs typeface="Century Gothic"/>
              </a:rPr>
              <a:t>y</a:t>
            </a:r>
            <a:r>
              <a:rPr sz="1200" spc="-5" dirty="0">
                <a:latin typeface="Century Gothic"/>
                <a:cs typeface="Century Gothic"/>
              </a:rPr>
              <a:t> pass</a:t>
            </a:r>
            <a:r>
              <a:rPr sz="1200" spc="10" dirty="0">
                <a:latin typeface="Century Gothic"/>
                <a:cs typeface="Century Gothic"/>
              </a:rPr>
              <a:t>i</a:t>
            </a:r>
            <a:r>
              <a:rPr sz="1200" spc="-5" dirty="0">
                <a:latin typeface="Century Gothic"/>
                <a:cs typeface="Century Gothic"/>
              </a:rPr>
              <a:t>on </a:t>
            </a:r>
            <a:r>
              <a:rPr sz="1200" spc="-10" dirty="0">
                <a:latin typeface="Century Gothic"/>
                <a:cs typeface="Century Gothic"/>
              </a:rPr>
              <a:t>for</a:t>
            </a:r>
            <a:endParaRPr sz="1200">
              <a:latin typeface="Century Gothic"/>
              <a:cs typeface="Century Gothic"/>
            </a:endParaRPr>
          </a:p>
          <a:p>
            <a:pPr marL="12700" marR="5080">
              <a:lnSpc>
                <a:spcPct val="102099"/>
              </a:lnSpc>
            </a:pPr>
            <a:r>
              <a:rPr sz="1200" dirty="0">
                <a:latin typeface="Century Gothic"/>
                <a:cs typeface="Century Gothic"/>
              </a:rPr>
              <a:t>bran</a:t>
            </a:r>
            <a:r>
              <a:rPr sz="1200" spc="-10" dirty="0">
                <a:latin typeface="Century Gothic"/>
                <a:cs typeface="Century Gothic"/>
              </a:rPr>
              <a:t>d</a:t>
            </a:r>
            <a:r>
              <a:rPr sz="1200" spc="10" dirty="0">
                <a:latin typeface="Century Gothic"/>
                <a:cs typeface="Century Gothic"/>
              </a:rPr>
              <a:t>i</a:t>
            </a:r>
            <a:r>
              <a:rPr sz="1200" spc="-5" dirty="0">
                <a:latin typeface="Century Gothic"/>
                <a:cs typeface="Century Gothic"/>
              </a:rPr>
              <a:t>ng.</a:t>
            </a:r>
            <a:r>
              <a:rPr sz="1200" spc="-15" dirty="0">
                <a:latin typeface="Century Gothic"/>
                <a:cs typeface="Century Gothic"/>
              </a:rPr>
              <a:t> W</a:t>
            </a:r>
            <a:r>
              <a:rPr sz="1200" spc="-5" dirty="0">
                <a:latin typeface="Century Gothic"/>
                <a:cs typeface="Century Gothic"/>
              </a:rPr>
              <a:t>h</a:t>
            </a:r>
            <a:r>
              <a:rPr sz="1200" spc="10" dirty="0">
                <a:latin typeface="Century Gothic"/>
                <a:cs typeface="Century Gothic"/>
              </a:rPr>
              <a:t>i</a:t>
            </a:r>
            <a:r>
              <a:rPr sz="1200" spc="-5" dirty="0">
                <a:latin typeface="Century Gothic"/>
                <a:cs typeface="Century Gothic"/>
              </a:rPr>
              <a:t>le </a:t>
            </a:r>
            <a:r>
              <a:rPr sz="1200" dirty="0">
                <a:latin typeface="Century Gothic"/>
                <a:cs typeface="Century Gothic"/>
              </a:rPr>
              <a:t>at</a:t>
            </a:r>
            <a:r>
              <a:rPr sz="1200" spc="-5" dirty="0">
                <a:latin typeface="Century Gothic"/>
                <a:cs typeface="Century Gothic"/>
              </a:rPr>
              <a:t> </a:t>
            </a:r>
            <a:r>
              <a:rPr sz="1200" dirty="0">
                <a:latin typeface="Century Gothic"/>
                <a:cs typeface="Century Gothic"/>
              </a:rPr>
              <a:t>Disney</a:t>
            </a:r>
            <a:r>
              <a:rPr sz="1200" spc="-5" dirty="0">
                <a:latin typeface="Century Gothic"/>
                <a:cs typeface="Century Gothic"/>
              </a:rPr>
              <a:t> </a:t>
            </a:r>
            <a:r>
              <a:rPr sz="1200" dirty="0">
                <a:latin typeface="Century Gothic"/>
                <a:cs typeface="Century Gothic"/>
              </a:rPr>
              <a:t>she</a:t>
            </a:r>
            <a:r>
              <a:rPr sz="1200" spc="-5" dirty="0">
                <a:latin typeface="Century Gothic"/>
                <a:cs typeface="Century Gothic"/>
              </a:rPr>
              <a:t> </a:t>
            </a:r>
            <a:r>
              <a:rPr sz="1200" dirty="0">
                <a:latin typeface="Century Gothic"/>
                <a:cs typeface="Century Gothic"/>
              </a:rPr>
              <a:t>attended</a:t>
            </a:r>
            <a:r>
              <a:rPr sz="1200" spc="-5" dirty="0">
                <a:latin typeface="Century Gothic"/>
                <a:cs typeface="Century Gothic"/>
              </a:rPr>
              <a:t> Art Center </a:t>
            </a:r>
            <a:r>
              <a:rPr sz="1200" dirty="0">
                <a:latin typeface="Century Gothic"/>
                <a:cs typeface="Century Gothic"/>
              </a:rPr>
              <a:t>College</a:t>
            </a:r>
            <a:r>
              <a:rPr sz="1200" spc="-5" dirty="0">
                <a:latin typeface="Century Gothic"/>
                <a:cs typeface="Century Gothic"/>
              </a:rPr>
              <a:t> of Desig</a:t>
            </a:r>
            <a:r>
              <a:rPr sz="1200" dirty="0">
                <a:latin typeface="Century Gothic"/>
                <a:cs typeface="Century Gothic"/>
              </a:rPr>
              <a:t>n</a:t>
            </a:r>
            <a:r>
              <a:rPr sz="1200" spc="-5" dirty="0">
                <a:latin typeface="Century Gothic"/>
                <a:cs typeface="Century Gothic"/>
              </a:rPr>
              <a:t> </a:t>
            </a:r>
            <a:r>
              <a:rPr sz="1200" spc="-10" dirty="0">
                <a:latin typeface="Century Gothic"/>
                <a:cs typeface="Century Gothic"/>
              </a:rPr>
              <a:t>wher</a:t>
            </a:r>
            <a:r>
              <a:rPr sz="1200" spc="-5" dirty="0">
                <a:latin typeface="Century Gothic"/>
                <a:cs typeface="Century Gothic"/>
              </a:rPr>
              <a:t>e sh</a:t>
            </a:r>
            <a:r>
              <a:rPr sz="1200" dirty="0">
                <a:latin typeface="Century Gothic"/>
                <a:cs typeface="Century Gothic"/>
              </a:rPr>
              <a:t>e</a:t>
            </a:r>
            <a:r>
              <a:rPr sz="1200" spc="-5" dirty="0">
                <a:latin typeface="Century Gothic"/>
                <a:cs typeface="Century Gothic"/>
              </a:rPr>
              <a:t> de</a:t>
            </a:r>
            <a:r>
              <a:rPr sz="1200" spc="10" dirty="0">
                <a:latin typeface="Century Gothic"/>
                <a:cs typeface="Century Gothic"/>
              </a:rPr>
              <a:t>v</a:t>
            </a:r>
            <a:r>
              <a:rPr sz="1200" spc="-5" dirty="0">
                <a:latin typeface="Century Gothic"/>
                <a:cs typeface="Century Gothic"/>
              </a:rPr>
              <a:t>elope</a:t>
            </a:r>
            <a:r>
              <a:rPr sz="1200" dirty="0">
                <a:latin typeface="Century Gothic"/>
                <a:cs typeface="Century Gothic"/>
              </a:rPr>
              <a:t>d</a:t>
            </a:r>
            <a:r>
              <a:rPr sz="1200" spc="-5" dirty="0">
                <a:latin typeface="Century Gothic"/>
                <a:cs typeface="Century Gothic"/>
              </a:rPr>
              <a:t> her</a:t>
            </a:r>
            <a:r>
              <a:rPr sz="1200" dirty="0">
                <a:latin typeface="Century Gothic"/>
                <a:cs typeface="Century Gothic"/>
              </a:rPr>
              <a:t> </a:t>
            </a:r>
            <a:r>
              <a:rPr sz="1200" spc="-5" dirty="0">
                <a:latin typeface="Century Gothic"/>
                <a:cs typeface="Century Gothic"/>
              </a:rPr>
              <a:t>lo</a:t>
            </a:r>
            <a:r>
              <a:rPr sz="1200" spc="10" dirty="0">
                <a:latin typeface="Century Gothic"/>
                <a:cs typeface="Century Gothic"/>
              </a:rPr>
              <a:t>v</a:t>
            </a:r>
            <a:r>
              <a:rPr sz="1200" spc="-5" dirty="0">
                <a:latin typeface="Century Gothic"/>
                <a:cs typeface="Century Gothic"/>
              </a:rPr>
              <a:t>e of color an</a:t>
            </a:r>
            <a:r>
              <a:rPr sz="1200" dirty="0">
                <a:latin typeface="Century Gothic"/>
                <a:cs typeface="Century Gothic"/>
              </a:rPr>
              <a:t>d</a:t>
            </a:r>
            <a:r>
              <a:rPr sz="1200" spc="-5" dirty="0">
                <a:latin typeface="Century Gothic"/>
                <a:cs typeface="Century Gothic"/>
              </a:rPr>
              <a:t> design</a:t>
            </a:r>
            <a:r>
              <a:rPr sz="1200" dirty="0">
                <a:latin typeface="Century Gothic"/>
                <a:cs typeface="Century Gothic"/>
              </a:rPr>
              <a:t>.</a:t>
            </a:r>
            <a:r>
              <a:rPr sz="1200" spc="-10" dirty="0">
                <a:latin typeface="Century Gothic"/>
                <a:cs typeface="Century Gothic"/>
              </a:rPr>
              <a:t> I</a:t>
            </a:r>
            <a:r>
              <a:rPr sz="1200" spc="-5" dirty="0">
                <a:latin typeface="Century Gothic"/>
                <a:cs typeface="Century Gothic"/>
              </a:rPr>
              <a:t>n 2</a:t>
            </a:r>
            <a:r>
              <a:rPr sz="1200" spc="5" dirty="0">
                <a:latin typeface="Century Gothic"/>
                <a:cs typeface="Century Gothic"/>
              </a:rPr>
              <a:t>0</a:t>
            </a:r>
            <a:r>
              <a:rPr sz="1200" spc="-5" dirty="0">
                <a:latin typeface="Century Gothic"/>
                <a:cs typeface="Century Gothic"/>
              </a:rPr>
              <a:t>1</a:t>
            </a:r>
            <a:r>
              <a:rPr sz="1200" dirty="0">
                <a:latin typeface="Century Gothic"/>
                <a:cs typeface="Century Gothic"/>
              </a:rPr>
              <a:t>3</a:t>
            </a:r>
            <a:r>
              <a:rPr sz="1200" spc="-5" dirty="0">
                <a:latin typeface="Century Gothic"/>
                <a:cs typeface="Century Gothic"/>
              </a:rPr>
              <a:t> Fronek </a:t>
            </a:r>
            <a:r>
              <a:rPr sz="1200" dirty="0">
                <a:latin typeface="Century Gothic"/>
                <a:cs typeface="Century Gothic"/>
              </a:rPr>
              <a:t>compl</a:t>
            </a:r>
            <a:r>
              <a:rPr sz="1200" spc="-5" dirty="0">
                <a:latin typeface="Century Gothic"/>
                <a:cs typeface="Century Gothic"/>
              </a:rPr>
              <a:t>e</a:t>
            </a:r>
            <a:r>
              <a:rPr sz="1200" dirty="0">
                <a:latin typeface="Century Gothic"/>
                <a:cs typeface="Century Gothic"/>
              </a:rPr>
              <a:t>ted</a:t>
            </a:r>
            <a:r>
              <a:rPr sz="1200" spc="-5" dirty="0">
                <a:latin typeface="Century Gothic"/>
                <a:cs typeface="Century Gothic"/>
              </a:rPr>
              <a:t> her </a:t>
            </a:r>
            <a:r>
              <a:rPr sz="1200" dirty="0">
                <a:latin typeface="Century Gothic"/>
                <a:cs typeface="Century Gothic"/>
              </a:rPr>
              <a:t>Bachelors </a:t>
            </a:r>
            <a:r>
              <a:rPr sz="1200" spc="10" dirty="0">
                <a:latin typeface="Century Gothic"/>
                <a:cs typeface="Century Gothic"/>
              </a:rPr>
              <a:t>i</a:t>
            </a:r>
            <a:r>
              <a:rPr sz="1200" spc="-5" dirty="0">
                <a:latin typeface="Century Gothic"/>
                <a:cs typeface="Century Gothic"/>
              </a:rPr>
              <a:t>n </a:t>
            </a:r>
            <a:r>
              <a:rPr sz="1200" spc="-10" dirty="0">
                <a:latin typeface="Century Gothic"/>
                <a:cs typeface="Century Gothic"/>
              </a:rPr>
              <a:t>I</a:t>
            </a:r>
            <a:r>
              <a:rPr sz="1200" dirty="0">
                <a:latin typeface="Century Gothic"/>
                <a:cs typeface="Century Gothic"/>
              </a:rPr>
              <a:t>n</a:t>
            </a:r>
            <a:r>
              <a:rPr sz="1200" spc="-5" dirty="0">
                <a:latin typeface="Century Gothic"/>
                <a:cs typeface="Century Gothic"/>
              </a:rPr>
              <a:t>ternet</a:t>
            </a:r>
            <a:r>
              <a:rPr sz="1200" spc="-10" dirty="0">
                <a:latin typeface="Century Gothic"/>
                <a:cs typeface="Century Gothic"/>
              </a:rPr>
              <a:t> </a:t>
            </a:r>
            <a:r>
              <a:rPr sz="1200" spc="-5" dirty="0">
                <a:latin typeface="Century Gothic"/>
                <a:cs typeface="Century Gothic"/>
              </a:rPr>
              <a:t>Market</a:t>
            </a:r>
            <a:r>
              <a:rPr sz="1200" spc="10" dirty="0">
                <a:latin typeface="Century Gothic"/>
                <a:cs typeface="Century Gothic"/>
              </a:rPr>
              <a:t>i</a:t>
            </a:r>
            <a:r>
              <a:rPr sz="1200" spc="-5" dirty="0">
                <a:latin typeface="Century Gothic"/>
                <a:cs typeface="Century Gothic"/>
              </a:rPr>
              <a:t>ng an</a:t>
            </a:r>
            <a:r>
              <a:rPr sz="1200" dirty="0">
                <a:latin typeface="Century Gothic"/>
                <a:cs typeface="Century Gothic"/>
              </a:rPr>
              <a:t>d</a:t>
            </a:r>
            <a:r>
              <a:rPr sz="1200" spc="-5" dirty="0">
                <a:latin typeface="Century Gothic"/>
                <a:cs typeface="Century Gothic"/>
              </a:rPr>
              <a:t> </a:t>
            </a:r>
            <a:r>
              <a:rPr sz="1200" spc="10" dirty="0">
                <a:latin typeface="Century Gothic"/>
                <a:cs typeface="Century Gothic"/>
              </a:rPr>
              <a:t>i</a:t>
            </a:r>
            <a:r>
              <a:rPr sz="1200" spc="-5" dirty="0">
                <a:latin typeface="Century Gothic"/>
                <a:cs typeface="Century Gothic"/>
              </a:rPr>
              <a:t>n</a:t>
            </a:r>
            <a:r>
              <a:rPr sz="1200" dirty="0">
                <a:latin typeface="Century Gothic"/>
                <a:cs typeface="Century Gothic"/>
              </a:rPr>
              <a:t> 2014</a:t>
            </a:r>
            <a:r>
              <a:rPr sz="1200" spc="-5" dirty="0">
                <a:latin typeface="Century Gothic"/>
                <a:cs typeface="Century Gothic"/>
              </a:rPr>
              <a:t> her </a:t>
            </a:r>
            <a:r>
              <a:rPr sz="1200" dirty="0">
                <a:latin typeface="Century Gothic"/>
                <a:cs typeface="Century Gothic"/>
              </a:rPr>
              <a:t>Masters</a:t>
            </a:r>
            <a:r>
              <a:rPr sz="1200" spc="-5" dirty="0">
                <a:latin typeface="Century Gothic"/>
                <a:cs typeface="Century Gothic"/>
              </a:rPr>
              <a:t> </a:t>
            </a:r>
            <a:r>
              <a:rPr sz="1200" dirty="0">
                <a:latin typeface="Century Gothic"/>
                <a:cs typeface="Century Gothic"/>
              </a:rPr>
              <a:t>in</a:t>
            </a:r>
            <a:r>
              <a:rPr sz="1200" spc="-5" dirty="0">
                <a:latin typeface="Century Gothic"/>
                <a:cs typeface="Century Gothic"/>
              </a:rPr>
              <a:t> </a:t>
            </a:r>
            <a:r>
              <a:rPr sz="1200" dirty="0">
                <a:latin typeface="Century Gothic"/>
                <a:cs typeface="Century Gothic"/>
              </a:rPr>
              <a:t>Pub</a:t>
            </a:r>
            <a:r>
              <a:rPr sz="1200" spc="-10" dirty="0">
                <a:latin typeface="Century Gothic"/>
                <a:cs typeface="Century Gothic"/>
              </a:rPr>
              <a:t>l</a:t>
            </a:r>
            <a:r>
              <a:rPr sz="1200" spc="10" dirty="0">
                <a:latin typeface="Century Gothic"/>
                <a:cs typeface="Century Gothic"/>
              </a:rPr>
              <a:t>i</a:t>
            </a:r>
            <a:r>
              <a:rPr sz="1200" dirty="0">
                <a:latin typeface="Century Gothic"/>
                <a:cs typeface="Century Gothic"/>
              </a:rPr>
              <a:t>c</a:t>
            </a:r>
            <a:r>
              <a:rPr sz="1200" spc="-10" dirty="0">
                <a:latin typeface="Century Gothic"/>
                <a:cs typeface="Century Gothic"/>
              </a:rPr>
              <a:t> </a:t>
            </a:r>
            <a:r>
              <a:rPr sz="1200" dirty="0">
                <a:latin typeface="Century Gothic"/>
                <a:cs typeface="Century Gothic"/>
              </a:rPr>
              <a:t>Relations.</a:t>
            </a:r>
            <a:r>
              <a:rPr sz="1200" spc="-15" dirty="0">
                <a:latin typeface="Century Gothic"/>
                <a:cs typeface="Century Gothic"/>
              </a:rPr>
              <a:t> </a:t>
            </a:r>
            <a:r>
              <a:rPr sz="1200" dirty="0">
                <a:latin typeface="Century Gothic"/>
                <a:cs typeface="Century Gothic"/>
              </a:rPr>
              <a:t>Her</a:t>
            </a:r>
            <a:r>
              <a:rPr sz="1200" spc="-5" dirty="0">
                <a:latin typeface="Century Gothic"/>
                <a:cs typeface="Century Gothic"/>
              </a:rPr>
              <a:t> </a:t>
            </a:r>
            <a:r>
              <a:rPr sz="1200" dirty="0">
                <a:latin typeface="Century Gothic"/>
                <a:cs typeface="Century Gothic"/>
              </a:rPr>
              <a:t>pass</a:t>
            </a:r>
            <a:r>
              <a:rPr sz="1200" spc="10" dirty="0">
                <a:latin typeface="Century Gothic"/>
                <a:cs typeface="Century Gothic"/>
              </a:rPr>
              <a:t>i</a:t>
            </a:r>
            <a:r>
              <a:rPr sz="1200" spc="-5" dirty="0">
                <a:latin typeface="Century Gothic"/>
                <a:cs typeface="Century Gothic"/>
              </a:rPr>
              <a:t>on</a:t>
            </a:r>
            <a:r>
              <a:rPr sz="1200" spc="5" dirty="0">
                <a:latin typeface="Century Gothic"/>
                <a:cs typeface="Century Gothic"/>
              </a:rPr>
              <a:t> </a:t>
            </a:r>
            <a:r>
              <a:rPr sz="1200" spc="-5" dirty="0">
                <a:latin typeface="Century Gothic"/>
                <a:cs typeface="Century Gothic"/>
              </a:rPr>
              <a:t>for the </a:t>
            </a:r>
            <a:r>
              <a:rPr sz="1200" dirty="0">
                <a:latin typeface="Century Gothic"/>
                <a:cs typeface="Century Gothic"/>
              </a:rPr>
              <a:t>digital</a:t>
            </a:r>
            <a:r>
              <a:rPr sz="1200" spc="-5" dirty="0">
                <a:latin typeface="Century Gothic"/>
                <a:cs typeface="Century Gothic"/>
              </a:rPr>
              <a:t> </a:t>
            </a:r>
            <a:r>
              <a:rPr sz="1200" dirty="0">
                <a:latin typeface="Century Gothic"/>
                <a:cs typeface="Century Gothic"/>
              </a:rPr>
              <a:t>world a</a:t>
            </a:r>
            <a:r>
              <a:rPr sz="1200" spc="-5" dirty="0">
                <a:latin typeface="Century Gothic"/>
                <a:cs typeface="Century Gothic"/>
              </a:rPr>
              <a:t>n</a:t>
            </a:r>
            <a:r>
              <a:rPr sz="1200" dirty="0">
                <a:latin typeface="Century Gothic"/>
                <a:cs typeface="Century Gothic"/>
              </a:rPr>
              <a:t>d</a:t>
            </a:r>
            <a:r>
              <a:rPr sz="1200" spc="-10" dirty="0">
                <a:latin typeface="Century Gothic"/>
                <a:cs typeface="Century Gothic"/>
              </a:rPr>
              <a:t> </a:t>
            </a:r>
            <a:r>
              <a:rPr sz="1200" spc="10" dirty="0">
                <a:latin typeface="Century Gothic"/>
                <a:cs typeface="Century Gothic"/>
              </a:rPr>
              <a:t>i</a:t>
            </a:r>
            <a:r>
              <a:rPr sz="1200" spc="-5" dirty="0">
                <a:latin typeface="Century Gothic"/>
                <a:cs typeface="Century Gothic"/>
              </a:rPr>
              <a:t>t’</a:t>
            </a:r>
            <a:r>
              <a:rPr sz="1200" dirty="0">
                <a:latin typeface="Century Gothic"/>
                <a:cs typeface="Century Gothic"/>
              </a:rPr>
              <a:t>s</a:t>
            </a:r>
            <a:r>
              <a:rPr sz="1200" spc="-10" dirty="0">
                <a:latin typeface="Century Gothic"/>
                <a:cs typeface="Century Gothic"/>
              </a:rPr>
              <a:t> r</a:t>
            </a:r>
            <a:r>
              <a:rPr sz="1200" spc="-15" dirty="0">
                <a:latin typeface="Century Gothic"/>
                <a:cs typeface="Century Gothic"/>
              </a:rPr>
              <a:t>e</a:t>
            </a:r>
            <a:r>
              <a:rPr sz="1200" spc="-5" dirty="0">
                <a:latin typeface="Century Gothic"/>
                <a:cs typeface="Century Gothic"/>
              </a:rPr>
              <a:t>qu</a:t>
            </a:r>
            <a:r>
              <a:rPr sz="1200" spc="10" dirty="0">
                <a:latin typeface="Century Gothic"/>
                <a:cs typeface="Century Gothic"/>
              </a:rPr>
              <a:t>i</a:t>
            </a:r>
            <a:r>
              <a:rPr sz="1200" spc="-10" dirty="0">
                <a:latin typeface="Century Gothic"/>
                <a:cs typeface="Century Gothic"/>
              </a:rPr>
              <a:t>remen</a:t>
            </a:r>
            <a:r>
              <a:rPr sz="1200" spc="-5" dirty="0">
                <a:latin typeface="Century Gothic"/>
                <a:cs typeface="Century Gothic"/>
              </a:rPr>
              <a:t>t </a:t>
            </a:r>
            <a:r>
              <a:rPr sz="1200" spc="-10" dirty="0">
                <a:latin typeface="Century Gothic"/>
                <a:cs typeface="Century Gothic"/>
              </a:rPr>
              <a:t>for </a:t>
            </a:r>
            <a:r>
              <a:rPr sz="1200" dirty="0">
                <a:latin typeface="Century Gothic"/>
                <a:cs typeface="Century Gothic"/>
              </a:rPr>
              <a:t>transparency</a:t>
            </a:r>
            <a:r>
              <a:rPr sz="1200" spc="-10" dirty="0">
                <a:latin typeface="Century Gothic"/>
                <a:cs typeface="Century Gothic"/>
              </a:rPr>
              <a:t> </a:t>
            </a:r>
            <a:r>
              <a:rPr sz="1200" spc="-5" dirty="0">
                <a:latin typeface="Century Gothic"/>
                <a:cs typeface="Century Gothic"/>
              </a:rPr>
              <a:t>an</a:t>
            </a:r>
            <a:r>
              <a:rPr sz="1200" dirty="0">
                <a:latin typeface="Century Gothic"/>
                <a:cs typeface="Century Gothic"/>
              </a:rPr>
              <a:t>d</a:t>
            </a:r>
            <a:r>
              <a:rPr sz="1200" spc="-5" dirty="0">
                <a:latin typeface="Century Gothic"/>
                <a:cs typeface="Century Gothic"/>
              </a:rPr>
              <a:t> </a:t>
            </a:r>
            <a:r>
              <a:rPr sz="1200" spc="5" dirty="0">
                <a:latin typeface="Century Gothic"/>
                <a:cs typeface="Century Gothic"/>
              </a:rPr>
              <a:t>a</a:t>
            </a:r>
            <a:r>
              <a:rPr sz="1200" spc="-5" dirty="0">
                <a:latin typeface="Century Gothic"/>
                <a:cs typeface="Century Gothic"/>
              </a:rPr>
              <a:t>uthenti</a:t>
            </a:r>
            <a:r>
              <a:rPr sz="1200" spc="-15" dirty="0">
                <a:latin typeface="Century Gothic"/>
                <a:cs typeface="Century Gothic"/>
              </a:rPr>
              <a:t>c</a:t>
            </a:r>
            <a:r>
              <a:rPr sz="1200" spc="-5" dirty="0">
                <a:latin typeface="Century Gothic"/>
                <a:cs typeface="Century Gothic"/>
              </a:rPr>
              <a:t>it</a:t>
            </a:r>
            <a:r>
              <a:rPr sz="1200" dirty="0">
                <a:latin typeface="Century Gothic"/>
                <a:cs typeface="Century Gothic"/>
              </a:rPr>
              <a:t>y</a:t>
            </a:r>
            <a:r>
              <a:rPr sz="1200" spc="-15" dirty="0">
                <a:latin typeface="Century Gothic"/>
                <a:cs typeface="Century Gothic"/>
              </a:rPr>
              <a:t> </a:t>
            </a:r>
            <a:r>
              <a:rPr sz="1200" spc="-5" dirty="0">
                <a:latin typeface="Century Gothic"/>
                <a:cs typeface="Century Gothic"/>
              </a:rPr>
              <a:t>f</a:t>
            </a:r>
            <a:r>
              <a:rPr sz="1200" spc="10" dirty="0">
                <a:latin typeface="Century Gothic"/>
                <a:cs typeface="Century Gothic"/>
              </a:rPr>
              <a:t>i</a:t>
            </a:r>
            <a:r>
              <a:rPr sz="1200" spc="-5" dirty="0">
                <a:latin typeface="Century Gothic"/>
                <a:cs typeface="Century Gothic"/>
              </a:rPr>
              <a:t>t n</a:t>
            </a:r>
            <a:r>
              <a:rPr sz="1200" spc="10" dirty="0">
                <a:latin typeface="Century Gothic"/>
                <a:cs typeface="Century Gothic"/>
              </a:rPr>
              <a:t>i</a:t>
            </a:r>
            <a:r>
              <a:rPr sz="1200" spc="-5" dirty="0">
                <a:latin typeface="Century Gothic"/>
                <a:cs typeface="Century Gothic"/>
              </a:rPr>
              <a:t>cel</a:t>
            </a:r>
            <a:r>
              <a:rPr sz="1200" dirty="0">
                <a:latin typeface="Century Gothic"/>
                <a:cs typeface="Century Gothic"/>
              </a:rPr>
              <a:t>y</a:t>
            </a:r>
            <a:r>
              <a:rPr sz="1200" spc="-5" dirty="0">
                <a:latin typeface="Century Gothic"/>
                <a:cs typeface="Century Gothic"/>
              </a:rPr>
              <a:t> </a:t>
            </a:r>
            <a:r>
              <a:rPr sz="1200" spc="-10" dirty="0">
                <a:latin typeface="Century Gothic"/>
                <a:cs typeface="Century Gothic"/>
              </a:rPr>
              <a:t>w</a:t>
            </a:r>
            <a:r>
              <a:rPr sz="1200" spc="10" dirty="0">
                <a:latin typeface="Century Gothic"/>
                <a:cs typeface="Century Gothic"/>
              </a:rPr>
              <a:t>i</a:t>
            </a:r>
            <a:r>
              <a:rPr sz="1200" spc="-5" dirty="0">
                <a:latin typeface="Century Gothic"/>
                <a:cs typeface="Century Gothic"/>
              </a:rPr>
              <a:t>th </a:t>
            </a:r>
            <a:r>
              <a:rPr sz="1200" spc="-10" dirty="0">
                <a:latin typeface="Century Gothic"/>
                <a:cs typeface="Century Gothic"/>
              </a:rPr>
              <a:t>F</a:t>
            </a:r>
            <a:r>
              <a:rPr sz="1200" dirty="0">
                <a:latin typeface="Century Gothic"/>
                <a:cs typeface="Century Gothic"/>
              </a:rPr>
              <a:t>ronek’s</a:t>
            </a:r>
            <a:r>
              <a:rPr sz="1200" spc="-5" dirty="0">
                <a:latin typeface="Century Gothic"/>
                <a:cs typeface="Century Gothic"/>
              </a:rPr>
              <a:t> </a:t>
            </a:r>
            <a:r>
              <a:rPr sz="1200" spc="10" dirty="0">
                <a:latin typeface="Century Gothic"/>
                <a:cs typeface="Century Gothic"/>
              </a:rPr>
              <a:t>i</a:t>
            </a:r>
            <a:r>
              <a:rPr sz="1200" spc="-15" dirty="0">
                <a:latin typeface="Century Gothic"/>
                <a:cs typeface="Century Gothic"/>
              </a:rPr>
              <a:t>n</a:t>
            </a:r>
            <a:r>
              <a:rPr sz="1200" spc="-5" dirty="0">
                <a:latin typeface="Century Gothic"/>
                <a:cs typeface="Century Gothic"/>
              </a:rPr>
              <a:t>tegrated culture centr</a:t>
            </a:r>
            <a:r>
              <a:rPr sz="1200" spc="10" dirty="0">
                <a:latin typeface="Century Gothic"/>
                <a:cs typeface="Century Gothic"/>
              </a:rPr>
              <a:t>i</a:t>
            </a:r>
            <a:r>
              <a:rPr sz="1200" dirty="0">
                <a:latin typeface="Century Gothic"/>
                <a:cs typeface="Century Gothic"/>
              </a:rPr>
              <a:t>c</a:t>
            </a:r>
            <a:r>
              <a:rPr sz="1200" spc="-5" dirty="0">
                <a:latin typeface="Century Gothic"/>
                <a:cs typeface="Century Gothic"/>
              </a:rPr>
              <a:t> expert</a:t>
            </a:r>
            <a:r>
              <a:rPr sz="1200" spc="10" dirty="0">
                <a:latin typeface="Century Gothic"/>
                <a:cs typeface="Century Gothic"/>
              </a:rPr>
              <a:t>i</a:t>
            </a:r>
            <a:r>
              <a:rPr sz="1200" dirty="0">
                <a:latin typeface="Century Gothic"/>
                <a:cs typeface="Century Gothic"/>
              </a:rPr>
              <a:t>s</a:t>
            </a:r>
            <a:r>
              <a:rPr sz="1200" spc="-10" dirty="0">
                <a:latin typeface="Century Gothic"/>
                <a:cs typeface="Century Gothic"/>
              </a:rPr>
              <a:t>e.</a:t>
            </a:r>
            <a:endParaRPr sz="1200">
              <a:latin typeface="Century Gothic"/>
              <a:cs typeface="Century Gothic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1885950" y="1657350"/>
            <a:ext cx="1735835" cy="2497835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601345" algn="l"/>
                <a:tab pos="1153160" algn="l"/>
                <a:tab pos="1424940" algn="l"/>
                <a:tab pos="2343150" algn="l"/>
                <a:tab pos="3274060" algn="l"/>
                <a:tab pos="3890010" algn="l"/>
              </a:tabLst>
            </a:pPr>
            <a:r>
              <a:rPr spc="305" dirty="0"/>
              <a:t>SM</a:t>
            </a:r>
            <a:r>
              <a:rPr dirty="0"/>
              <a:t>T	</a:t>
            </a:r>
            <a:r>
              <a:rPr spc="305" dirty="0"/>
              <a:t>11</a:t>
            </a:r>
            <a:r>
              <a:rPr dirty="0"/>
              <a:t>0	|	</a:t>
            </a:r>
            <a:r>
              <a:rPr spc="305" dirty="0"/>
              <a:t>Socia</a:t>
            </a:r>
            <a:r>
              <a:rPr dirty="0"/>
              <a:t>l	</a:t>
            </a:r>
            <a:r>
              <a:rPr spc="305" dirty="0"/>
              <a:t>Medi</a:t>
            </a:r>
            <a:r>
              <a:rPr dirty="0"/>
              <a:t>a	</a:t>
            </a:r>
            <a:r>
              <a:rPr spc="305" dirty="0"/>
              <a:t>an</a:t>
            </a:r>
            <a:r>
              <a:rPr dirty="0"/>
              <a:t>d	</a:t>
            </a:r>
            <a:r>
              <a:rPr spc="310" dirty="0"/>
              <a:t>Technolog</a:t>
            </a:r>
            <a:r>
              <a:rPr dirty="0"/>
              <a:t>y</a:t>
            </a:r>
            <a:r>
              <a:rPr spc="-135" dirty="0"/>
              <a:t> </a:t>
            </a:r>
          </a:p>
        </p:txBody>
      </p:sp>
      <p:sp>
        <p:nvSpPr>
          <p:cNvPr id="8" name="object 8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dirty="0"/>
              <a:t>2</a:t>
            </a:fld>
            <a:endParaRPr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1202</TotalTime>
  <Words>405</Words>
  <Application>Microsoft Office PowerPoint</Application>
  <PresentationFormat>Custom</PresentationFormat>
  <Paragraphs>24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5. Write Bio</vt:lpstr>
      <vt:lpstr>Bio Example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REV_SMT110_OutlineGraphics.pub</dc:title>
  <dc:creator>Karen Fronek</dc:creator>
  <cp:lastModifiedBy>Staff</cp:lastModifiedBy>
  <cp:revision>3</cp:revision>
  <dcterms:created xsi:type="dcterms:W3CDTF">2015-05-26T10:02:38Z</dcterms:created>
  <dcterms:modified xsi:type="dcterms:W3CDTF">2015-05-29T16:39:19Z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2015-05-13T00:00:00Z</vt:filetime>
  </property>
  <property fmtid="{D5CDD505-2E9C-101B-9397-08002B2CF9AE}" pid="3" name="Creator">
    <vt:lpwstr>PScript5.dll Version 5.2.2</vt:lpwstr>
  </property>
  <property fmtid="{D5CDD505-2E9C-101B-9397-08002B2CF9AE}" pid="4" name="LastSaved">
    <vt:filetime>2015-05-26T00:00:00Z</vt:filetime>
  </property>
</Properties>
</file>