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1" r:id="rId3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578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79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5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9153" y="7078980"/>
            <a:ext cx="2025650" cy="7620"/>
          </a:xfrm>
          <a:custGeom>
            <a:avLst/>
            <a:gdLst/>
            <a:ahLst/>
            <a:cxnLst/>
            <a:rect l="l" t="t" r="r" b="b"/>
            <a:pathLst>
              <a:path w="2025650" h="7620">
                <a:moveTo>
                  <a:pt x="0" y="0"/>
                </a:moveTo>
                <a:lnTo>
                  <a:pt x="2025395" y="7620"/>
                </a:lnTo>
              </a:path>
            </a:pathLst>
          </a:custGeom>
          <a:ln w="57150">
            <a:solidFill>
              <a:srgbClr val="D1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943850" y="7076693"/>
            <a:ext cx="2097405" cy="10160"/>
          </a:xfrm>
          <a:custGeom>
            <a:avLst/>
            <a:gdLst/>
            <a:ahLst/>
            <a:cxnLst/>
            <a:rect l="l" t="t" r="r" b="b"/>
            <a:pathLst>
              <a:path w="2097404" h="10159">
                <a:moveTo>
                  <a:pt x="0" y="9905"/>
                </a:moveTo>
                <a:lnTo>
                  <a:pt x="2097024" y="0"/>
                </a:lnTo>
              </a:path>
            </a:pathLst>
          </a:custGeom>
          <a:ln w="57150">
            <a:solidFill>
              <a:srgbClr val="D1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54913" y="0"/>
            <a:ext cx="1074419" cy="87096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454913" y="870966"/>
            <a:ext cx="1065275" cy="93268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4050" y="562527"/>
            <a:ext cx="8750299" cy="768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83767" y="2190178"/>
            <a:ext cx="7690865" cy="23602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314448" y="6976329"/>
            <a:ext cx="5449570" cy="229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626110" y="7304782"/>
            <a:ext cx="192404" cy="1530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56585" y="2537211"/>
            <a:ext cx="4743450" cy="482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spc="-10" dirty="0">
                <a:solidFill>
                  <a:srgbClr val="FF0A0A"/>
                </a:solidFill>
              </a:rPr>
              <a:t>MODUL</a:t>
            </a:r>
            <a:r>
              <a:rPr sz="3600" spc="-5" dirty="0">
                <a:solidFill>
                  <a:srgbClr val="FF0A0A"/>
                </a:solidFill>
              </a:rPr>
              <a:t>E</a:t>
            </a:r>
            <a:r>
              <a:rPr sz="3600" dirty="0">
                <a:solidFill>
                  <a:srgbClr val="FF0A0A"/>
                </a:solidFill>
              </a:rPr>
              <a:t> </a:t>
            </a:r>
            <a:r>
              <a:rPr sz="3600" spc="-5" dirty="0">
                <a:solidFill>
                  <a:srgbClr val="FF0A0A"/>
                </a:solidFill>
              </a:rPr>
              <a:t>2</a:t>
            </a:r>
            <a:r>
              <a:rPr sz="3600" dirty="0">
                <a:solidFill>
                  <a:srgbClr val="FF0A0A"/>
                </a:solidFill>
              </a:rPr>
              <a:t> </a:t>
            </a:r>
            <a:r>
              <a:rPr sz="3600" spc="-5" dirty="0">
                <a:solidFill>
                  <a:srgbClr val="4C4C4C"/>
                </a:solidFill>
              </a:rPr>
              <a:t>|</a:t>
            </a:r>
            <a:r>
              <a:rPr sz="3600" dirty="0">
                <a:solidFill>
                  <a:srgbClr val="4C4C4C"/>
                </a:solidFill>
              </a:rPr>
              <a:t> </a:t>
            </a:r>
            <a:r>
              <a:rPr sz="3600" spc="-10" dirty="0">
                <a:solidFill>
                  <a:srgbClr val="4C4C4C"/>
                </a:solidFill>
              </a:rPr>
              <a:t>B</a:t>
            </a:r>
            <a:r>
              <a:rPr sz="3600" spc="-45" dirty="0">
                <a:solidFill>
                  <a:srgbClr val="4C4C4C"/>
                </a:solidFill>
              </a:rPr>
              <a:t>L</a:t>
            </a:r>
            <a:r>
              <a:rPr sz="3600" spc="-5" dirty="0">
                <a:solidFill>
                  <a:srgbClr val="4C4C4C"/>
                </a:solidFill>
              </a:rPr>
              <a:t>OGGING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380" y="0"/>
            <a:ext cx="1828800" cy="2171700"/>
          </a:xfrm>
          <a:custGeom>
            <a:avLst/>
            <a:gdLst/>
            <a:ahLst/>
            <a:cxnLst/>
            <a:rect l="l" t="t" r="r" b="b"/>
            <a:pathLst>
              <a:path w="1828800" h="2171700">
                <a:moveTo>
                  <a:pt x="0" y="0"/>
                </a:moveTo>
                <a:lnTo>
                  <a:pt x="0" y="2171700"/>
                </a:lnTo>
                <a:lnTo>
                  <a:pt x="1828419" y="2171700"/>
                </a:lnTo>
                <a:lnTo>
                  <a:pt x="1828419" y="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444" y="0"/>
            <a:ext cx="0" cy="2171700"/>
          </a:xfrm>
          <a:custGeom>
            <a:avLst/>
            <a:gdLst/>
            <a:ahLst/>
            <a:cxnLst/>
            <a:rect l="l" t="t" r="r" b="b"/>
            <a:pathLst>
              <a:path h="2171700">
                <a:moveTo>
                  <a:pt x="0" y="0"/>
                </a:moveTo>
                <a:lnTo>
                  <a:pt x="0" y="2171700"/>
                </a:lnTo>
              </a:path>
            </a:pathLst>
          </a:custGeom>
          <a:ln w="889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889" y="4572"/>
            <a:ext cx="1809750" cy="0"/>
          </a:xfrm>
          <a:custGeom>
            <a:avLst/>
            <a:gdLst/>
            <a:ahLst/>
            <a:cxnLst/>
            <a:rect l="l" t="t" r="r" b="b"/>
            <a:pathLst>
              <a:path w="1809750">
                <a:moveTo>
                  <a:pt x="0" y="0"/>
                </a:moveTo>
                <a:lnTo>
                  <a:pt x="180975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823720" y="0"/>
            <a:ext cx="0" cy="2171700"/>
          </a:xfrm>
          <a:custGeom>
            <a:avLst/>
            <a:gdLst/>
            <a:ahLst/>
            <a:cxnLst/>
            <a:rect l="l" t="t" r="r" b="b"/>
            <a:pathLst>
              <a:path h="2171700">
                <a:moveTo>
                  <a:pt x="0" y="0"/>
                </a:moveTo>
                <a:lnTo>
                  <a:pt x="0" y="2171700"/>
                </a:lnTo>
              </a:path>
            </a:pathLst>
          </a:custGeom>
          <a:ln w="1015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144" y="2166747"/>
            <a:ext cx="1809750" cy="0"/>
          </a:xfrm>
          <a:custGeom>
            <a:avLst/>
            <a:gdLst/>
            <a:ahLst/>
            <a:cxnLst/>
            <a:rect l="l" t="t" r="r" b="b"/>
            <a:pathLst>
              <a:path w="1809750">
                <a:moveTo>
                  <a:pt x="0" y="0"/>
                </a:moveTo>
                <a:lnTo>
                  <a:pt x="1809750" y="0"/>
                </a:lnTo>
              </a:path>
            </a:pathLst>
          </a:custGeom>
          <a:ln w="990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1</a:t>
            </a:fld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29303" y="702176"/>
            <a:ext cx="511175" cy="939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200" b="1" spc="-5" dirty="0">
                <a:solidFill>
                  <a:srgbClr val="FFFFFF"/>
                </a:solidFill>
                <a:latin typeface="Tw Cen MT"/>
                <a:cs typeface="Tw Cen MT"/>
              </a:rPr>
              <a:t>6</a:t>
            </a:r>
            <a:endParaRPr sz="7200" dirty="0">
              <a:latin typeface="Tw Cen MT"/>
              <a:cs typeface="Tw Cen MT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2</a:t>
            </a:fld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917433" y="562527"/>
            <a:ext cx="1489710" cy="381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O</a:t>
            </a:r>
            <a:r>
              <a:rPr spc="-30" dirty="0"/>
              <a:t>v</a:t>
            </a:r>
            <a:r>
              <a:rPr dirty="0"/>
              <a:t>e</a:t>
            </a:r>
            <a:r>
              <a:rPr spc="45" dirty="0"/>
              <a:t>r</a:t>
            </a:r>
            <a:r>
              <a:rPr dirty="0"/>
              <a:t>vi</a:t>
            </a:r>
            <a:r>
              <a:rPr spc="-55" dirty="0"/>
              <a:t>e</a:t>
            </a:r>
            <a:r>
              <a:rPr dirty="0"/>
              <a:t>w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556252" y="1451745"/>
            <a:ext cx="1403350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u="heavy" dirty="0">
                <a:latin typeface="Century Gothic"/>
                <a:cs typeface="Century Gothic"/>
              </a:rPr>
              <a:t>Module</a:t>
            </a:r>
            <a:r>
              <a:rPr sz="2400" b="1" u="heavy" spc="-10" dirty="0">
                <a:latin typeface="Century Gothic"/>
                <a:cs typeface="Century Gothic"/>
              </a:rPr>
              <a:t> </a:t>
            </a:r>
            <a:r>
              <a:rPr sz="2400" b="1" u="heavy" dirty="0">
                <a:latin typeface="Century Gothic"/>
                <a:cs typeface="Century Gothic"/>
              </a:rPr>
              <a:t>2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138426" y="2361559"/>
            <a:ext cx="6091174" cy="42755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7180" indent="-284480">
              <a:lnSpc>
                <a:spcPct val="100000"/>
              </a:lnSpc>
              <a:buAutoNum type="arabicPeriod" startAt="6"/>
              <a:tabLst>
                <a:tab pos="297815" algn="l"/>
              </a:tabLst>
            </a:pPr>
            <a:r>
              <a:rPr sz="2000" b="1" dirty="0">
                <a:latin typeface="Century Gothic"/>
                <a:cs typeface="Century Gothic"/>
              </a:rPr>
              <a:t>O</a:t>
            </a:r>
            <a:r>
              <a:rPr sz="2000" b="1" spc="-5" dirty="0">
                <a:latin typeface="Century Gothic"/>
                <a:cs typeface="Century Gothic"/>
              </a:rPr>
              <a:t>v</a:t>
            </a:r>
            <a:r>
              <a:rPr sz="2000" b="1" spc="-10" dirty="0">
                <a:latin typeface="Century Gothic"/>
                <a:cs typeface="Century Gothic"/>
              </a:rPr>
              <a:t>erview</a:t>
            </a:r>
            <a:endParaRPr sz="2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Font typeface="Century Gothic"/>
              <a:buAutoNum type="arabicPeriod" startAt="6"/>
            </a:pPr>
            <a:endParaRPr sz="1600" dirty="0">
              <a:latin typeface="Times New Roman"/>
              <a:cs typeface="Times New Roman"/>
            </a:endParaRPr>
          </a:p>
          <a:p>
            <a:pPr marL="296545" indent="-283845">
              <a:lnSpc>
                <a:spcPct val="100000"/>
              </a:lnSpc>
              <a:buAutoNum type="arabicPeriod" startAt="6"/>
              <a:tabLst>
                <a:tab pos="297180" algn="l"/>
              </a:tabLst>
            </a:pPr>
            <a:r>
              <a:rPr sz="2000" b="1" spc="-5" dirty="0">
                <a:latin typeface="Century Gothic"/>
                <a:cs typeface="Century Gothic"/>
              </a:rPr>
              <a:t>Introduce</a:t>
            </a:r>
            <a:r>
              <a:rPr sz="2000" b="1" spc="-10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Wordle.com</a:t>
            </a:r>
            <a:endParaRPr sz="2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Font typeface="Century Gothic"/>
              <a:buAutoNum type="arabicPeriod" startAt="6"/>
            </a:pPr>
            <a:endParaRPr sz="1600" dirty="0">
              <a:latin typeface="Times New Roman"/>
              <a:cs typeface="Times New Roman"/>
            </a:endParaRPr>
          </a:p>
          <a:p>
            <a:pPr marL="297180" indent="-284480">
              <a:lnSpc>
                <a:spcPct val="100000"/>
              </a:lnSpc>
              <a:buAutoNum type="arabicPeriod" startAt="6"/>
              <a:tabLst>
                <a:tab pos="297815" algn="l"/>
              </a:tabLst>
            </a:pPr>
            <a:r>
              <a:rPr sz="2000" b="1" spc="-5" dirty="0">
                <a:latin typeface="Century Gothic"/>
                <a:cs typeface="Century Gothic"/>
              </a:rPr>
              <a:t>Value of Wordle in Business</a:t>
            </a:r>
            <a:endParaRPr sz="2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Font typeface="Century Gothic"/>
              <a:buAutoNum type="arabicPeriod" startAt="6"/>
            </a:pPr>
            <a:endParaRPr sz="1600" dirty="0">
              <a:latin typeface="Times New Roman"/>
              <a:cs typeface="Times New Roman"/>
            </a:endParaRPr>
          </a:p>
          <a:p>
            <a:pPr marL="296545" indent="-283845">
              <a:lnSpc>
                <a:spcPct val="100000"/>
              </a:lnSpc>
              <a:buAutoNum type="arabicPeriod" startAt="6"/>
              <a:tabLst>
                <a:tab pos="297180" algn="l"/>
              </a:tabLst>
            </a:pPr>
            <a:r>
              <a:rPr sz="2000" b="1" spc="-5" dirty="0">
                <a:latin typeface="Century Gothic"/>
                <a:cs typeface="Century Gothic"/>
              </a:rPr>
              <a:t>Why Blog?</a:t>
            </a:r>
            <a:endParaRPr sz="2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Font typeface="Century Gothic"/>
              <a:buAutoNum type="arabicPeriod" startAt="6"/>
            </a:pPr>
            <a:endParaRPr sz="1600" dirty="0">
              <a:latin typeface="Times New Roman"/>
              <a:cs typeface="Times New Roman"/>
            </a:endParaRPr>
          </a:p>
          <a:p>
            <a:pPr marL="439420" indent="-426720">
              <a:lnSpc>
                <a:spcPct val="100000"/>
              </a:lnSpc>
              <a:buAutoNum type="arabicPeriod" startAt="6"/>
              <a:tabLst>
                <a:tab pos="440055" algn="l"/>
              </a:tabLst>
            </a:pPr>
            <a:r>
              <a:rPr sz="2000" b="1" spc="-5" dirty="0">
                <a:latin typeface="Century Gothic"/>
                <a:cs typeface="Century Gothic"/>
              </a:rPr>
              <a:t>Good Blog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vs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Bad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Blog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Check List</a:t>
            </a:r>
            <a:endParaRPr sz="2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6"/>
              </a:spcBef>
            </a:pP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439420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11. </a:t>
            </a:r>
            <a:r>
              <a:rPr sz="2000" b="1" spc="-5" dirty="0" smtClean="0">
                <a:latin typeface="Century Gothic"/>
                <a:cs typeface="Century Gothic"/>
              </a:rPr>
              <a:t>Good </a:t>
            </a:r>
            <a:r>
              <a:rPr sz="2000" b="1" spc="-5" dirty="0">
                <a:latin typeface="Century Gothic"/>
                <a:cs typeface="Century Gothic"/>
              </a:rPr>
              <a:t>Blog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vs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Bad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Blog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Thinglink</a:t>
            </a:r>
            <a:endParaRPr sz="2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Font typeface="Century Gothic"/>
              <a:buAutoNum type="arabicPeriod" startAt="6"/>
            </a:pP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440055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12. </a:t>
            </a:r>
            <a:r>
              <a:rPr sz="2000" b="1" spc="-5" dirty="0" smtClean="0">
                <a:latin typeface="Century Gothic"/>
                <a:cs typeface="Century Gothic"/>
              </a:rPr>
              <a:t>Good </a:t>
            </a:r>
            <a:r>
              <a:rPr sz="2000" b="1" spc="-5" dirty="0">
                <a:latin typeface="Century Gothic"/>
                <a:cs typeface="Century Gothic"/>
              </a:rPr>
              <a:t>Blog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vs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Bad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Blog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Piktochart</a:t>
            </a:r>
            <a:endParaRPr sz="2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Font typeface="Century Gothic"/>
              <a:buAutoNum type="arabicPeriod" startAt="6"/>
            </a:pP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439420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13. </a:t>
            </a:r>
            <a:r>
              <a:rPr lang="en-US" sz="2000" b="1" spc="-5" dirty="0" smtClean="0">
                <a:latin typeface="Century Gothic"/>
                <a:cs typeface="Century Gothic"/>
              </a:rPr>
              <a:t>Module 2 Competency Assessment</a:t>
            </a:r>
            <a:endParaRPr sz="20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52</Words>
  <Application>Microsoft Office PowerPoint</Application>
  <PresentationFormat>Custom</PresentationFormat>
  <Paragraphs>23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MODULE 2 | BLOGGING</vt:lpstr>
      <vt:lpstr>Overview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REV_SMT110_OutlineGraphics.pub</dc:title>
  <dc:creator>Karen Fronek</dc:creator>
  <cp:lastModifiedBy>Staff</cp:lastModifiedBy>
  <cp:revision>5</cp:revision>
  <dcterms:created xsi:type="dcterms:W3CDTF">2015-05-26T10:02:38Z</dcterms:created>
  <dcterms:modified xsi:type="dcterms:W3CDTF">2015-06-01T16:47:47Z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2015-05-13T00:00:00Z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2015-05-26T00:00:00Z</vt:filetime>
  </property>
</Properties>
</file>