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8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4050" y="562527"/>
            <a:ext cx="8750299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83767" y="2190178"/>
            <a:ext cx="7690865" cy="236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03373" y="2537973"/>
            <a:ext cx="5793740" cy="198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0" dirty="0">
                <a:solidFill>
                  <a:srgbClr val="FF0A0A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E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A0A"/>
                </a:solidFill>
                <a:latin typeface="Tw Cen MT"/>
                <a:cs typeface="Tw Cen MT"/>
              </a:rPr>
              <a:t>1</a:t>
            </a:r>
            <a:r>
              <a:rPr sz="3600" b="1" dirty="0">
                <a:solidFill>
                  <a:srgbClr val="FF0A0A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spc="35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BUILDING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Y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OUR</a:t>
            </a:r>
            <a:endParaRPr sz="3600">
              <a:latin typeface="Tw Cen MT"/>
              <a:cs typeface="Tw Cen MT"/>
            </a:endParaRPr>
          </a:p>
          <a:p>
            <a:pPr marL="2628265" marR="5080">
              <a:lnSpc>
                <a:spcPts val="3920"/>
              </a:lnSpc>
              <a:spcBef>
                <a:spcPts val="265"/>
              </a:spcBef>
            </a:pP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P</a:t>
            </a:r>
            <a:r>
              <a:rPr sz="3600" b="1" spc="-145" dirty="0">
                <a:solidFill>
                  <a:srgbClr val="4C4C4C"/>
                </a:solidFill>
                <a:latin typeface="Tw Cen MT"/>
                <a:cs typeface="Tw Cen MT"/>
              </a:rPr>
              <a:t>R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OFESSIONAL AND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 PERSONAL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BRAND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917433" y="575227"/>
            <a:ext cx="1489710" cy="356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81275" y="2251845"/>
            <a:ext cx="6443980" cy="418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11150" algn="ctr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</a:t>
            </a:r>
            <a:r>
              <a:rPr sz="2400" b="1" u="heavy" spc="-10" dirty="0">
                <a:latin typeface="Century Gothic"/>
                <a:cs typeface="Century Gothic"/>
              </a:rPr>
              <a:t> </a:t>
            </a:r>
            <a:r>
              <a:rPr sz="2400" b="1" u="heavy" dirty="0">
                <a:latin typeface="Century Gothic"/>
                <a:cs typeface="Century Gothic"/>
              </a:rPr>
              <a:t>1</a:t>
            </a:r>
            <a:endParaRPr sz="2400" dirty="0">
              <a:latin typeface="Century Gothic"/>
              <a:cs typeface="Century Gothic"/>
            </a:endParaRPr>
          </a:p>
          <a:p>
            <a:pPr marL="342900" indent="-342900">
              <a:lnSpc>
                <a:spcPct val="100000"/>
              </a:lnSpc>
              <a:spcBef>
                <a:spcPts val="39"/>
              </a:spcBef>
              <a:buFont typeface="Arial" panose="020B0604020202020204" pitchFamily="34" charset="0"/>
              <a:buChar char="•"/>
            </a:pPr>
            <a:endParaRPr sz="215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Overview and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Introduction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sz="2000" b="1" spc="-5" dirty="0">
                <a:latin typeface="Century Gothic"/>
                <a:cs typeface="Century Gothic"/>
              </a:rPr>
              <a:t>What is a Professional/Personal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Brand?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6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Your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Avatar</a:t>
            </a:r>
            <a:endParaRPr sz="2000" dirty="0">
              <a:latin typeface="Century Gothic"/>
              <a:cs typeface="Century Gothic"/>
            </a:endParaRPr>
          </a:p>
          <a:p>
            <a:pPr marL="285750" indent="-285750">
              <a:lnSpc>
                <a:spcPct val="100000"/>
              </a:lnSpc>
              <a:spcBef>
                <a:spcPts val="50"/>
              </a:spcBef>
              <a:buFont typeface="Arial" panose="020B0604020202020204" pitchFamily="34" charset="0"/>
              <a:buChar char="•"/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Self-check: Personal Branding</a:t>
            </a: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endParaRPr lang="en-US" sz="2000" b="1" spc="-5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Resources for Setting up Your Website</a:t>
            </a:r>
          </a:p>
          <a:p>
            <a:pPr marL="12700">
              <a:lnSpc>
                <a:spcPct val="100000"/>
              </a:lnSpc>
              <a:tabLst>
                <a:tab pos="305435" algn="l"/>
              </a:tabLst>
            </a:pPr>
            <a:endParaRPr sz="16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305435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Competency Assessment </a:t>
            </a:r>
            <a:r>
              <a:rPr sz="2000" b="1" spc="-5" dirty="0" smtClean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Creating</a:t>
            </a:r>
            <a:r>
              <a:rPr sz="2000" b="1" spc="-10" dirty="0">
                <a:latin typeface="Century Gothic"/>
                <a:cs typeface="Century Gothic"/>
              </a:rPr>
              <a:t> </a:t>
            </a:r>
            <a:r>
              <a:rPr sz="2000" b="1" spc="-5" dirty="0" smtClean="0">
                <a:latin typeface="Century Gothic"/>
                <a:cs typeface="Century Gothic"/>
              </a:rPr>
              <a:t>Your</a:t>
            </a:r>
            <a:endParaRPr lang="en-US" sz="2000" b="1" spc="-5" dirty="0" smtClean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305435" algn="l"/>
              </a:tabLst>
            </a:pPr>
            <a:r>
              <a:rPr lang="en-US" sz="2000" b="1" spc="-5" dirty="0">
                <a:latin typeface="Century Gothic"/>
                <a:cs typeface="Century Gothic"/>
              </a:rPr>
              <a:t> </a:t>
            </a:r>
            <a:r>
              <a:rPr lang="en-US" sz="2000" b="1" spc="-5" dirty="0" smtClean="0">
                <a:latin typeface="Century Gothic"/>
                <a:cs typeface="Century Gothic"/>
              </a:rPr>
              <a:t>    </a:t>
            </a:r>
            <a:r>
              <a:rPr sz="2000" b="1" spc="-5" dirty="0" smtClean="0">
                <a:latin typeface="Century Gothic"/>
                <a:cs typeface="Century Gothic"/>
              </a:rPr>
              <a:t>Personal</a:t>
            </a:r>
            <a:r>
              <a:rPr lang="en-US" sz="2000" b="1" spc="-5" dirty="0" smtClean="0">
                <a:latin typeface="Century Gothic"/>
                <a:cs typeface="Century Gothic"/>
              </a:rPr>
              <a:t>/Professional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Branded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Website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928114" y="1146727"/>
            <a:ext cx="7032625" cy="60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79"/>
              </a:lnSpc>
            </a:pPr>
            <a:r>
              <a:rPr sz="2800" b="1" spc="-5" dirty="0">
                <a:latin typeface="Tw Cen MT"/>
                <a:cs typeface="Tw Cen MT"/>
              </a:rPr>
              <a:t>“I</a:t>
            </a:r>
            <a:r>
              <a:rPr sz="2800" b="1" dirty="0">
                <a:latin typeface="Tw Cen MT"/>
                <a:cs typeface="Tw Cen MT"/>
              </a:rPr>
              <a:t>f</a:t>
            </a:r>
            <a:r>
              <a:rPr sz="2800" b="1" spc="19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not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b</a:t>
            </a:r>
            <a:r>
              <a:rPr sz="2800" b="1" spc="25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and,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spc="-30" dirty="0">
                <a:latin typeface="Tw Cen MT"/>
                <a:cs typeface="Tw Cen MT"/>
              </a:rPr>
              <a:t>y</a:t>
            </a:r>
            <a:r>
              <a:rPr sz="2800" b="1" dirty="0">
                <a:latin typeface="Tw Cen MT"/>
                <a:cs typeface="Tw Cen MT"/>
              </a:rPr>
              <a:t>ou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50" dirty="0">
                <a:latin typeface="Tw Cen MT"/>
                <a:cs typeface="Tw Cen MT"/>
              </a:rPr>
              <a:t>r</a:t>
            </a:r>
            <a:r>
              <a:rPr sz="2800" b="1" dirty="0">
                <a:latin typeface="Tw Cen MT"/>
                <a:cs typeface="Tw Cen MT"/>
              </a:rPr>
              <a:t>e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a</a:t>
            </a:r>
            <a:r>
              <a:rPr sz="2800" b="1" spc="-5" dirty="0">
                <a:latin typeface="Tw Cen MT"/>
                <a:cs typeface="Tw Cen MT"/>
              </a:rPr>
              <a:t> </a:t>
            </a:r>
            <a:r>
              <a:rPr sz="2800" b="1" dirty="0">
                <a:latin typeface="Tw Cen MT"/>
                <a:cs typeface="Tw Cen MT"/>
              </a:rPr>
              <a:t>commodit</a:t>
            </a:r>
            <a:r>
              <a:rPr sz="2800" b="1" spc="-175" dirty="0">
                <a:latin typeface="Tw Cen MT"/>
                <a:cs typeface="Tw Cen MT"/>
              </a:rPr>
              <a:t>y</a:t>
            </a:r>
            <a:r>
              <a:rPr sz="2800" b="1" spc="-155" dirty="0">
                <a:latin typeface="Tw Cen MT"/>
                <a:cs typeface="Tw Cen MT"/>
              </a:rPr>
              <a:t>.</a:t>
            </a:r>
            <a:r>
              <a:rPr sz="2800" b="1" dirty="0">
                <a:latin typeface="Tw Cen MT"/>
                <a:cs typeface="Tw Cen MT"/>
              </a:rPr>
              <a:t>”</a:t>
            </a:r>
            <a:endParaRPr sz="2800">
              <a:latin typeface="Tw Cen MT"/>
              <a:cs typeface="Tw Cen MT"/>
            </a:endParaRPr>
          </a:p>
          <a:p>
            <a:pPr algn="ctr">
              <a:lnSpc>
                <a:spcPts val="2080"/>
              </a:lnSpc>
            </a:pPr>
            <a:r>
              <a:rPr sz="1800" dirty="0">
                <a:latin typeface="Tw Cen MT"/>
                <a:cs typeface="Tw Cen MT"/>
              </a:rPr>
              <a:t>-Philip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spc="-45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otl</a:t>
            </a:r>
            <a:r>
              <a:rPr sz="1800" spc="-5" dirty="0">
                <a:latin typeface="Tw Cen MT"/>
                <a:cs typeface="Tw Cen MT"/>
              </a:rPr>
              <a:t>e</a:t>
            </a:r>
            <a:r>
              <a:rPr sz="1800" spc="-130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,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P</a:t>
            </a:r>
            <a:r>
              <a:rPr sz="1800" spc="-45" dirty="0">
                <a:latin typeface="Tw Cen MT"/>
                <a:cs typeface="Tw Cen MT"/>
              </a:rPr>
              <a:t>r</a:t>
            </a:r>
            <a:r>
              <a:rPr sz="1800" dirty="0">
                <a:latin typeface="Tw Cen MT"/>
                <a:cs typeface="Tw Cen MT"/>
              </a:rPr>
              <a:t>ofessor </a:t>
            </a:r>
            <a:r>
              <a:rPr sz="1800" spc="-5" dirty="0">
                <a:latin typeface="Tw Cen MT"/>
                <a:cs typeface="Tw Cen MT"/>
              </a:rPr>
              <a:t>at </a:t>
            </a:r>
            <a:r>
              <a:rPr sz="1800" dirty="0">
                <a:latin typeface="Tw Cen MT"/>
                <a:cs typeface="Tw Cen MT"/>
              </a:rPr>
              <a:t>the </a:t>
            </a:r>
            <a:r>
              <a:rPr sz="1800" spc="-20" dirty="0">
                <a:latin typeface="Tw Cen MT"/>
                <a:cs typeface="Tw Cen MT"/>
              </a:rPr>
              <a:t>K</a:t>
            </a:r>
            <a:r>
              <a:rPr sz="1800" dirty="0">
                <a:latin typeface="Tw Cen MT"/>
                <a:cs typeface="Tw Cen MT"/>
              </a:rPr>
              <a:t>e</a:t>
            </a:r>
            <a:r>
              <a:rPr sz="1800" spc="-5" dirty="0">
                <a:latin typeface="Tw Cen MT"/>
                <a:cs typeface="Tw Cen MT"/>
              </a:rPr>
              <a:t>llog</a:t>
            </a:r>
            <a:r>
              <a:rPr sz="1800" dirty="0">
                <a:latin typeface="Tw Cen MT"/>
                <a:cs typeface="Tw Cen MT"/>
              </a:rPr>
              <a:t>g </a:t>
            </a:r>
            <a:r>
              <a:rPr sz="1800" spc="-5" dirty="0">
                <a:latin typeface="Tw Cen MT"/>
                <a:cs typeface="Tw Cen MT"/>
              </a:rPr>
              <a:t>S</a:t>
            </a:r>
            <a:r>
              <a:rPr sz="1800" spc="60" dirty="0">
                <a:latin typeface="Tw Cen MT"/>
                <a:cs typeface="Tw Cen MT"/>
              </a:rPr>
              <a:t>c</a:t>
            </a:r>
            <a:r>
              <a:rPr sz="1800" dirty="0">
                <a:latin typeface="Tw Cen MT"/>
                <a:cs typeface="Tw Cen MT"/>
              </a:rPr>
              <a:t>hool</a:t>
            </a:r>
            <a:r>
              <a:rPr sz="1800" spc="-5" dirty="0">
                <a:latin typeface="Tw Cen MT"/>
                <a:cs typeface="Tw Cen MT"/>
              </a:rPr>
              <a:t> </a:t>
            </a:r>
            <a:r>
              <a:rPr sz="1800" dirty="0">
                <a:latin typeface="Tw Cen MT"/>
                <a:cs typeface="Tw Cen MT"/>
              </a:rPr>
              <a:t>of</a:t>
            </a:r>
            <a:r>
              <a:rPr sz="1800" spc="50" dirty="0">
                <a:latin typeface="Tw Cen MT"/>
                <a:cs typeface="Tw Cen MT"/>
              </a:rPr>
              <a:t> </a:t>
            </a:r>
            <a:r>
              <a:rPr sz="1800" spc="-5" dirty="0">
                <a:latin typeface="Tw Cen MT"/>
                <a:cs typeface="Tw Cen MT"/>
              </a:rPr>
              <a:t>Mana</a:t>
            </a:r>
            <a:r>
              <a:rPr sz="1800" spc="-45" dirty="0">
                <a:latin typeface="Tw Cen MT"/>
                <a:cs typeface="Tw Cen MT"/>
              </a:rPr>
              <a:t>g</a:t>
            </a:r>
            <a:r>
              <a:rPr sz="1800" dirty="0">
                <a:latin typeface="Tw Cen MT"/>
                <a:cs typeface="Tw Cen MT"/>
              </a:rPr>
              <a:t>ement</a:t>
            </a:r>
            <a:endParaRPr sz="1800">
              <a:latin typeface="Tw Cen MT"/>
              <a:cs typeface="Tw Cen M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7490" y="23870"/>
            <a:ext cx="1438910" cy="18811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67" y="0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4062" y="562527"/>
            <a:ext cx="178435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24075" y="1309310"/>
            <a:ext cx="7602220" cy="551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Congratu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ations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welco</a:t>
            </a:r>
            <a:r>
              <a:rPr sz="1200" spc="5" dirty="0">
                <a:latin typeface="Century Gothic"/>
                <a:cs typeface="Century Gothic"/>
              </a:rPr>
              <a:t>m</a:t>
            </a:r>
            <a:r>
              <a:rPr sz="1200" spc="-5" dirty="0">
                <a:latin typeface="Century Gothic"/>
                <a:cs typeface="Century Gothic"/>
              </a:rPr>
              <a:t>e to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nn Benton’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LBiLe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rn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</a:t>
            </a:r>
            <a:r>
              <a:rPr sz="1200" dirty="0">
                <a:latin typeface="Century Gothic"/>
                <a:cs typeface="Century Gothic"/>
              </a:rPr>
              <a:t>Campus.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</a:t>
            </a:r>
            <a:r>
              <a:rPr sz="1200" dirty="0">
                <a:latin typeface="Century Gothic"/>
                <a:cs typeface="Century Gothic"/>
              </a:rPr>
              <a:t>begin </a:t>
            </a:r>
            <a:r>
              <a:rPr sz="1200" spc="-5" dirty="0">
                <a:latin typeface="Century Gothic"/>
                <a:cs typeface="Century Gothic"/>
              </a:rPr>
              <a:t>your</a:t>
            </a:r>
            <a:r>
              <a:rPr sz="1200" dirty="0">
                <a:latin typeface="Century Gothic"/>
                <a:cs typeface="Century Gothic"/>
              </a:rPr>
              <a:t> stu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Spe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ialist(SM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star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b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expl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the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mportance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of creat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own professional/ 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bran</a:t>
            </a:r>
            <a:r>
              <a:rPr sz="1200" spc="5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4569" y="2056832"/>
            <a:ext cx="8351520" cy="4662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8580">
              <a:lnSpc>
                <a:spcPct val="102200"/>
              </a:lnSpc>
            </a:pP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SM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lopmen</a:t>
            </a:r>
            <a:r>
              <a:rPr sz="1200" dirty="0">
                <a:latin typeface="Century Gothic"/>
                <a:cs typeface="Century Gothic"/>
              </a:rPr>
              <a:t>t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professiona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persona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spc="-10" dirty="0">
                <a:latin typeface="Century Gothic"/>
                <a:cs typeface="Century Gothic"/>
              </a:rPr>
              <a:t>cor</a:t>
            </a:r>
            <a:r>
              <a:rPr sz="1200" spc="-5" dirty="0">
                <a:latin typeface="Century Gothic"/>
                <a:cs typeface="Century Gothic"/>
              </a:rPr>
              <a:t>e of y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success</a:t>
            </a:r>
            <a:r>
              <a:rPr sz="1200" dirty="0">
                <a:latin typeface="Century Gothic"/>
                <a:cs typeface="Century Gothic"/>
              </a:rPr>
              <a:t>.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10" dirty="0">
                <a:latin typeface="Century Gothic"/>
                <a:cs typeface="Century Gothic"/>
              </a:rPr>
              <a:t>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ct begins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how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are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percei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vi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dirty="0">
                <a:latin typeface="Century Gothic"/>
                <a:cs typeface="Century Gothic"/>
              </a:rPr>
              <a:t>al.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Creating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 w</a:t>
            </a:r>
            <a:r>
              <a:rPr sz="1200" spc="-5" dirty="0">
                <a:latin typeface="Century Gothic"/>
                <a:cs typeface="Century Gothic"/>
              </a:rPr>
              <a:t>ebs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</a:t>
            </a:r>
            <a:r>
              <a:rPr sz="1200" dirty="0">
                <a:latin typeface="Century Gothic"/>
                <a:cs typeface="Century Gothic"/>
              </a:rPr>
              <a:t>u can </a:t>
            </a:r>
            <a:r>
              <a:rPr sz="1200" spc="-5" dirty="0">
                <a:latin typeface="Century Gothic"/>
                <a:cs typeface="Century Gothic"/>
              </a:rPr>
              <a:t>be </a:t>
            </a:r>
            <a:r>
              <a:rPr sz="1200" dirty="0">
                <a:latin typeface="Century Gothic"/>
                <a:cs typeface="Century Gothic"/>
              </a:rPr>
              <a:t>authenti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ally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done </a:t>
            </a:r>
            <a:r>
              <a:rPr sz="1200" dirty="0">
                <a:latin typeface="Century Gothic"/>
                <a:cs typeface="Century Gothic"/>
              </a:rPr>
              <a:t>by</a:t>
            </a:r>
            <a:r>
              <a:rPr sz="1200" spc="-5" dirty="0">
                <a:latin typeface="Century Gothic"/>
                <a:cs typeface="Century Gothic"/>
              </a:rPr>
              <a:t> r</a:t>
            </a:r>
            <a:r>
              <a:rPr sz="1200" spc="-20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port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 of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unique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capa</a:t>
            </a:r>
            <a:r>
              <a:rPr sz="1200" spc="-10" dirty="0">
                <a:latin typeface="Century Gothic"/>
                <a:cs typeface="Century Gothic"/>
              </a:rPr>
              <a:t>b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es,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talent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strengths.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hese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traits </a:t>
            </a:r>
            <a:r>
              <a:rPr sz="1200" spc="-5" dirty="0">
                <a:latin typeface="Century Gothic"/>
                <a:cs typeface="Century Gothic"/>
              </a:rPr>
              <a:t>offer potentia</a:t>
            </a:r>
            <a:r>
              <a:rPr sz="1200" dirty="0">
                <a:latin typeface="Century Gothic"/>
                <a:cs typeface="Century Gothic"/>
              </a:rPr>
              <a:t>l employer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nt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or pe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uence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impse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nto your </a:t>
            </a:r>
            <a:r>
              <a:rPr sz="1200" dirty="0">
                <a:latin typeface="Century Gothic"/>
                <a:cs typeface="Century Gothic"/>
              </a:rPr>
              <a:t>passion,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character. </a:t>
            </a:r>
            <a:r>
              <a:rPr sz="1200" spc="-5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gh</a:t>
            </a:r>
            <a:r>
              <a:rPr sz="1200" spc="-5" dirty="0">
                <a:latin typeface="Century Gothic"/>
                <a:cs typeface="Century Gothic"/>
              </a:rPr>
              <a:t>t ma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determ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ho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f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 </a:t>
            </a:r>
            <a:r>
              <a:rPr sz="1200" dirty="0">
                <a:latin typeface="Century Gothic"/>
                <a:cs typeface="Century Gothic"/>
              </a:rPr>
              <a:t>with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r orga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zation,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on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f</a:t>
            </a:r>
            <a:r>
              <a:rPr sz="1200" dirty="0">
                <a:latin typeface="Century Gothic"/>
                <a:cs typeface="Century Gothic"/>
              </a:rPr>
              <a:t>ic</a:t>
            </a:r>
            <a:r>
              <a:rPr sz="1200" spc="-5" dirty="0">
                <a:latin typeface="Century Gothic"/>
                <a:cs typeface="Century Gothic"/>
              </a:rPr>
              <a:t> pro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0" dirty="0">
                <a:latin typeface="Century Gothic"/>
                <a:cs typeface="Century Gothic"/>
              </a:rPr>
              <a:t>ect</a:t>
            </a:r>
            <a:r>
              <a:rPr sz="1200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r </a:t>
            </a:r>
            <a:r>
              <a:rPr sz="1200" spc="5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par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team.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2200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nks</a:t>
            </a:r>
            <a:r>
              <a:rPr sz="1200" spc="-5" dirty="0">
                <a:latin typeface="Century Gothic"/>
                <a:cs typeface="Century Gothic"/>
              </a:rPr>
              <a:t> follo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you’l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read</a:t>
            </a:r>
            <a:r>
              <a:rPr sz="1200" spc="-5" dirty="0">
                <a:latin typeface="Century Gothic"/>
                <a:cs typeface="Century Gothic"/>
              </a:rPr>
              <a:t> abou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how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today’s</a:t>
            </a:r>
            <a:r>
              <a:rPr sz="1200" spc="-5" dirty="0">
                <a:latin typeface="Century Gothic"/>
                <a:cs typeface="Century Gothic"/>
              </a:rPr>
              <a:t> con</a:t>
            </a:r>
            <a:r>
              <a:rPr sz="1200" spc="1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ume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care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deepl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ab</a:t>
            </a:r>
            <a:r>
              <a:rPr sz="1200" spc="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ut bu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 relat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onships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with </a:t>
            </a:r>
            <a:r>
              <a:rPr sz="1200" dirty="0">
                <a:latin typeface="Century Gothic"/>
                <a:cs typeface="Century Gothic"/>
              </a:rPr>
              <a:t>those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they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ness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th.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Consume</a:t>
            </a:r>
            <a:r>
              <a:rPr sz="1200" spc="5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valu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their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hard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earned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dollars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de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elo</a:t>
            </a:r>
            <a:r>
              <a:rPr sz="120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cult-l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comm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0" dirty="0">
                <a:latin typeface="Century Gothic"/>
                <a:cs typeface="Century Gothic"/>
              </a:rPr>
              <a:t>men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giving</a:t>
            </a:r>
            <a:r>
              <a:rPr sz="1200" spc="-5" dirty="0">
                <a:latin typeface="Century Gothic"/>
                <a:cs typeface="Century Gothic"/>
              </a:rPr>
              <a:t> th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ir </a:t>
            </a:r>
            <a:r>
              <a:rPr sz="1200" dirty="0">
                <a:latin typeface="Century Gothic"/>
                <a:cs typeface="Century Gothic"/>
              </a:rPr>
              <a:t>money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ke-m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ded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rat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er </a:t>
            </a:r>
            <a:r>
              <a:rPr sz="1200" dirty="0">
                <a:latin typeface="Century Gothic"/>
                <a:cs typeface="Century Gothic"/>
              </a:rPr>
              <a:t>than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to n</a:t>
            </a:r>
            <a:r>
              <a:rPr sz="1200" dirty="0">
                <a:latin typeface="Century Gothic"/>
                <a:cs typeface="Century Gothic"/>
              </a:rPr>
              <a:t>am</a:t>
            </a:r>
            <a:r>
              <a:rPr sz="1200" spc="-5" dirty="0">
                <a:latin typeface="Century Gothic"/>
                <a:cs typeface="Century Gothic"/>
              </a:rPr>
              <a:t>eles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fa</a:t>
            </a:r>
            <a:r>
              <a:rPr sz="1200" spc="-5" dirty="0">
                <a:latin typeface="Century Gothic"/>
                <a:cs typeface="Century Gothic"/>
              </a:rPr>
              <a:t>cele</a:t>
            </a:r>
            <a:r>
              <a:rPr sz="1200" dirty="0">
                <a:latin typeface="Century Gothic"/>
                <a:cs typeface="Century Gothic"/>
              </a:rPr>
              <a:t>ss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po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.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a 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f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nt shif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ho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bus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don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to</a:t>
            </a:r>
            <a:r>
              <a:rPr sz="1200" spc="-5" dirty="0">
                <a:latin typeface="Century Gothic"/>
                <a:cs typeface="Century Gothic"/>
              </a:rPr>
              <a:t>day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And becaus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of </a:t>
            </a:r>
            <a:r>
              <a:rPr sz="1200" dirty="0">
                <a:latin typeface="Century Gothic"/>
                <a:cs typeface="Century Gothic"/>
              </a:rPr>
              <a:t>th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shi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5" dirty="0">
                <a:latin typeface="Century Gothic"/>
                <a:cs typeface="Century Gothic"/>
              </a:rPr>
              <a:t>t,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the current 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ue of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ividual’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persona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bran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muc</a:t>
            </a:r>
            <a:r>
              <a:rPr sz="1200" dirty="0">
                <a:latin typeface="Century Gothic"/>
                <a:cs typeface="Century Gothic"/>
              </a:rPr>
              <a:t>h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k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organiz</a:t>
            </a:r>
            <a:r>
              <a:rPr sz="1200" spc="0" dirty="0">
                <a:latin typeface="Century Gothic"/>
                <a:cs typeface="Century Gothic"/>
              </a:rPr>
              <a:t>a</a:t>
            </a:r>
            <a:r>
              <a:rPr sz="1200" dirty="0">
                <a:latin typeface="Century Gothic"/>
                <a:cs typeface="Century Gothic"/>
              </a:rPr>
              <a:t>tion’s</a:t>
            </a:r>
            <a:r>
              <a:rPr sz="1200" spc="-5" dirty="0">
                <a:latin typeface="Century Gothic"/>
                <a:cs typeface="Century Gothic"/>
              </a:rPr>
              <a:t> corporate bran</a:t>
            </a:r>
            <a:r>
              <a:rPr sz="1200" dirty="0">
                <a:latin typeface="Century Gothic"/>
                <a:cs typeface="Century Gothic"/>
              </a:rPr>
              <a:t>d </a:t>
            </a:r>
            <a:r>
              <a:rPr sz="1200" spc="-5" dirty="0">
                <a:latin typeface="Century Gothic"/>
                <a:cs typeface="Century Gothic"/>
              </a:rPr>
              <a:t>ha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bee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</a:t>
            </a:r>
            <a:r>
              <a:rPr sz="1200" spc="-10" dirty="0">
                <a:latin typeface="Century Gothic"/>
                <a:cs typeface="Century Gothic"/>
              </a:rPr>
              <a:t>th</a:t>
            </a:r>
            <a:r>
              <a:rPr sz="1200" spc="-5" dirty="0">
                <a:latin typeface="Century Gothic"/>
                <a:cs typeface="Century Gothic"/>
              </a:rPr>
              <a:t>e past.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54610" algn="just">
              <a:lnSpc>
                <a:spcPct val="102299"/>
              </a:lnSpc>
            </a:pP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</a:t>
            </a:r>
            <a:r>
              <a:rPr sz="1200" dirty="0">
                <a:latin typeface="Century Gothic"/>
                <a:cs typeface="Century Gothic"/>
              </a:rPr>
              <a:t>ent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f</a:t>
            </a:r>
            <a:r>
              <a:rPr sz="1200" spc="-10" dirty="0">
                <a:latin typeface="Century Gothic"/>
                <a:cs typeface="Century Gothic"/>
              </a:rPr>
              <a:t>y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spc="-10" dirty="0">
                <a:latin typeface="Century Gothic"/>
                <a:cs typeface="Century Gothic"/>
              </a:rPr>
              <a:t>you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characte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dirty="0">
                <a:latin typeface="Century Gothic"/>
                <a:cs typeface="Century Gothic"/>
              </a:rPr>
              <a:t>s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gathe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in</a:t>
            </a:r>
            <a:r>
              <a:rPr sz="1200" dirty="0">
                <a:latin typeface="Century Gothic"/>
                <a:cs typeface="Century Gothic"/>
              </a:rPr>
              <a:t>g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them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to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ngle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spc="-10" dirty="0">
                <a:latin typeface="Century Gothic"/>
                <a:cs typeface="Century Gothic"/>
              </a:rPr>
              <a:t>resourc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 pr</a:t>
            </a:r>
            <a:r>
              <a:rPr sz="1200" dirty="0">
                <a:latin typeface="Century Gothic"/>
                <a:cs typeface="Century Gothic"/>
              </a:rPr>
              <a:t>ov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de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ta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portfo-</a:t>
            </a:r>
            <a:r>
              <a:rPr sz="1200" spc="-5" dirty="0">
                <a:latin typeface="Century Gothic"/>
                <a:cs typeface="Century Gothic"/>
              </a:rPr>
              <a:t> 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 or </a:t>
            </a:r>
            <a:r>
              <a:rPr sz="1200" dirty="0">
                <a:latin typeface="Century Gothic"/>
                <a:cs typeface="Century Gothic"/>
              </a:rPr>
              <a:t>resume</a:t>
            </a:r>
            <a:r>
              <a:rPr sz="1200" spc="-10" dirty="0">
                <a:latin typeface="Century Gothic"/>
                <a:cs typeface="Century Gothic"/>
              </a:rPr>
              <a:t> tha</a:t>
            </a:r>
            <a:r>
              <a:rPr sz="120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ca</a:t>
            </a:r>
            <a:r>
              <a:rPr sz="1200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 eas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acces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o updat</a:t>
            </a:r>
            <a:r>
              <a:rPr sz="1200" spc="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shar</a:t>
            </a:r>
            <a:r>
              <a:rPr sz="1200" dirty="0">
                <a:latin typeface="Century Gothic"/>
                <a:cs typeface="Century Gothic"/>
              </a:rPr>
              <a:t>e </a:t>
            </a:r>
            <a:r>
              <a:rPr sz="1200" spc="-5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th peopl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fo</a:t>
            </a:r>
            <a:r>
              <a:rPr sz="1200" spc="-5" dirty="0">
                <a:latin typeface="Century Gothic"/>
                <a:cs typeface="Century Gothic"/>
              </a:rPr>
              <a:t>r man</a:t>
            </a:r>
            <a:r>
              <a:rPr sz="120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 year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spc="-10" dirty="0">
                <a:latin typeface="Century Gothic"/>
                <a:cs typeface="Century Gothic"/>
              </a:rPr>
              <a:t>come</a:t>
            </a:r>
            <a:r>
              <a:rPr sz="1200" dirty="0">
                <a:latin typeface="Century Gothic"/>
                <a:cs typeface="Century Gothic"/>
              </a:rPr>
              <a:t>.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r profes- 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personal branded website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always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“work-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n-progress</a:t>
            </a:r>
            <a:r>
              <a:rPr sz="1200" spc="-20" dirty="0">
                <a:latin typeface="Century Gothic"/>
                <a:cs typeface="Century Gothic"/>
              </a:rPr>
              <a:t>,</a:t>
            </a:r>
            <a:r>
              <a:rPr sz="1200" spc="-5" dirty="0">
                <a:latin typeface="Century Gothic"/>
                <a:cs typeface="Century Gothic"/>
              </a:rPr>
              <a:t>” </a:t>
            </a:r>
            <a:r>
              <a:rPr sz="1200" dirty="0">
                <a:latin typeface="Century Gothic"/>
                <a:cs typeface="Century Gothic"/>
              </a:rPr>
              <a:t>just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we</a:t>
            </a:r>
            <a:r>
              <a:rPr sz="1200" spc="-5" dirty="0">
                <a:latin typeface="Century Gothic"/>
                <a:cs typeface="Century Gothic"/>
              </a:rPr>
              <a:t> are.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619125">
              <a:lnSpc>
                <a:spcPct val="102499"/>
              </a:lnSpc>
            </a:pPr>
            <a:r>
              <a:rPr sz="1200" spc="-15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he </a:t>
            </a:r>
            <a:r>
              <a:rPr sz="1200" dirty="0">
                <a:latin typeface="Century Gothic"/>
                <a:cs typeface="Century Gothic"/>
              </a:rPr>
              <a:t>elements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professiona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/personal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brand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c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ude;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ature </a:t>
            </a:r>
            <a:r>
              <a:rPr sz="1200" dirty="0">
                <a:latin typeface="Century Gothic"/>
                <a:cs typeface="Century Gothic"/>
              </a:rPr>
              <a:t>image,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u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que </a:t>
            </a:r>
            <a:r>
              <a:rPr sz="1200" dirty="0">
                <a:latin typeface="Century Gothic"/>
                <a:cs typeface="Century Gothic"/>
              </a:rPr>
              <a:t>v</a:t>
            </a:r>
            <a:r>
              <a:rPr sz="1200" spc="-10" dirty="0">
                <a:latin typeface="Century Gothic"/>
                <a:cs typeface="Century Gothic"/>
              </a:rPr>
              <a:t>o</a:t>
            </a:r>
            <a:r>
              <a:rPr sz="1200" dirty="0">
                <a:latin typeface="Century Gothic"/>
                <a:cs typeface="Century Gothic"/>
              </a:rPr>
              <a:t>ice,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ch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recog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z</a:t>
            </a:r>
            <a:r>
              <a:rPr sz="1200" dirty="0">
                <a:latin typeface="Century Gothic"/>
                <a:cs typeface="Century Gothic"/>
              </a:rPr>
              <a:t>able </a:t>
            </a:r>
            <a:r>
              <a:rPr sz="1200" spc="-5" dirty="0">
                <a:latin typeface="Century Gothic"/>
                <a:cs typeface="Century Gothic"/>
              </a:rPr>
              <a:t>content </a:t>
            </a:r>
            <a:r>
              <a:rPr sz="1200" dirty="0">
                <a:latin typeface="Century Gothic"/>
                <a:cs typeface="Century Gothic"/>
              </a:rPr>
              <a:t>that</a:t>
            </a:r>
            <a:r>
              <a:rPr sz="1200" spc="-5" dirty="0">
                <a:latin typeface="Century Gothic"/>
                <a:cs typeface="Century Gothic"/>
              </a:rPr>
              <a:t>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pulled</a:t>
            </a:r>
            <a:r>
              <a:rPr sz="1200" spc="-5" dirty="0">
                <a:latin typeface="Century Gothic"/>
                <a:cs typeface="Century Gothic"/>
              </a:rPr>
              <a:t> through to your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channel</a:t>
            </a:r>
            <a:r>
              <a:rPr sz="1200" spc="5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vi</a:t>
            </a:r>
            <a:r>
              <a:rPr sz="1200" dirty="0">
                <a:latin typeface="Century Gothic"/>
                <a:cs typeface="Century Gothic"/>
              </a:rPr>
              <a:t>deos,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an</a:t>
            </a:r>
            <a:r>
              <a:rPr sz="1200" dirty="0">
                <a:latin typeface="Century Gothic"/>
                <a:cs typeface="Century Gothic"/>
              </a:rPr>
              <a:t>d on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ne newsroom.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31445">
              <a:lnSpc>
                <a:spcPct val="102099"/>
              </a:lnSpc>
            </a:pPr>
            <a:r>
              <a:rPr sz="1200" dirty="0">
                <a:latin typeface="Century Gothic"/>
                <a:cs typeface="Century Gothic"/>
              </a:rPr>
              <a:t>Du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n</a:t>
            </a:r>
            <a:r>
              <a:rPr sz="1200" spc="-5" dirty="0">
                <a:latin typeface="Century Gothic"/>
                <a:cs typeface="Century Gothic"/>
              </a:rPr>
              <a:t>g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dirty="0">
                <a:latin typeface="Century Gothic"/>
                <a:cs typeface="Century Gothic"/>
              </a:rPr>
              <a:t>is</a:t>
            </a:r>
            <a:r>
              <a:rPr sz="1200" spc="-1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course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you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your </a:t>
            </a:r>
            <a:r>
              <a:rPr sz="1200" dirty="0">
                <a:latin typeface="Century Gothic"/>
                <a:cs typeface="Century Gothic"/>
              </a:rPr>
              <a:t>personal branded</a:t>
            </a:r>
            <a:r>
              <a:rPr sz="1200" spc="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we</a:t>
            </a:r>
            <a:r>
              <a:rPr sz="1200" dirty="0">
                <a:latin typeface="Century Gothic"/>
                <a:cs typeface="Century Gothic"/>
              </a:rPr>
              <a:t>b</a:t>
            </a:r>
            <a:r>
              <a:rPr sz="1200" spc="-5" dirty="0">
                <a:latin typeface="Century Gothic"/>
                <a:cs typeface="Century Gothic"/>
              </a:rPr>
              <a:t>s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cr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te</a:t>
            </a:r>
            <a:r>
              <a:rPr sz="1200" dirty="0">
                <a:latin typeface="Century Gothic"/>
                <a:cs typeface="Century Gothic"/>
              </a:rPr>
              <a:t> a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at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r (</a:t>
            </a:r>
            <a:r>
              <a:rPr sz="1200" spc="10" dirty="0">
                <a:latin typeface="Century Gothic"/>
                <a:cs typeface="Century Gothic"/>
              </a:rPr>
              <a:t>Y</a:t>
            </a:r>
            <a:r>
              <a:rPr sz="1200" spc="-5" dirty="0">
                <a:latin typeface="Century Gothic"/>
                <a:cs typeface="Century Gothic"/>
              </a:rPr>
              <a:t>o</a:t>
            </a:r>
            <a:r>
              <a:rPr sz="1200" spc="-10" dirty="0">
                <a:latin typeface="Century Gothic"/>
                <a:cs typeface="Century Gothic"/>
              </a:rPr>
              <a:t>k</a:t>
            </a:r>
            <a:r>
              <a:rPr sz="1200" spc="15" dirty="0">
                <a:latin typeface="Century Gothic"/>
                <a:cs typeface="Century Gothic"/>
              </a:rPr>
              <a:t>i</a:t>
            </a:r>
            <a:r>
              <a:rPr sz="1200" spc="-15" dirty="0">
                <a:latin typeface="Century Gothic"/>
                <a:cs typeface="Century Gothic"/>
              </a:rPr>
              <a:t>)</a:t>
            </a:r>
            <a:r>
              <a:rPr sz="1200" spc="-5" dirty="0">
                <a:latin typeface="Century Gothic"/>
                <a:cs typeface="Century Gothic"/>
              </a:rPr>
              <a:t>, e</a:t>
            </a:r>
            <a:r>
              <a:rPr sz="1200" dirty="0">
                <a:latin typeface="Century Gothic"/>
                <a:cs typeface="Century Gothic"/>
              </a:rPr>
              <a:t>x</a:t>
            </a:r>
            <a:r>
              <a:rPr sz="1200" spc="-5" dirty="0">
                <a:latin typeface="Century Gothic"/>
                <a:cs typeface="Century Gothic"/>
              </a:rPr>
              <a:t>p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1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</a:t>
            </a:r>
            <a:r>
              <a:rPr sz="1200" spc="-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0" dirty="0">
                <a:latin typeface="Century Gothic"/>
                <a:cs typeface="Century Gothic"/>
              </a:rPr>
              <a:t>k,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5" dirty="0">
                <a:latin typeface="Century Gothic"/>
                <a:cs typeface="Century Gothic"/>
              </a:rPr>
              <a:t>W</a:t>
            </a:r>
            <a:r>
              <a:rPr sz="1200" dirty="0">
                <a:latin typeface="Century Gothic"/>
                <a:cs typeface="Century Gothic"/>
              </a:rPr>
              <a:t>ordle,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the </a:t>
            </a:r>
            <a:r>
              <a:rPr sz="1200" dirty="0">
                <a:latin typeface="Century Gothic"/>
                <a:cs typeface="Century Gothic"/>
              </a:rPr>
              <a:t>use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spc="-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nfograp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cs. </a:t>
            </a:r>
            <a:r>
              <a:rPr sz="1200" spc="-2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spc="1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guar</a:t>
            </a:r>
            <a:r>
              <a:rPr sz="1200" spc="-5" dirty="0">
                <a:latin typeface="Century Gothic"/>
                <a:cs typeface="Century Gothic"/>
              </a:rPr>
              <a:t>ant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e </a:t>
            </a:r>
            <a:r>
              <a:rPr sz="1200" dirty="0">
                <a:latin typeface="Century Gothic"/>
                <a:cs typeface="Century Gothic"/>
              </a:rPr>
              <a:t>you w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l</a:t>
            </a:r>
            <a:r>
              <a:rPr sz="120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-5" dirty="0">
                <a:latin typeface="Century Gothic"/>
                <a:cs typeface="Century Gothic"/>
              </a:rPr>
              <a:t>earn,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have </a:t>
            </a:r>
            <a:r>
              <a:rPr sz="1200" spc="-5" dirty="0">
                <a:latin typeface="Century Gothic"/>
                <a:cs typeface="Century Gothic"/>
              </a:rPr>
              <a:t>fun,</a:t>
            </a:r>
            <a:r>
              <a:rPr sz="1200" spc="-20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and </a:t>
            </a:r>
            <a:r>
              <a:rPr sz="1200" spc="-5" dirty="0">
                <a:latin typeface="Century Gothic"/>
                <a:cs typeface="Century Gothic"/>
              </a:rPr>
              <a:t>co</a:t>
            </a:r>
            <a:r>
              <a:rPr sz="1200" dirty="0">
                <a:latin typeface="Century Gothic"/>
                <a:cs typeface="Century Gothic"/>
              </a:rPr>
              <a:t>m</a:t>
            </a:r>
            <a:r>
              <a:rPr sz="1200" spc="-10" dirty="0">
                <a:latin typeface="Century Gothic"/>
                <a:cs typeface="Century Gothic"/>
              </a:rPr>
              <a:t>p</a:t>
            </a:r>
            <a:r>
              <a:rPr sz="1200" spc="-5" dirty="0">
                <a:latin typeface="Century Gothic"/>
                <a:cs typeface="Century Gothic"/>
              </a:rPr>
              <a:t>let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t</a:t>
            </a:r>
            <a:r>
              <a:rPr sz="1200" spc="-15" dirty="0">
                <a:latin typeface="Century Gothic"/>
                <a:cs typeface="Century Gothic"/>
              </a:rPr>
              <a:t>h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certi</a:t>
            </a:r>
            <a:r>
              <a:rPr sz="1200" spc="-5" dirty="0">
                <a:latin typeface="Century Gothic"/>
                <a:cs typeface="Century Gothic"/>
              </a:rPr>
              <a:t>ficat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on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j</a:t>
            </a:r>
            <a:r>
              <a:rPr sz="1200" spc="-15" dirty="0">
                <a:latin typeface="Century Gothic"/>
                <a:cs typeface="Century Gothic"/>
              </a:rPr>
              <a:t>o</a:t>
            </a:r>
            <a:r>
              <a:rPr sz="1200" spc="-5" dirty="0">
                <a:latin typeface="Century Gothic"/>
                <a:cs typeface="Century Gothic"/>
              </a:rPr>
              <a:t>urney </a:t>
            </a:r>
            <a:r>
              <a:rPr sz="1200" dirty="0">
                <a:latin typeface="Century Gothic"/>
                <a:cs typeface="Century Gothic"/>
              </a:rPr>
              <a:t>fee</a:t>
            </a:r>
            <a:r>
              <a:rPr sz="1200" spc="-10" dirty="0">
                <a:latin typeface="Century Gothic"/>
                <a:cs typeface="Century Gothic"/>
              </a:rPr>
              <a:t>l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ng </a:t>
            </a:r>
            <a:r>
              <a:rPr sz="1200" dirty="0">
                <a:latin typeface="Century Gothic"/>
                <a:cs typeface="Century Gothic"/>
              </a:rPr>
              <a:t>well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prepared </a:t>
            </a:r>
            <a:r>
              <a:rPr sz="1200" spc="-5" dirty="0">
                <a:latin typeface="Century Gothic"/>
                <a:cs typeface="Century Gothic"/>
              </a:rPr>
              <a:t>for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n</a:t>
            </a:r>
            <a:r>
              <a:rPr sz="1200" spc="-1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w</a:t>
            </a:r>
            <a:r>
              <a:rPr sz="1200" spc="-5" dirty="0">
                <a:latin typeface="Century Gothic"/>
                <a:cs typeface="Century Gothic"/>
              </a:rPr>
              <a:t> role 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the </a:t>
            </a:r>
            <a:r>
              <a:rPr sz="1200" dirty="0">
                <a:latin typeface="Century Gothic"/>
                <a:cs typeface="Century Gothic"/>
              </a:rPr>
              <a:t>so</a:t>
            </a:r>
            <a:r>
              <a:rPr sz="1200" spc="-10" dirty="0">
                <a:latin typeface="Century Gothic"/>
                <a:cs typeface="Century Gothic"/>
              </a:rPr>
              <a:t>c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al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me</a:t>
            </a:r>
            <a:r>
              <a:rPr sz="1200" spc="-10" dirty="0">
                <a:latin typeface="Century Gothic"/>
                <a:cs typeface="Century Gothic"/>
              </a:rPr>
              <a:t>d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a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151765">
              <a:lnSpc>
                <a:spcPct val="102099"/>
              </a:lnSpc>
            </a:pPr>
            <a:r>
              <a:rPr sz="1200" spc="-5" dirty="0">
                <a:latin typeface="Century Gothic"/>
                <a:cs typeface="Century Gothic"/>
              </a:rPr>
              <a:t>Remembe</a:t>
            </a:r>
            <a:r>
              <a:rPr sz="120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 a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w</a:t>
            </a:r>
            <a:r>
              <a:rPr sz="1200" dirty="0">
                <a:latin typeface="Century Gothic"/>
                <a:cs typeface="Century Gothic"/>
              </a:rPr>
              <a:t>e</a:t>
            </a:r>
            <a:r>
              <a:rPr sz="1200" spc="-5" dirty="0">
                <a:latin typeface="Century Gothic"/>
                <a:cs typeface="Century Gothic"/>
              </a:rPr>
              <a:t> mo</a:t>
            </a:r>
            <a:r>
              <a:rPr sz="1200" spc="10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forward </a:t>
            </a:r>
            <a:r>
              <a:rPr sz="1200" dirty="0">
                <a:latin typeface="Century Gothic"/>
                <a:cs typeface="Century Gothic"/>
              </a:rPr>
              <a:t>-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spc="-10" dirty="0">
                <a:latin typeface="Century Gothic"/>
                <a:cs typeface="Century Gothic"/>
              </a:rPr>
              <a:t>ther</a:t>
            </a:r>
            <a:r>
              <a:rPr sz="1200" spc="-5" dirty="0">
                <a:latin typeface="Century Gothic"/>
                <a:cs typeface="Century Gothic"/>
              </a:rPr>
              <a:t>e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5" dirty="0">
                <a:latin typeface="Century Gothic"/>
                <a:cs typeface="Century Gothic"/>
              </a:rPr>
              <a:t>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only</a:t>
            </a:r>
            <a:r>
              <a:rPr sz="1200" spc="-5" dirty="0">
                <a:latin typeface="Century Gothic"/>
                <a:cs typeface="Century Gothic"/>
              </a:rPr>
              <a:t> one yo</a:t>
            </a:r>
            <a:r>
              <a:rPr sz="1200" spc="5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,</a:t>
            </a:r>
            <a:r>
              <a:rPr sz="1200" spc="-15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a</a:t>
            </a:r>
            <a:r>
              <a:rPr sz="1200" spc="5" dirty="0">
                <a:latin typeface="Century Gothic"/>
                <a:cs typeface="Century Gothic"/>
              </a:rPr>
              <a:t>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now i</a:t>
            </a:r>
            <a:r>
              <a:rPr sz="1200" dirty="0">
                <a:latin typeface="Century Gothic"/>
                <a:cs typeface="Century Gothic"/>
              </a:rPr>
              <a:t>s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time</a:t>
            </a:r>
            <a:r>
              <a:rPr sz="1200" spc="-5" dirty="0">
                <a:latin typeface="Century Gothic"/>
                <a:cs typeface="Century Gothic"/>
              </a:rPr>
              <a:t> to </a:t>
            </a:r>
            <a:r>
              <a:rPr sz="1200" dirty="0">
                <a:latin typeface="Century Gothic"/>
                <a:cs typeface="Century Gothic"/>
              </a:rPr>
              <a:t>collect</a:t>
            </a:r>
            <a:r>
              <a:rPr sz="1200" spc="-5" dirty="0">
                <a:latin typeface="Century Gothic"/>
                <a:cs typeface="Century Gothic"/>
              </a:rPr>
              <a:t> your</a:t>
            </a:r>
            <a:r>
              <a:rPr sz="1200" dirty="0">
                <a:latin typeface="Century Gothic"/>
                <a:cs typeface="Century Gothic"/>
              </a:rPr>
              <a:t> </a:t>
            </a:r>
            <a:r>
              <a:rPr sz="1200" spc="-5" dirty="0">
                <a:latin typeface="Century Gothic"/>
                <a:cs typeface="Century Gothic"/>
              </a:rPr>
              <a:t>specia</a:t>
            </a:r>
            <a:r>
              <a:rPr sz="1200" dirty="0">
                <a:latin typeface="Century Gothic"/>
                <a:cs typeface="Century Gothic"/>
              </a:rPr>
              <a:t>l </a:t>
            </a:r>
            <a:r>
              <a:rPr sz="1200" spc="-5" dirty="0">
                <a:latin typeface="Century Gothic"/>
                <a:cs typeface="Century Gothic"/>
              </a:rPr>
              <a:t>att</a:t>
            </a:r>
            <a:r>
              <a:rPr sz="1200" spc="-10" dirty="0">
                <a:latin typeface="Century Gothic"/>
                <a:cs typeface="Century Gothic"/>
              </a:rPr>
              <a:t>r</a:t>
            </a:r>
            <a:r>
              <a:rPr sz="1200" spc="-5" dirty="0">
                <a:latin typeface="Century Gothic"/>
                <a:cs typeface="Century Gothic"/>
              </a:rPr>
              <a:t>ibute</a:t>
            </a:r>
            <a:r>
              <a:rPr sz="1200" dirty="0">
                <a:latin typeface="Century Gothic"/>
                <a:cs typeface="Century Gothic"/>
              </a:rPr>
              <a:t>s as we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beg</a:t>
            </a:r>
            <a:r>
              <a:rPr sz="1200" spc="10" dirty="0">
                <a:latin typeface="Century Gothic"/>
                <a:cs typeface="Century Gothic"/>
              </a:rPr>
              <a:t>i</a:t>
            </a:r>
            <a:r>
              <a:rPr sz="1200" spc="-5" dirty="0">
                <a:latin typeface="Century Gothic"/>
                <a:cs typeface="Century Gothic"/>
              </a:rPr>
              <a:t>n to </a:t>
            </a:r>
            <a:r>
              <a:rPr sz="1200" dirty="0">
                <a:latin typeface="Century Gothic"/>
                <a:cs typeface="Century Gothic"/>
              </a:rPr>
              <a:t>create</a:t>
            </a:r>
            <a:r>
              <a:rPr sz="1200" spc="-5" dirty="0">
                <a:latin typeface="Century Gothic"/>
                <a:cs typeface="Century Gothic"/>
              </a:rPr>
              <a:t> an</a:t>
            </a:r>
            <a:r>
              <a:rPr sz="1200" dirty="0">
                <a:latin typeface="Century Gothic"/>
                <a:cs typeface="Century Gothic"/>
              </a:rPr>
              <a:t>d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craft</a:t>
            </a:r>
            <a:r>
              <a:rPr sz="1200" spc="-5" dirty="0">
                <a:latin typeface="Century Gothic"/>
                <a:cs typeface="Century Gothic"/>
              </a:rPr>
              <a:t> the </a:t>
            </a:r>
            <a:r>
              <a:rPr sz="1200" dirty="0">
                <a:latin typeface="Century Gothic"/>
                <a:cs typeface="Century Gothic"/>
              </a:rPr>
              <a:t>message</a:t>
            </a:r>
            <a:r>
              <a:rPr sz="1200" spc="-5" dirty="0">
                <a:latin typeface="Century Gothic"/>
                <a:cs typeface="Century Gothic"/>
              </a:rPr>
              <a:t> of </a:t>
            </a:r>
            <a:r>
              <a:rPr sz="1200" dirty="0">
                <a:latin typeface="Century Gothic"/>
                <a:cs typeface="Century Gothic"/>
              </a:rPr>
              <a:t>what</a:t>
            </a:r>
            <a:r>
              <a:rPr sz="1200" spc="-5" dirty="0">
                <a:latin typeface="Century Gothic"/>
                <a:cs typeface="Century Gothic"/>
              </a:rPr>
              <a:t> yo</a:t>
            </a:r>
            <a:r>
              <a:rPr sz="1200" dirty="0">
                <a:latin typeface="Century Gothic"/>
                <a:cs typeface="Century Gothic"/>
              </a:rPr>
              <a:t>u</a:t>
            </a:r>
            <a:r>
              <a:rPr sz="1200" spc="-5" dirty="0">
                <a:latin typeface="Century Gothic"/>
                <a:cs typeface="Century Gothic"/>
              </a:rPr>
              <a:t> </a:t>
            </a:r>
            <a:r>
              <a:rPr sz="1200" dirty="0">
                <a:latin typeface="Century Gothic"/>
                <a:cs typeface="Century Gothic"/>
              </a:rPr>
              <a:t>ha</a:t>
            </a:r>
            <a:r>
              <a:rPr sz="1200" spc="5" dirty="0">
                <a:latin typeface="Century Gothic"/>
                <a:cs typeface="Century Gothic"/>
              </a:rPr>
              <a:t>v</a:t>
            </a:r>
            <a:r>
              <a:rPr sz="1200" spc="-5" dirty="0">
                <a:latin typeface="Century Gothic"/>
                <a:cs typeface="Century Gothic"/>
              </a:rPr>
              <a:t>e to offer the </a:t>
            </a:r>
            <a:r>
              <a:rPr sz="1200" dirty="0">
                <a:latin typeface="Century Gothic"/>
                <a:cs typeface="Century Gothic"/>
              </a:rPr>
              <a:t>world.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7490" y="576072"/>
            <a:ext cx="1352550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>
              <a:lnSpc>
                <a:spcPct val="10000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220472" y="15214"/>
            <a:ext cx="1386585" cy="1860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0" y="-16346"/>
            <a:ext cx="1133557" cy="18158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487</Words>
  <Application>Microsoft Office PowerPoint</Application>
  <PresentationFormat>Custom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Tw Cen MT</vt:lpstr>
      <vt:lpstr>Office Theme</vt:lpstr>
      <vt:lpstr>PowerPoint Presentation</vt:lpstr>
      <vt:lpstr>Overview</vt:lpstr>
      <vt:lpstr>Introduction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Shawna Hunter</cp:lastModifiedBy>
  <cp:revision>8</cp:revision>
  <dcterms:created xsi:type="dcterms:W3CDTF">2015-05-26T10:02:38Z</dcterms:created>
  <dcterms:modified xsi:type="dcterms:W3CDTF">2015-10-30T20:47:28Z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2015-05-26T00:00:00Z</vt:filetime>
  </property>
</Properties>
</file>