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69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4050" y="562527"/>
            <a:ext cx="8750299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3767" y="2190178"/>
            <a:ext cx="7690865" cy="2360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03373" y="2537973"/>
            <a:ext cx="5793740" cy="198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A0A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1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spc="35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BUILDING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Y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OUR</a:t>
            </a:r>
            <a:endParaRPr sz="3600">
              <a:latin typeface="Tw Cen MT"/>
              <a:cs typeface="Tw Cen MT"/>
            </a:endParaRPr>
          </a:p>
          <a:p>
            <a:pPr marL="2628265" marR="5080">
              <a:lnSpc>
                <a:spcPts val="3920"/>
              </a:lnSpc>
              <a:spcBef>
                <a:spcPts val="265"/>
              </a:spcBef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P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R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OFESSIONAL AND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PERSONAL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BRAND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17433" y="575227"/>
            <a:ext cx="1489710" cy="356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/>
          <p:nvPr/>
        </p:nvSpPr>
        <p:spPr>
          <a:xfrm>
            <a:off x="237490" y="576072"/>
            <a:ext cx="1352550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81275" y="2251845"/>
            <a:ext cx="6443980" cy="35830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11150" algn="ctr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1</a:t>
            </a:r>
            <a:endParaRPr sz="2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304800" indent="-292100">
              <a:lnSpc>
                <a:spcPct val="100000"/>
              </a:lnSpc>
              <a:buAutoNum type="arabicPeriod"/>
              <a:tabLst>
                <a:tab pos="30543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Overview and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Introduction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304800" indent="-292100">
              <a:lnSpc>
                <a:spcPct val="100000"/>
              </a:lnSpc>
              <a:buAutoNum type="arabicPeriod"/>
              <a:tabLst>
                <a:tab pos="30543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What is a Professional/Personal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Brand?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  <a:buFont typeface="Century Gothic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304800" indent="-292100">
              <a:lnSpc>
                <a:spcPct val="100000"/>
              </a:lnSpc>
              <a:buAutoNum type="arabicPeriod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Creating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Your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Avatar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304800" indent="-292100">
              <a:lnSpc>
                <a:spcPct val="100000"/>
              </a:lnSpc>
              <a:buAutoNum type="arabicPeriod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Self-check</a:t>
            </a:r>
            <a:r>
              <a:rPr sz="2000" b="1" spc="-5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-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Quiz (20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Point)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entury Gothic"/>
              <a:buAutoNum type="arabicPeriod"/>
            </a:pPr>
            <a:endParaRPr sz="1600" dirty="0">
              <a:latin typeface="Times New Roman"/>
              <a:cs typeface="Times New Roman"/>
            </a:endParaRPr>
          </a:p>
          <a:p>
            <a:pPr marL="304800" indent="-292100">
              <a:lnSpc>
                <a:spcPct val="100000"/>
              </a:lnSpc>
              <a:buAutoNum type="arabicPeriod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Creating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 smtClean="0">
                <a:latin typeface="Century Gothic"/>
                <a:cs typeface="Century Gothic"/>
              </a:rPr>
              <a:t>Your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305435" algn="l"/>
              </a:tabLst>
            </a:pPr>
            <a:r>
              <a:rPr lang="en-US" sz="2000" b="1" spc="-5">
                <a:latin typeface="Century Gothic"/>
                <a:cs typeface="Century Gothic"/>
              </a:rPr>
              <a:t> </a:t>
            </a:r>
            <a:r>
              <a:rPr lang="en-US" sz="2000" b="1" spc="-5" smtClean="0">
                <a:latin typeface="Century Gothic"/>
                <a:cs typeface="Century Gothic"/>
              </a:rPr>
              <a:t>   </a:t>
            </a:r>
            <a:r>
              <a:rPr sz="2000" b="1" spc="-5" smtClean="0">
                <a:latin typeface="Century Gothic"/>
                <a:cs typeface="Century Gothic"/>
              </a:rPr>
              <a:t>Personal</a:t>
            </a:r>
            <a:r>
              <a:rPr lang="en-US" sz="2000" b="1" spc="-5" smtClean="0">
                <a:latin typeface="Century Gothic"/>
                <a:cs typeface="Century Gothic"/>
              </a:rPr>
              <a:t>/Professional</a:t>
            </a:r>
            <a:r>
              <a:rPr sz="2000" b="1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Branded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Website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928114" y="1146727"/>
            <a:ext cx="7032625" cy="607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79"/>
              </a:lnSpc>
            </a:pPr>
            <a:r>
              <a:rPr sz="2800" b="1" spc="-5" dirty="0">
                <a:latin typeface="Tw Cen MT"/>
                <a:cs typeface="Tw Cen MT"/>
              </a:rPr>
              <a:t>“I</a:t>
            </a:r>
            <a:r>
              <a:rPr sz="2800" b="1" dirty="0">
                <a:latin typeface="Tw Cen MT"/>
                <a:cs typeface="Tw Cen MT"/>
              </a:rPr>
              <a:t>f</a:t>
            </a:r>
            <a:r>
              <a:rPr sz="2800" b="1" spc="195" dirty="0">
                <a:latin typeface="Tw Cen MT"/>
                <a:cs typeface="Tw Cen MT"/>
              </a:rPr>
              <a:t> </a:t>
            </a:r>
            <a:r>
              <a:rPr sz="2800" b="1" spc="-30" dirty="0">
                <a:latin typeface="Tw Cen MT"/>
                <a:cs typeface="Tw Cen MT"/>
              </a:rPr>
              <a:t>y</a:t>
            </a:r>
            <a:r>
              <a:rPr sz="2800" b="1" dirty="0">
                <a:latin typeface="Tw Cen MT"/>
                <a:cs typeface="Tw Cen MT"/>
              </a:rPr>
              <a:t>ou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50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e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not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b</a:t>
            </a:r>
            <a:r>
              <a:rPr sz="2800" b="1" spc="25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and,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spc="-30" dirty="0">
                <a:latin typeface="Tw Cen MT"/>
                <a:cs typeface="Tw Cen MT"/>
              </a:rPr>
              <a:t>y</a:t>
            </a:r>
            <a:r>
              <a:rPr sz="2800" b="1" dirty="0">
                <a:latin typeface="Tw Cen MT"/>
                <a:cs typeface="Tw Cen MT"/>
              </a:rPr>
              <a:t>ou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50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e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commodit</a:t>
            </a:r>
            <a:r>
              <a:rPr sz="2800" b="1" spc="-175" dirty="0">
                <a:latin typeface="Tw Cen MT"/>
                <a:cs typeface="Tw Cen MT"/>
              </a:rPr>
              <a:t>y</a:t>
            </a:r>
            <a:r>
              <a:rPr sz="2800" b="1" spc="-155" dirty="0">
                <a:latin typeface="Tw Cen MT"/>
                <a:cs typeface="Tw Cen MT"/>
              </a:rPr>
              <a:t>.</a:t>
            </a:r>
            <a:r>
              <a:rPr sz="2800" b="1" dirty="0">
                <a:latin typeface="Tw Cen MT"/>
                <a:cs typeface="Tw Cen MT"/>
              </a:rPr>
              <a:t>”</a:t>
            </a:r>
            <a:endParaRPr sz="2800">
              <a:latin typeface="Tw Cen MT"/>
              <a:cs typeface="Tw Cen MT"/>
            </a:endParaRPr>
          </a:p>
          <a:p>
            <a:pPr algn="ctr">
              <a:lnSpc>
                <a:spcPts val="2080"/>
              </a:lnSpc>
            </a:pPr>
            <a:r>
              <a:rPr sz="1800" dirty="0">
                <a:latin typeface="Tw Cen MT"/>
                <a:cs typeface="Tw Cen MT"/>
              </a:rPr>
              <a:t>-Philip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spc="-45" dirty="0">
                <a:latin typeface="Tw Cen MT"/>
                <a:cs typeface="Tw Cen MT"/>
              </a:rPr>
              <a:t>K</a:t>
            </a:r>
            <a:r>
              <a:rPr sz="1800" dirty="0">
                <a:latin typeface="Tw Cen MT"/>
                <a:cs typeface="Tw Cen MT"/>
              </a:rPr>
              <a:t>otl</a:t>
            </a:r>
            <a:r>
              <a:rPr sz="1800" spc="-5" dirty="0">
                <a:latin typeface="Tw Cen MT"/>
                <a:cs typeface="Tw Cen MT"/>
              </a:rPr>
              <a:t>e</a:t>
            </a:r>
            <a:r>
              <a:rPr sz="1800" spc="-130" dirty="0">
                <a:latin typeface="Tw Cen MT"/>
                <a:cs typeface="Tw Cen MT"/>
              </a:rPr>
              <a:t>r</a:t>
            </a:r>
            <a:r>
              <a:rPr sz="1800" dirty="0">
                <a:latin typeface="Tw Cen MT"/>
                <a:cs typeface="Tw Cen MT"/>
              </a:rPr>
              <a:t>,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P</a:t>
            </a:r>
            <a:r>
              <a:rPr sz="1800" spc="-45" dirty="0">
                <a:latin typeface="Tw Cen MT"/>
                <a:cs typeface="Tw Cen MT"/>
              </a:rPr>
              <a:t>r</a:t>
            </a:r>
            <a:r>
              <a:rPr sz="1800" dirty="0">
                <a:latin typeface="Tw Cen MT"/>
                <a:cs typeface="Tw Cen MT"/>
              </a:rPr>
              <a:t>ofessor </a:t>
            </a:r>
            <a:r>
              <a:rPr sz="1800" spc="-5" dirty="0">
                <a:latin typeface="Tw Cen MT"/>
                <a:cs typeface="Tw Cen MT"/>
              </a:rPr>
              <a:t>at </a:t>
            </a:r>
            <a:r>
              <a:rPr sz="1800" dirty="0">
                <a:latin typeface="Tw Cen MT"/>
                <a:cs typeface="Tw Cen MT"/>
              </a:rPr>
              <a:t>the </a:t>
            </a:r>
            <a:r>
              <a:rPr sz="1800" spc="-20" dirty="0">
                <a:latin typeface="Tw Cen MT"/>
                <a:cs typeface="Tw Cen MT"/>
              </a:rPr>
              <a:t>K</a:t>
            </a:r>
            <a:r>
              <a:rPr sz="1800" dirty="0">
                <a:latin typeface="Tw Cen MT"/>
                <a:cs typeface="Tw Cen MT"/>
              </a:rPr>
              <a:t>e</a:t>
            </a:r>
            <a:r>
              <a:rPr sz="1800" spc="-5" dirty="0">
                <a:latin typeface="Tw Cen MT"/>
                <a:cs typeface="Tw Cen MT"/>
              </a:rPr>
              <a:t>llog</a:t>
            </a:r>
            <a:r>
              <a:rPr sz="1800" dirty="0">
                <a:latin typeface="Tw Cen MT"/>
                <a:cs typeface="Tw Cen MT"/>
              </a:rPr>
              <a:t>g </a:t>
            </a:r>
            <a:r>
              <a:rPr sz="1800" spc="-5" dirty="0">
                <a:latin typeface="Tw Cen MT"/>
                <a:cs typeface="Tw Cen MT"/>
              </a:rPr>
              <a:t>S</a:t>
            </a:r>
            <a:r>
              <a:rPr sz="1800" spc="60" dirty="0">
                <a:latin typeface="Tw Cen MT"/>
                <a:cs typeface="Tw Cen MT"/>
              </a:rPr>
              <a:t>c</a:t>
            </a:r>
            <a:r>
              <a:rPr sz="1800" dirty="0">
                <a:latin typeface="Tw Cen MT"/>
                <a:cs typeface="Tw Cen MT"/>
              </a:rPr>
              <a:t>hool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of</a:t>
            </a:r>
            <a:r>
              <a:rPr sz="1800" spc="50" dirty="0">
                <a:latin typeface="Tw Cen MT"/>
                <a:cs typeface="Tw Cen MT"/>
              </a:rPr>
              <a:t> </a:t>
            </a:r>
            <a:r>
              <a:rPr sz="1800" spc="-5" dirty="0">
                <a:latin typeface="Tw Cen MT"/>
                <a:cs typeface="Tw Cen MT"/>
              </a:rPr>
              <a:t>Mana</a:t>
            </a:r>
            <a:r>
              <a:rPr sz="1800" spc="-45" dirty="0">
                <a:latin typeface="Tw Cen MT"/>
                <a:cs typeface="Tw Cen MT"/>
              </a:rPr>
              <a:t>g</a:t>
            </a:r>
            <a:r>
              <a:rPr sz="1800" dirty="0">
                <a:latin typeface="Tw Cen MT"/>
                <a:cs typeface="Tw Cen MT"/>
              </a:rPr>
              <a:t>ement</a:t>
            </a:r>
            <a:endParaRPr sz="1800">
              <a:latin typeface="Tw Cen MT"/>
              <a:cs typeface="Tw Cen M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0" y="0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4062" y="562527"/>
            <a:ext cx="178435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24075" y="1309310"/>
            <a:ext cx="7602220" cy="551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099"/>
              </a:lnSpc>
            </a:pPr>
            <a:r>
              <a:rPr sz="1200" spc="-5" dirty="0">
                <a:latin typeface="Century Gothic"/>
                <a:cs typeface="Century Gothic"/>
              </a:rPr>
              <a:t>Congratu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ations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welco</a:t>
            </a:r>
            <a:r>
              <a:rPr sz="1200" spc="5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e to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nn Benton’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LBiLe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rn </a:t>
            </a:r>
            <a:r>
              <a:rPr sz="1200" dirty="0">
                <a:latin typeface="Century Gothic"/>
                <a:cs typeface="Century Gothic"/>
              </a:rPr>
              <a:t>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 </a:t>
            </a:r>
            <a:r>
              <a:rPr sz="1200" dirty="0">
                <a:latin typeface="Century Gothic"/>
                <a:cs typeface="Century Gothic"/>
              </a:rPr>
              <a:t>Campus.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o </a:t>
            </a:r>
            <a:r>
              <a:rPr sz="1200" dirty="0">
                <a:latin typeface="Century Gothic"/>
                <a:cs typeface="Century Gothic"/>
              </a:rPr>
              <a:t>begin </a:t>
            </a:r>
            <a:r>
              <a:rPr sz="1200" spc="-5" dirty="0">
                <a:latin typeface="Century Gothic"/>
                <a:cs typeface="Century Gothic"/>
              </a:rPr>
              <a:t>your</a:t>
            </a:r>
            <a:r>
              <a:rPr sz="1200" dirty="0">
                <a:latin typeface="Century Gothic"/>
                <a:cs typeface="Century Gothic"/>
              </a:rPr>
              <a:t> stu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s a </a:t>
            </a:r>
            <a:r>
              <a:rPr sz="1200" spc="-5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Spe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ialist(SM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15" dirty="0">
                <a:latin typeface="Century Gothic"/>
                <a:cs typeface="Century Gothic"/>
              </a:rPr>
              <a:t>)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we’l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star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b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expl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the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mportance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of creat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own professional/ persona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bran</a:t>
            </a:r>
            <a:r>
              <a:rPr sz="1200" spc="5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04569" y="2056832"/>
            <a:ext cx="8351520" cy="4662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8580">
              <a:lnSpc>
                <a:spcPct val="102200"/>
              </a:lnSpc>
            </a:pP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SM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lopmen</a:t>
            </a:r>
            <a:r>
              <a:rPr sz="1200" dirty="0">
                <a:latin typeface="Century Gothic"/>
                <a:cs typeface="Century Gothic"/>
              </a:rPr>
              <a:t>t </a:t>
            </a:r>
            <a:r>
              <a:rPr sz="1200" spc="-5" dirty="0">
                <a:latin typeface="Century Gothic"/>
                <a:cs typeface="Century Gothic"/>
              </a:rPr>
              <a:t>of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professiona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persona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spc="-10" dirty="0">
                <a:latin typeface="Century Gothic"/>
                <a:cs typeface="Century Gothic"/>
              </a:rPr>
              <a:t>cor</a:t>
            </a:r>
            <a:r>
              <a:rPr sz="1200" spc="-5" dirty="0">
                <a:latin typeface="Century Gothic"/>
                <a:cs typeface="Century Gothic"/>
              </a:rPr>
              <a:t>e of y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ur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success</a:t>
            </a:r>
            <a:r>
              <a:rPr sz="1200" dirty="0">
                <a:latin typeface="Century Gothic"/>
                <a:cs typeface="Century Gothic"/>
              </a:rPr>
              <a:t>.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10" dirty="0">
                <a:latin typeface="Century Gothic"/>
                <a:cs typeface="Century Gothic"/>
              </a:rPr>
              <a:t>pro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ct begins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how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are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percei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vi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u</a:t>
            </a:r>
            <a:r>
              <a:rPr sz="1200" dirty="0">
                <a:latin typeface="Century Gothic"/>
                <a:cs typeface="Century Gothic"/>
              </a:rPr>
              <a:t>al.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Creating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professiona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/personal w</a:t>
            </a:r>
            <a:r>
              <a:rPr sz="1200" spc="-5" dirty="0">
                <a:latin typeface="Century Gothic"/>
                <a:cs typeface="Century Gothic"/>
              </a:rPr>
              <a:t>ebs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wher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</a:t>
            </a:r>
            <a:r>
              <a:rPr sz="1200" dirty="0">
                <a:latin typeface="Century Gothic"/>
                <a:cs typeface="Century Gothic"/>
              </a:rPr>
              <a:t>u can </a:t>
            </a:r>
            <a:r>
              <a:rPr sz="1200" spc="-5" dirty="0">
                <a:latin typeface="Century Gothic"/>
                <a:cs typeface="Century Gothic"/>
              </a:rPr>
              <a:t>be </a:t>
            </a:r>
            <a:r>
              <a:rPr sz="1200" dirty="0">
                <a:latin typeface="Century Gothic"/>
                <a:cs typeface="Century Gothic"/>
              </a:rPr>
              <a:t>authenti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ally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done </a:t>
            </a:r>
            <a:r>
              <a:rPr sz="1200" dirty="0">
                <a:latin typeface="Century Gothic"/>
                <a:cs typeface="Century Gothic"/>
              </a:rPr>
              <a:t>by</a:t>
            </a:r>
            <a:r>
              <a:rPr sz="1200" spc="-5" dirty="0">
                <a:latin typeface="Century Gothic"/>
                <a:cs typeface="Century Gothic"/>
              </a:rPr>
              <a:t> r</a:t>
            </a:r>
            <a:r>
              <a:rPr sz="1200" spc="-2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port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 of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unique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capa</a:t>
            </a:r>
            <a:r>
              <a:rPr sz="1200" spc="-10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es,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talent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strengths.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hese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traits </a:t>
            </a:r>
            <a:r>
              <a:rPr sz="1200" spc="-5" dirty="0">
                <a:latin typeface="Century Gothic"/>
                <a:cs typeface="Century Gothic"/>
              </a:rPr>
              <a:t>offer potentia</a:t>
            </a:r>
            <a:r>
              <a:rPr sz="1200" dirty="0">
                <a:latin typeface="Century Gothic"/>
                <a:cs typeface="Century Gothic"/>
              </a:rPr>
              <a:t>l employer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nt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or pe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pl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uence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impse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nto your </a:t>
            </a:r>
            <a:r>
              <a:rPr sz="1200" dirty="0">
                <a:latin typeface="Century Gothic"/>
                <a:cs typeface="Century Gothic"/>
              </a:rPr>
              <a:t>passion,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character. </a:t>
            </a:r>
            <a:r>
              <a:rPr sz="1200" spc="-5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gh</a:t>
            </a:r>
            <a:r>
              <a:rPr sz="1200" spc="-5" dirty="0">
                <a:latin typeface="Century Gothic"/>
                <a:cs typeface="Century Gothic"/>
              </a:rPr>
              <a:t>t ma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determ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ho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dirty="0">
                <a:latin typeface="Century Gothic"/>
                <a:cs typeface="Century Gothic"/>
              </a:rPr>
              <a:t>with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r orga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zation,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on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f</a:t>
            </a:r>
            <a:r>
              <a:rPr sz="1200" dirty="0">
                <a:latin typeface="Century Gothic"/>
                <a:cs typeface="Century Gothic"/>
              </a:rPr>
              <a:t>ic</a:t>
            </a:r>
            <a:r>
              <a:rPr sz="1200" spc="-5" dirty="0">
                <a:latin typeface="Century Gothic"/>
                <a:cs typeface="Century Gothic"/>
              </a:rPr>
              <a:t> pro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0" dirty="0">
                <a:latin typeface="Century Gothic"/>
                <a:cs typeface="Century Gothic"/>
              </a:rPr>
              <a:t>ect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r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par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team.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nks</a:t>
            </a:r>
            <a:r>
              <a:rPr sz="1200" spc="-5" dirty="0">
                <a:latin typeface="Century Gothic"/>
                <a:cs typeface="Century Gothic"/>
              </a:rPr>
              <a:t> follo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you’l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read</a:t>
            </a:r>
            <a:r>
              <a:rPr sz="1200" spc="-5" dirty="0">
                <a:latin typeface="Century Gothic"/>
                <a:cs typeface="Century Gothic"/>
              </a:rPr>
              <a:t> abou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how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today’s</a:t>
            </a:r>
            <a:r>
              <a:rPr sz="1200" spc="-5" dirty="0">
                <a:latin typeface="Century Gothic"/>
                <a:cs typeface="Century Gothic"/>
              </a:rPr>
              <a:t> con</a:t>
            </a:r>
            <a:r>
              <a:rPr sz="1200" spc="1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ume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care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deepl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ab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ut bu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 relat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onships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with </a:t>
            </a:r>
            <a:r>
              <a:rPr sz="1200" dirty="0">
                <a:latin typeface="Century Gothic"/>
                <a:cs typeface="Century Gothic"/>
              </a:rPr>
              <a:t>those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ness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Consume</a:t>
            </a:r>
            <a:r>
              <a:rPr sz="1200" spc="5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valu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their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hard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earned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dollars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de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elo</a:t>
            </a:r>
            <a:r>
              <a:rPr sz="120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cult-l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comm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-10" dirty="0">
                <a:latin typeface="Century Gothic"/>
                <a:cs typeface="Century Gothic"/>
              </a:rPr>
              <a:t>men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to </a:t>
            </a:r>
            <a:r>
              <a:rPr sz="1200" dirty="0">
                <a:latin typeface="Century Gothic"/>
                <a:cs typeface="Century Gothic"/>
              </a:rPr>
              <a:t>giving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ir </a:t>
            </a:r>
            <a:r>
              <a:rPr sz="1200" dirty="0">
                <a:latin typeface="Century Gothic"/>
                <a:cs typeface="Century Gothic"/>
              </a:rPr>
              <a:t>money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ke-m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ividual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rat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er </a:t>
            </a:r>
            <a:r>
              <a:rPr sz="1200" dirty="0">
                <a:latin typeface="Century Gothic"/>
                <a:cs typeface="Century Gothic"/>
              </a:rPr>
              <a:t>than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to n</a:t>
            </a:r>
            <a:r>
              <a:rPr sz="1200" dirty="0">
                <a:latin typeface="Century Gothic"/>
                <a:cs typeface="Century Gothic"/>
              </a:rPr>
              <a:t>am</a:t>
            </a:r>
            <a:r>
              <a:rPr sz="1200" spc="-5" dirty="0">
                <a:latin typeface="Century Gothic"/>
                <a:cs typeface="Century Gothic"/>
              </a:rPr>
              <a:t>eles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fa</a:t>
            </a:r>
            <a:r>
              <a:rPr sz="1200" spc="-5" dirty="0">
                <a:latin typeface="Century Gothic"/>
                <a:cs typeface="Century Gothic"/>
              </a:rPr>
              <a:t>cele</a:t>
            </a:r>
            <a:r>
              <a:rPr sz="1200" dirty="0">
                <a:latin typeface="Century Gothic"/>
                <a:cs typeface="Century Gothic"/>
              </a:rPr>
              <a:t>ss </a:t>
            </a:r>
            <a:r>
              <a:rPr sz="1200" spc="-5" dirty="0">
                <a:latin typeface="Century Gothic"/>
                <a:cs typeface="Century Gothic"/>
              </a:rPr>
              <a:t>co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po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a 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f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nt shif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ho</a:t>
            </a:r>
            <a:r>
              <a:rPr sz="1200" spc="-5" dirty="0">
                <a:latin typeface="Century Gothic"/>
                <a:cs typeface="Century Gothic"/>
              </a:rPr>
              <a:t>w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nes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don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-1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day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And becaus</a:t>
            </a:r>
            <a:r>
              <a:rPr sz="1200" dirty="0">
                <a:latin typeface="Century Gothic"/>
                <a:cs typeface="Century Gothic"/>
              </a:rPr>
              <a:t>e </a:t>
            </a:r>
            <a:r>
              <a:rPr sz="1200" spc="-5" dirty="0">
                <a:latin typeface="Century Gothic"/>
                <a:cs typeface="Century Gothic"/>
              </a:rPr>
              <a:t>of </a:t>
            </a:r>
            <a:r>
              <a:rPr sz="1200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shi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t,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current 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ue of 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ividual’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persona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bran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muc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organiz</a:t>
            </a:r>
            <a:r>
              <a:rPr sz="1200" spc="0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tion’s</a:t>
            </a:r>
            <a:r>
              <a:rPr sz="1200" spc="-5" dirty="0">
                <a:latin typeface="Century Gothic"/>
                <a:cs typeface="Century Gothic"/>
              </a:rPr>
              <a:t> corporate bran</a:t>
            </a:r>
            <a:r>
              <a:rPr sz="1200" dirty="0">
                <a:latin typeface="Century Gothic"/>
                <a:cs typeface="Century Gothic"/>
              </a:rPr>
              <a:t>d </a:t>
            </a:r>
            <a:r>
              <a:rPr sz="1200" spc="-5" dirty="0">
                <a:latin typeface="Century Gothic"/>
                <a:cs typeface="Century Gothic"/>
              </a:rPr>
              <a:t>ha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bee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th</a:t>
            </a:r>
            <a:r>
              <a:rPr sz="1200" spc="-5" dirty="0">
                <a:latin typeface="Century Gothic"/>
                <a:cs typeface="Century Gothic"/>
              </a:rPr>
              <a:t>e past.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4610" algn="just">
              <a:lnSpc>
                <a:spcPct val="102299"/>
              </a:lnSpc>
            </a:pP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</a:t>
            </a:r>
            <a:r>
              <a:rPr sz="1200" dirty="0">
                <a:latin typeface="Century Gothic"/>
                <a:cs typeface="Century Gothic"/>
              </a:rPr>
              <a:t>ent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y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u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que </a:t>
            </a:r>
            <a:r>
              <a:rPr sz="1200" dirty="0">
                <a:latin typeface="Century Gothic"/>
                <a:cs typeface="Century Gothic"/>
              </a:rPr>
              <a:t>characte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gathe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them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to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ngle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-10" dirty="0">
                <a:latin typeface="Century Gothic"/>
                <a:cs typeface="Century Gothic"/>
              </a:rPr>
              <a:t>resourc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 pr</a:t>
            </a:r>
            <a:r>
              <a:rPr sz="1200" dirty="0">
                <a:latin typeface="Century Gothic"/>
                <a:cs typeface="Century Gothic"/>
              </a:rPr>
              <a:t>ov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portfo-</a:t>
            </a:r>
            <a:r>
              <a:rPr sz="1200" spc="-5" dirty="0">
                <a:latin typeface="Century Gothic"/>
                <a:cs typeface="Century Gothic"/>
              </a:rPr>
              <a:t>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 or </a:t>
            </a:r>
            <a:r>
              <a:rPr sz="1200" dirty="0">
                <a:latin typeface="Century Gothic"/>
                <a:cs typeface="Century Gothic"/>
              </a:rPr>
              <a:t>resume</a:t>
            </a:r>
            <a:r>
              <a:rPr sz="1200" spc="-10" dirty="0">
                <a:latin typeface="Century Gothic"/>
                <a:cs typeface="Century Gothic"/>
              </a:rPr>
              <a:t> tha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ca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eas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acces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o updat</a:t>
            </a:r>
            <a:r>
              <a:rPr sz="1200" spc="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,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shar</a:t>
            </a:r>
            <a:r>
              <a:rPr sz="1200" dirty="0">
                <a:latin typeface="Century Gothic"/>
                <a:cs typeface="Century Gothic"/>
              </a:rPr>
              <a:t>e </a:t>
            </a:r>
            <a:r>
              <a:rPr sz="1200" spc="-5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peopl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fo</a:t>
            </a:r>
            <a:r>
              <a:rPr sz="1200" spc="-5" dirty="0">
                <a:latin typeface="Century Gothic"/>
                <a:cs typeface="Century Gothic"/>
              </a:rPr>
              <a:t>r man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year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spc="-10" dirty="0">
                <a:latin typeface="Century Gothic"/>
                <a:cs typeface="Century Gothic"/>
              </a:rPr>
              <a:t>come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r profes-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personal branded website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always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“work-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n-progress</a:t>
            </a:r>
            <a:r>
              <a:rPr sz="1200" spc="-20" dirty="0">
                <a:latin typeface="Century Gothic"/>
                <a:cs typeface="Century Gothic"/>
              </a:rPr>
              <a:t>,</a:t>
            </a:r>
            <a:r>
              <a:rPr sz="1200" spc="-5" dirty="0">
                <a:latin typeface="Century Gothic"/>
                <a:cs typeface="Century Gothic"/>
              </a:rPr>
              <a:t>” </a:t>
            </a:r>
            <a:r>
              <a:rPr sz="1200" dirty="0">
                <a:latin typeface="Century Gothic"/>
                <a:cs typeface="Century Gothic"/>
              </a:rPr>
              <a:t>just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we</a:t>
            </a:r>
            <a:r>
              <a:rPr sz="1200" spc="-5" dirty="0">
                <a:latin typeface="Century Gothic"/>
                <a:cs typeface="Century Gothic"/>
              </a:rPr>
              <a:t> are.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619125">
              <a:lnSpc>
                <a:spcPct val="102499"/>
              </a:lnSpc>
            </a:pP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he </a:t>
            </a:r>
            <a:r>
              <a:rPr sz="1200" dirty="0">
                <a:latin typeface="Century Gothic"/>
                <a:cs typeface="Century Gothic"/>
              </a:rPr>
              <a:t>elements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professiona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/personal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brand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ude;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ature </a:t>
            </a:r>
            <a:r>
              <a:rPr sz="1200" dirty="0">
                <a:latin typeface="Century Gothic"/>
                <a:cs typeface="Century Gothic"/>
              </a:rPr>
              <a:t>image,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u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que </a:t>
            </a:r>
            <a:r>
              <a:rPr sz="1200" dirty="0">
                <a:latin typeface="Century Gothic"/>
                <a:cs typeface="Century Gothic"/>
              </a:rPr>
              <a:t>v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ice,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ch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recog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z</a:t>
            </a:r>
            <a:r>
              <a:rPr sz="1200" dirty="0">
                <a:latin typeface="Century Gothic"/>
                <a:cs typeface="Century Gothic"/>
              </a:rPr>
              <a:t>able </a:t>
            </a:r>
            <a:r>
              <a:rPr sz="1200" spc="-5" dirty="0">
                <a:latin typeface="Century Gothic"/>
                <a:cs typeface="Century Gothic"/>
              </a:rPr>
              <a:t>content </a:t>
            </a:r>
            <a:r>
              <a:rPr sz="1200" dirty="0">
                <a:latin typeface="Century Gothic"/>
                <a:cs typeface="Century Gothic"/>
              </a:rPr>
              <a:t>that</a:t>
            </a:r>
            <a:r>
              <a:rPr sz="1200" spc="-5" dirty="0">
                <a:latin typeface="Century Gothic"/>
                <a:cs typeface="Century Gothic"/>
              </a:rPr>
              <a:t> 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pulled</a:t>
            </a:r>
            <a:r>
              <a:rPr sz="1200" spc="-5" dirty="0">
                <a:latin typeface="Century Gothic"/>
                <a:cs typeface="Century Gothic"/>
              </a:rPr>
              <a:t> through to your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channel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vi</a:t>
            </a:r>
            <a:r>
              <a:rPr sz="1200" dirty="0">
                <a:latin typeface="Century Gothic"/>
                <a:cs typeface="Century Gothic"/>
              </a:rPr>
              <a:t>deos,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 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 newsroom.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131445">
              <a:lnSpc>
                <a:spcPct val="102099"/>
              </a:lnSpc>
            </a:pPr>
            <a:r>
              <a:rPr sz="1200" dirty="0">
                <a:latin typeface="Century Gothic"/>
                <a:cs typeface="Century Gothic"/>
              </a:rPr>
              <a:t>Du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dirty="0">
                <a:latin typeface="Century Gothic"/>
                <a:cs typeface="Century Gothic"/>
              </a:rPr>
              <a:t>is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course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ll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your </a:t>
            </a:r>
            <a:r>
              <a:rPr sz="1200" dirty="0">
                <a:latin typeface="Century Gothic"/>
                <a:cs typeface="Century Gothic"/>
              </a:rPr>
              <a:t>personal branded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we</a:t>
            </a:r>
            <a:r>
              <a:rPr sz="1200" dirty="0">
                <a:latin typeface="Century Gothic"/>
                <a:cs typeface="Century Gothic"/>
              </a:rPr>
              <a:t>b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cr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te</a:t>
            </a:r>
            <a:r>
              <a:rPr sz="1200" dirty="0">
                <a:latin typeface="Century Gothic"/>
                <a:cs typeface="Century Gothic"/>
              </a:rPr>
              <a:t> a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at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r (</a:t>
            </a:r>
            <a:r>
              <a:rPr sz="1200" spc="1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k</a:t>
            </a:r>
            <a:r>
              <a:rPr sz="1200" spc="15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)</a:t>
            </a:r>
            <a:r>
              <a:rPr sz="1200" spc="-5" dirty="0">
                <a:latin typeface="Century Gothic"/>
                <a:cs typeface="Century Gothic"/>
              </a:rPr>
              <a:t>, e</a:t>
            </a:r>
            <a:r>
              <a:rPr sz="1200" dirty="0">
                <a:latin typeface="Century Gothic"/>
                <a:cs typeface="Century Gothic"/>
              </a:rPr>
              <a:t>x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k,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W</a:t>
            </a:r>
            <a:r>
              <a:rPr sz="1200" dirty="0">
                <a:latin typeface="Century Gothic"/>
                <a:cs typeface="Century Gothic"/>
              </a:rPr>
              <a:t>ordle,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the </a:t>
            </a:r>
            <a:r>
              <a:rPr sz="1200" dirty="0">
                <a:latin typeface="Century Gothic"/>
                <a:cs typeface="Century Gothic"/>
              </a:rPr>
              <a:t>use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nfograp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cs. </a:t>
            </a:r>
            <a:r>
              <a:rPr sz="1200" spc="-2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guar</a:t>
            </a:r>
            <a:r>
              <a:rPr sz="1200" spc="-5" dirty="0">
                <a:latin typeface="Century Gothic"/>
                <a:cs typeface="Century Gothic"/>
              </a:rPr>
              <a:t>ant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dirty="0">
                <a:latin typeface="Century Gothic"/>
                <a:cs typeface="Century Gothic"/>
              </a:rPr>
              <a:t>you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earn,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have </a:t>
            </a:r>
            <a:r>
              <a:rPr sz="1200" spc="-5" dirty="0">
                <a:latin typeface="Century Gothic"/>
                <a:cs typeface="Century Gothic"/>
              </a:rPr>
              <a:t>fun,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co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1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let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certi</a:t>
            </a:r>
            <a:r>
              <a:rPr sz="1200" spc="-5" dirty="0">
                <a:latin typeface="Century Gothic"/>
                <a:cs typeface="Century Gothic"/>
              </a:rPr>
              <a:t>ficat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urney </a:t>
            </a:r>
            <a:r>
              <a:rPr sz="1200" dirty="0">
                <a:latin typeface="Century Gothic"/>
                <a:cs typeface="Century Gothic"/>
              </a:rPr>
              <a:t>fee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</a:t>
            </a:r>
            <a:r>
              <a:rPr sz="1200" dirty="0">
                <a:latin typeface="Century Gothic"/>
                <a:cs typeface="Century Gothic"/>
              </a:rPr>
              <a:t>well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prepared </a:t>
            </a:r>
            <a:r>
              <a:rPr sz="1200" spc="-5" dirty="0">
                <a:latin typeface="Century Gothic"/>
                <a:cs typeface="Century Gothic"/>
              </a:rPr>
              <a:t>for your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role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the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world.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151765">
              <a:lnSpc>
                <a:spcPct val="102099"/>
              </a:lnSpc>
            </a:pPr>
            <a:r>
              <a:rPr sz="1200" spc="-5" dirty="0">
                <a:latin typeface="Century Gothic"/>
                <a:cs typeface="Century Gothic"/>
              </a:rPr>
              <a:t>Remembe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mo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forward </a:t>
            </a:r>
            <a:r>
              <a:rPr sz="1200" dirty="0">
                <a:latin typeface="Century Gothic"/>
                <a:cs typeface="Century Gothic"/>
              </a:rPr>
              <a:t>-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ther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only</a:t>
            </a:r>
            <a:r>
              <a:rPr sz="1200" spc="-5" dirty="0">
                <a:latin typeface="Century Gothic"/>
                <a:cs typeface="Century Gothic"/>
              </a:rPr>
              <a:t> one yo</a:t>
            </a:r>
            <a:r>
              <a:rPr sz="1200" spc="5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now 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time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dirty="0">
                <a:latin typeface="Century Gothic"/>
                <a:cs typeface="Century Gothic"/>
              </a:rPr>
              <a:t>collect</a:t>
            </a:r>
            <a:r>
              <a:rPr sz="1200" spc="-5" dirty="0">
                <a:latin typeface="Century Gothic"/>
                <a:cs typeface="Century Gothic"/>
              </a:rPr>
              <a:t> your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specia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att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ibute</a:t>
            </a:r>
            <a:r>
              <a:rPr sz="1200" dirty="0">
                <a:latin typeface="Century Gothic"/>
                <a:cs typeface="Century Gothic"/>
              </a:rPr>
              <a:t>s as we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beg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to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craft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message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dirty="0">
                <a:latin typeface="Century Gothic"/>
                <a:cs typeface="Century Gothic"/>
              </a:rPr>
              <a:t>what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to offer the </a:t>
            </a:r>
            <a:r>
              <a:rPr sz="1200" dirty="0">
                <a:latin typeface="Century Gothic"/>
                <a:cs typeface="Century Gothic"/>
              </a:rPr>
              <a:t>world.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7490" y="576072"/>
            <a:ext cx="1352550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0" y="0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484</Words>
  <Application>Microsoft Office PowerPoint</Application>
  <PresentationFormat>Custom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6</cp:revision>
  <dcterms:created xsi:type="dcterms:W3CDTF">2015-05-26T10:02:38Z</dcterms:created>
  <dcterms:modified xsi:type="dcterms:W3CDTF">2015-09-21T21:36:40Z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2015-05-26T00:00:00Z</vt:filetime>
  </property>
</Properties>
</file>