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embeddedFontLst>
    <p:embeddedFont>
      <p:font typeface="Questrial" panose="020B0604020202020204" charset="0"/>
      <p:regular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01" name="Shape 2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07" name="Shape 2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13" name="Shape 2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19" name="Shape 2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25" name="Shape 2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30" name="Shape 2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36" name="Shape 2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41" name="Shape 2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47" name="Shape 2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53" name="Shape 2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56" name="Shape 1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61" name="Shape 1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68" name="Shape 1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80" name="Shape 1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87" name="Shape 1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95" name="Shape 1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1154954" y="1447800"/>
            <a:ext cx="8825657" cy="3329580"/>
          </a:xfrm>
          <a:prstGeom prst="rect">
            <a:avLst/>
          </a:prstGeom>
          <a:noFill/>
          <a:ln>
            <a:noFill/>
          </a:ln>
        </p:spPr>
        <p:txBody>
          <a:bodyPr lIns="91425" tIns="91425" rIns="91425" bIns="91425" anchor="b" anchorCtr="0"/>
          <a:lstStyle>
            <a:lvl1pPr marL="0" marR="0" lvl="0" indent="0" algn="l" rtl="0">
              <a:spcBef>
                <a:spcPts val="0"/>
              </a:spcBef>
              <a:buClr>
                <a:schemeClr val="lt2"/>
              </a:buClr>
              <a:buFont typeface="Questrial"/>
              <a:buNone/>
              <a:defRPr sz="72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19" name="Shape 19"/>
          <p:cNvSpPr txBox="1">
            <a:spLocks noGrp="1"/>
          </p:cNvSpPr>
          <p:nvPr>
            <p:ph type="subTitle" idx="1"/>
          </p:nvPr>
        </p:nvSpPr>
        <p:spPr>
          <a:xfrm>
            <a:off x="1154954" y="4777380"/>
            <a:ext cx="8825657" cy="861420"/>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2000" b="0" i="0" u="none" strike="noStrike" cap="none">
                <a:solidFill>
                  <a:srgbClr val="86D1D8"/>
                </a:solidFill>
                <a:latin typeface="Questrial"/>
                <a:ea typeface="Questrial"/>
                <a:cs typeface="Questrial"/>
                <a:sym typeface="Questrial"/>
              </a:defRPr>
            </a:lvl1pPr>
            <a:lvl2pPr marL="457200" marR="0" lvl="1" indent="0" algn="ctr" rtl="0">
              <a:spcBef>
                <a:spcPts val="1000"/>
              </a:spcBef>
              <a:spcAft>
                <a:spcPts val="0"/>
              </a:spcAft>
              <a:buClr>
                <a:srgbClr val="86D1D8"/>
              </a:buClr>
              <a:buFont typeface="Noto Sans Symbols"/>
              <a:buNone/>
              <a:defRPr sz="1800" b="0" i="0" u="none" strike="noStrike" cap="none">
                <a:solidFill>
                  <a:schemeClr val="lt1"/>
                </a:solidFill>
                <a:latin typeface="Questrial"/>
                <a:ea typeface="Questrial"/>
                <a:cs typeface="Questrial"/>
                <a:sym typeface="Questrial"/>
              </a:defRPr>
            </a:lvl2pPr>
            <a:lvl3pPr marL="914400" marR="0" lvl="2" indent="0" algn="ctr"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3pPr>
            <a:lvl4pPr marL="1371600" marR="0" lvl="3" indent="0" algn="ctr"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4pPr>
            <a:lvl5pPr marL="1828800" marR="0" lvl="4" indent="0" algn="ctr"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5pPr>
            <a:lvl6pPr marL="2286000" marR="0" lvl="5" indent="0" algn="ctr"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6pPr>
            <a:lvl7pPr marL="2743200" marR="0" lvl="6" indent="0" algn="ctr"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7pPr>
            <a:lvl8pPr marL="3200400" marR="0" lvl="7" indent="0" algn="ctr"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8pPr>
            <a:lvl9pPr marL="3657600" marR="0" lvl="8" indent="0" algn="ctr"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9pPr>
          </a:lstStyle>
          <a:p>
            <a:endParaRPr/>
          </a:p>
        </p:txBody>
      </p:sp>
      <p:sp>
        <p:nvSpPr>
          <p:cNvPr id="20" name="Shape 20"/>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u="none" strike="noStrike" cap="none">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21" name="Shape 21"/>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22" name="Shape 22"/>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u="none" strike="noStrike" cap="none">
                <a:solidFill>
                  <a:schemeClr val="lt1"/>
                </a:solidFill>
                <a:latin typeface="Questrial"/>
                <a:ea typeface="Questrial"/>
                <a:cs typeface="Questrial"/>
                <a:sym typeface="Questrial"/>
              </a:rPr>
              <a:t>‹#›</a:t>
            </a:fld>
            <a:endParaRPr lang="en-US" sz="2800" b="0" i="0" u="none" strike="noStrike" cap="none">
              <a:solidFill>
                <a:schemeClr val="lt1"/>
              </a:solidFill>
              <a:latin typeface="Questrial"/>
              <a:ea typeface="Questrial"/>
              <a:cs typeface="Questrial"/>
              <a:sym typeface="Quest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Panoramic Picture with Caption">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1154955" y="4800587"/>
            <a:ext cx="8825657" cy="566737"/>
          </a:xfrm>
          <a:prstGeom prst="rect">
            <a:avLst/>
          </a:prstGeom>
          <a:noFill/>
          <a:ln>
            <a:noFill/>
          </a:ln>
        </p:spPr>
        <p:txBody>
          <a:bodyPr lIns="91425" tIns="91425" rIns="91425" bIns="91425" anchor="b" anchorCtr="0"/>
          <a:lstStyle>
            <a:lvl1pPr marL="0" marR="0" lvl="0" indent="0" algn="l" rtl="0">
              <a:spcBef>
                <a:spcPts val="0"/>
              </a:spcBef>
              <a:buClr>
                <a:schemeClr val="lt2"/>
              </a:buClr>
              <a:buFont typeface="Questrial"/>
              <a:buNone/>
              <a:defRPr sz="24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76" name="Shape 76"/>
          <p:cNvSpPr>
            <a:spLocks noGrp="1"/>
          </p:cNvSpPr>
          <p:nvPr>
            <p:ph type="pic" idx="2"/>
          </p:nvPr>
        </p:nvSpPr>
        <p:spPr>
          <a:xfrm>
            <a:off x="1154954" y="685800"/>
            <a:ext cx="8825657" cy="3640666"/>
          </a:xfrm>
          <a:prstGeom prst="roundRect">
            <a:avLst>
              <a:gd name="adj" fmla="val 1858"/>
            </a:avLst>
          </a:prstGeom>
          <a:noFill/>
          <a:ln>
            <a:noFill/>
          </a:ln>
          <a:effectLst>
            <a:outerShdw blurRad="50799" dist="50800" dir="5400000" algn="tl" rotWithShape="0">
              <a:srgbClr val="000000">
                <a:alpha val="42745"/>
              </a:srgbClr>
            </a:outerShdw>
          </a:effectLst>
        </p:spPr>
        <p:txBody>
          <a:bodyPr lIns="91425" tIns="91425" rIns="91425" bIns="91425" anchor="t" anchorCtr="0"/>
          <a:lstStyle>
            <a:lvl1pPr marL="0" marR="0" lvl="0" indent="0" algn="ctr"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9pPr>
          </a:lstStyle>
          <a:p>
            <a:endParaRPr/>
          </a:p>
        </p:txBody>
      </p:sp>
      <p:sp>
        <p:nvSpPr>
          <p:cNvPr id="77" name="Shape 77"/>
          <p:cNvSpPr txBox="1">
            <a:spLocks noGrp="1"/>
          </p:cNvSpPr>
          <p:nvPr>
            <p:ph type="body" idx="1"/>
          </p:nvPr>
        </p:nvSpPr>
        <p:spPr>
          <a:xfrm>
            <a:off x="1154955" y="5367325"/>
            <a:ext cx="8825655" cy="493711"/>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sp>
        <p:nvSpPr>
          <p:cNvPr id="78" name="Shape 78"/>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79" name="Shape 79"/>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80" name="Shape 80"/>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nd Caption">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1154954" y="1447800"/>
            <a:ext cx="8825659" cy="1981199"/>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Questrial"/>
              <a:buNone/>
              <a:defRPr sz="48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83" name="Shape 83"/>
          <p:cNvSpPr txBox="1">
            <a:spLocks noGrp="1"/>
          </p:cNvSpPr>
          <p:nvPr>
            <p:ph type="body" idx="1"/>
          </p:nvPr>
        </p:nvSpPr>
        <p:spPr>
          <a:xfrm>
            <a:off x="1154954" y="3657600"/>
            <a:ext cx="8825659" cy="2362200"/>
          </a:xfrm>
          <a:prstGeom prst="rect">
            <a:avLst/>
          </a:prstGeom>
          <a:noFill/>
          <a:ln>
            <a:noFill/>
          </a:ln>
        </p:spPr>
        <p:txBody>
          <a:bodyPr lIns="91425" tIns="91425" rIns="91425" bIns="91425" anchor="ctr" anchorCtr="0"/>
          <a:lstStyle>
            <a:lvl1pPr marL="0" marR="0" lvl="0" indent="0" algn="l" rtl="0">
              <a:spcBef>
                <a:spcPts val="1000"/>
              </a:spcBef>
              <a:spcAft>
                <a:spcPts val="0"/>
              </a:spcAft>
              <a:buClr>
                <a:srgbClr val="86D1D8"/>
              </a:buClr>
              <a:buFont typeface="Noto Sans Symbols"/>
              <a:buNone/>
              <a:defRPr sz="18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sp>
        <p:nvSpPr>
          <p:cNvPr id="84" name="Shape 84"/>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85" name="Shape 85"/>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86" name="Shape 86"/>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Quote with Caption">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1574800" y="1447800"/>
            <a:ext cx="7999315" cy="2323373"/>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Questrial"/>
              <a:buNone/>
              <a:defRPr sz="48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89" name="Shape 89"/>
          <p:cNvSpPr txBox="1">
            <a:spLocks noGrp="1"/>
          </p:cNvSpPr>
          <p:nvPr>
            <p:ph type="body" idx="1"/>
          </p:nvPr>
        </p:nvSpPr>
        <p:spPr>
          <a:xfrm>
            <a:off x="1930400" y="3771173"/>
            <a:ext cx="7279649" cy="342174"/>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1400" b="0" i="0" u="none" strike="noStrike" cap="small">
                <a:solidFill>
                  <a:srgbClr val="86D1D8"/>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sp>
        <p:nvSpPr>
          <p:cNvPr id="90" name="Shape 90"/>
          <p:cNvSpPr txBox="1">
            <a:spLocks noGrp="1"/>
          </p:cNvSpPr>
          <p:nvPr>
            <p:ph type="body" idx="2"/>
          </p:nvPr>
        </p:nvSpPr>
        <p:spPr>
          <a:xfrm>
            <a:off x="1154954" y="4350657"/>
            <a:ext cx="8825659" cy="1676399"/>
          </a:xfrm>
          <a:prstGeom prst="rect">
            <a:avLst/>
          </a:prstGeom>
          <a:noFill/>
          <a:ln>
            <a:noFill/>
          </a:ln>
        </p:spPr>
        <p:txBody>
          <a:bodyPr lIns="91425" tIns="91425" rIns="91425" bIns="91425" anchor="ctr" anchorCtr="0"/>
          <a:lstStyle>
            <a:lvl1pPr marL="0" marR="0" lvl="0" indent="0" algn="l" rtl="0">
              <a:spcBef>
                <a:spcPts val="1000"/>
              </a:spcBef>
              <a:spcAft>
                <a:spcPts val="0"/>
              </a:spcAft>
              <a:buClr>
                <a:srgbClr val="86D1D8"/>
              </a:buClr>
              <a:buFont typeface="Noto Sans Symbols"/>
              <a:buNone/>
              <a:defRPr sz="18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sp>
        <p:nvSpPr>
          <p:cNvPr id="91" name="Shape 91"/>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92" name="Shape 92"/>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93" name="Shape 93"/>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
        <p:nvSpPr>
          <p:cNvPr id="94" name="Shape 94"/>
          <p:cNvSpPr txBox="1"/>
          <p:nvPr/>
        </p:nvSpPr>
        <p:spPr>
          <a:xfrm>
            <a:off x="898295" y="971253"/>
            <a:ext cx="801912" cy="196976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2200" b="0" i="0">
                <a:solidFill>
                  <a:srgbClr val="86D1D8"/>
                </a:solidFill>
                <a:latin typeface="Arial"/>
                <a:ea typeface="Arial"/>
                <a:cs typeface="Arial"/>
                <a:sym typeface="Arial"/>
              </a:rPr>
              <a:t>“</a:t>
            </a:r>
          </a:p>
        </p:txBody>
      </p:sp>
      <p:sp>
        <p:nvSpPr>
          <p:cNvPr id="95" name="Shape 95"/>
          <p:cNvSpPr txBox="1"/>
          <p:nvPr/>
        </p:nvSpPr>
        <p:spPr>
          <a:xfrm>
            <a:off x="9330489" y="2613786"/>
            <a:ext cx="801912" cy="196976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2200" b="0" i="0">
                <a:solidFill>
                  <a:srgbClr val="86D1D8"/>
                </a:solidFill>
                <a:latin typeface="Arial"/>
                <a:ea typeface="Arial"/>
                <a:cs typeface="Arial"/>
                <a:sym typeface="Arial"/>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Name Car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1154954" y="3124200"/>
            <a:ext cx="8825659" cy="1653180"/>
          </a:xfrm>
          <a:prstGeom prst="rect">
            <a:avLst/>
          </a:prstGeom>
          <a:noFill/>
          <a:ln>
            <a:noFill/>
          </a:ln>
        </p:spPr>
        <p:txBody>
          <a:bodyPr lIns="91425" tIns="91425" rIns="91425" bIns="91425" anchor="b" anchorCtr="0"/>
          <a:lstStyle>
            <a:lvl1pPr marL="0" marR="0" lvl="0" indent="0" algn="l" rtl="0">
              <a:spcBef>
                <a:spcPts val="0"/>
              </a:spcBef>
              <a:buClr>
                <a:schemeClr val="lt2"/>
              </a:buClr>
              <a:buFont typeface="Questrial"/>
              <a:buNone/>
              <a:defRPr sz="40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98" name="Shape 98"/>
          <p:cNvSpPr txBox="1">
            <a:spLocks noGrp="1"/>
          </p:cNvSpPr>
          <p:nvPr>
            <p:ph type="body" idx="1"/>
          </p:nvPr>
        </p:nvSpPr>
        <p:spPr>
          <a:xfrm>
            <a:off x="1154954" y="4777380"/>
            <a:ext cx="8825659" cy="860399"/>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2000" b="0" i="0" u="none" strike="noStrike" cap="none">
                <a:solidFill>
                  <a:srgbClr val="86D1D8"/>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8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9pPr>
          </a:lstStyle>
          <a:p>
            <a:endParaRPr/>
          </a:p>
        </p:txBody>
      </p:sp>
      <p:sp>
        <p:nvSpPr>
          <p:cNvPr id="99" name="Shape 99"/>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00" name="Shape 100"/>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01" name="Shape 101"/>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3 Column">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646110" y="452718"/>
            <a:ext cx="9404723" cy="1400530"/>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Questrial"/>
              <a:buNone/>
              <a:defRPr sz="42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104" name="Shape 104"/>
          <p:cNvSpPr txBox="1">
            <a:spLocks noGrp="1"/>
          </p:cNvSpPr>
          <p:nvPr>
            <p:ph type="body" idx="1"/>
          </p:nvPr>
        </p:nvSpPr>
        <p:spPr>
          <a:xfrm>
            <a:off x="632947" y="1981200"/>
            <a:ext cx="2946865" cy="576262"/>
          </a:xfrm>
          <a:prstGeom prst="rect">
            <a:avLst/>
          </a:prstGeom>
          <a:noFill/>
          <a:ln>
            <a:noFill/>
          </a:ln>
        </p:spPr>
        <p:txBody>
          <a:bodyPr lIns="91425" tIns="91425" rIns="91425" bIns="91425" anchor="b" anchorCtr="0"/>
          <a:lstStyle>
            <a:lvl1pPr marL="0" marR="0" lvl="0" indent="0" algn="l" rtl="0">
              <a:spcBef>
                <a:spcPts val="1000"/>
              </a:spcBef>
              <a:spcAft>
                <a:spcPts val="0"/>
              </a:spcAft>
              <a:buClr>
                <a:srgbClr val="86D1D8"/>
              </a:buClr>
              <a:buFont typeface="Noto Sans Symbols"/>
              <a:buNone/>
              <a:defRPr sz="2400" b="0" i="0" u="none" strike="noStrike" cap="none">
                <a:solidFill>
                  <a:srgbClr val="86D1D8"/>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2000" b="1"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800" b="1"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9pPr>
          </a:lstStyle>
          <a:p>
            <a:endParaRPr/>
          </a:p>
        </p:txBody>
      </p:sp>
      <p:sp>
        <p:nvSpPr>
          <p:cNvPr id="105" name="Shape 105"/>
          <p:cNvSpPr txBox="1">
            <a:spLocks noGrp="1"/>
          </p:cNvSpPr>
          <p:nvPr>
            <p:ph type="body" idx="2"/>
          </p:nvPr>
        </p:nvSpPr>
        <p:spPr>
          <a:xfrm>
            <a:off x="652462" y="2667000"/>
            <a:ext cx="2927350" cy="3589337"/>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sp>
        <p:nvSpPr>
          <p:cNvPr id="106" name="Shape 106"/>
          <p:cNvSpPr txBox="1">
            <a:spLocks noGrp="1"/>
          </p:cNvSpPr>
          <p:nvPr>
            <p:ph type="body" idx="3"/>
          </p:nvPr>
        </p:nvSpPr>
        <p:spPr>
          <a:xfrm>
            <a:off x="3883658" y="1981200"/>
            <a:ext cx="2936241" cy="576262"/>
          </a:xfrm>
          <a:prstGeom prst="rect">
            <a:avLst/>
          </a:prstGeom>
          <a:noFill/>
          <a:ln>
            <a:noFill/>
          </a:ln>
        </p:spPr>
        <p:txBody>
          <a:bodyPr lIns="91425" tIns="91425" rIns="91425" bIns="91425" anchor="b" anchorCtr="0"/>
          <a:lstStyle>
            <a:lvl1pPr marL="0" marR="0" lvl="0" indent="0" algn="l" rtl="0">
              <a:spcBef>
                <a:spcPts val="1000"/>
              </a:spcBef>
              <a:spcAft>
                <a:spcPts val="0"/>
              </a:spcAft>
              <a:buClr>
                <a:srgbClr val="86D1D8"/>
              </a:buClr>
              <a:buFont typeface="Noto Sans Symbols"/>
              <a:buNone/>
              <a:defRPr sz="2400" b="0" i="0" u="none" strike="noStrike" cap="none">
                <a:solidFill>
                  <a:srgbClr val="86D1D8"/>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2000" b="1"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800" b="1"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9pPr>
          </a:lstStyle>
          <a:p>
            <a:endParaRPr/>
          </a:p>
        </p:txBody>
      </p:sp>
      <p:sp>
        <p:nvSpPr>
          <p:cNvPr id="107" name="Shape 107"/>
          <p:cNvSpPr txBox="1">
            <a:spLocks noGrp="1"/>
          </p:cNvSpPr>
          <p:nvPr>
            <p:ph type="body" idx="4"/>
          </p:nvPr>
        </p:nvSpPr>
        <p:spPr>
          <a:xfrm>
            <a:off x="3873105" y="2667000"/>
            <a:ext cx="2946793" cy="3589337"/>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sp>
        <p:nvSpPr>
          <p:cNvPr id="108" name="Shape 108"/>
          <p:cNvSpPr txBox="1">
            <a:spLocks noGrp="1"/>
          </p:cNvSpPr>
          <p:nvPr>
            <p:ph type="body" idx="5"/>
          </p:nvPr>
        </p:nvSpPr>
        <p:spPr>
          <a:xfrm>
            <a:off x="7124700" y="1981200"/>
            <a:ext cx="2932112" cy="576262"/>
          </a:xfrm>
          <a:prstGeom prst="rect">
            <a:avLst/>
          </a:prstGeom>
          <a:noFill/>
          <a:ln>
            <a:noFill/>
          </a:ln>
        </p:spPr>
        <p:txBody>
          <a:bodyPr lIns="91425" tIns="91425" rIns="91425" bIns="91425" anchor="b" anchorCtr="0"/>
          <a:lstStyle>
            <a:lvl1pPr marL="0" marR="0" lvl="0" indent="0" algn="l" rtl="0">
              <a:spcBef>
                <a:spcPts val="1000"/>
              </a:spcBef>
              <a:spcAft>
                <a:spcPts val="0"/>
              </a:spcAft>
              <a:buClr>
                <a:srgbClr val="86D1D8"/>
              </a:buClr>
              <a:buFont typeface="Noto Sans Symbols"/>
              <a:buNone/>
              <a:defRPr sz="2400" b="0" i="0" u="none" strike="noStrike" cap="none">
                <a:solidFill>
                  <a:srgbClr val="86D1D8"/>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2000" b="1"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800" b="1"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9pPr>
          </a:lstStyle>
          <a:p>
            <a:endParaRPr/>
          </a:p>
        </p:txBody>
      </p:sp>
      <p:sp>
        <p:nvSpPr>
          <p:cNvPr id="109" name="Shape 109"/>
          <p:cNvSpPr txBox="1">
            <a:spLocks noGrp="1"/>
          </p:cNvSpPr>
          <p:nvPr>
            <p:ph type="body" idx="6"/>
          </p:nvPr>
        </p:nvSpPr>
        <p:spPr>
          <a:xfrm>
            <a:off x="7124700" y="2667000"/>
            <a:ext cx="2932112" cy="3589337"/>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cxnSp>
        <p:nvCxnSpPr>
          <p:cNvPr id="110" name="Shape 110"/>
          <p:cNvCxnSpPr/>
          <p:nvPr/>
        </p:nvCxnSpPr>
        <p:spPr>
          <a:xfrm>
            <a:off x="3726142" y="2133600"/>
            <a:ext cx="0" cy="3962399"/>
          </a:xfrm>
          <a:prstGeom prst="straightConnector1">
            <a:avLst/>
          </a:prstGeom>
          <a:noFill/>
          <a:ln w="12700" cap="flat" cmpd="sng">
            <a:solidFill>
              <a:srgbClr val="86D1D8">
                <a:alpha val="40000"/>
              </a:srgbClr>
            </a:solidFill>
            <a:prstDash val="solid"/>
            <a:round/>
            <a:headEnd type="none" w="med" len="med"/>
            <a:tailEnd type="none" w="med" len="med"/>
          </a:ln>
        </p:spPr>
      </p:cxnSp>
      <p:cxnSp>
        <p:nvCxnSpPr>
          <p:cNvPr id="111" name="Shape 111"/>
          <p:cNvCxnSpPr/>
          <p:nvPr/>
        </p:nvCxnSpPr>
        <p:spPr>
          <a:xfrm>
            <a:off x="6962227" y="2133600"/>
            <a:ext cx="0" cy="3966881"/>
          </a:xfrm>
          <a:prstGeom prst="straightConnector1">
            <a:avLst/>
          </a:prstGeom>
          <a:noFill/>
          <a:ln w="12700" cap="flat" cmpd="sng">
            <a:solidFill>
              <a:srgbClr val="86D1D8">
                <a:alpha val="40000"/>
              </a:srgbClr>
            </a:solidFill>
            <a:prstDash val="solid"/>
            <a:round/>
            <a:headEnd type="none" w="med" len="med"/>
            <a:tailEnd type="none" w="med" len="med"/>
          </a:ln>
        </p:spPr>
      </p:cxnSp>
      <p:sp>
        <p:nvSpPr>
          <p:cNvPr id="112" name="Shape 112"/>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13" name="Shape 113"/>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14" name="Shape 114"/>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 Picture Column">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646110" y="452718"/>
            <a:ext cx="9404723" cy="1400530"/>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Questrial"/>
              <a:buNone/>
              <a:defRPr sz="42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117" name="Shape 117"/>
          <p:cNvSpPr txBox="1">
            <a:spLocks noGrp="1"/>
          </p:cNvSpPr>
          <p:nvPr>
            <p:ph type="body" idx="1"/>
          </p:nvPr>
        </p:nvSpPr>
        <p:spPr>
          <a:xfrm>
            <a:off x="652462" y="4250948"/>
            <a:ext cx="2940049" cy="576262"/>
          </a:xfrm>
          <a:prstGeom prst="rect">
            <a:avLst/>
          </a:prstGeom>
          <a:noFill/>
          <a:ln>
            <a:noFill/>
          </a:ln>
        </p:spPr>
        <p:txBody>
          <a:bodyPr lIns="91425" tIns="91425" rIns="91425" bIns="91425" anchor="b" anchorCtr="0"/>
          <a:lstStyle>
            <a:lvl1pPr marL="0" marR="0" lvl="0" indent="0" algn="l" rtl="0">
              <a:spcBef>
                <a:spcPts val="1000"/>
              </a:spcBef>
              <a:spcAft>
                <a:spcPts val="0"/>
              </a:spcAft>
              <a:buClr>
                <a:srgbClr val="86D1D8"/>
              </a:buClr>
              <a:buFont typeface="Noto Sans Symbols"/>
              <a:buNone/>
              <a:defRPr sz="2400" b="0" i="0" u="none" strike="noStrike" cap="none">
                <a:solidFill>
                  <a:srgbClr val="86D1D8"/>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2000" b="1"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800" b="1"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9pPr>
          </a:lstStyle>
          <a:p>
            <a:endParaRPr/>
          </a:p>
        </p:txBody>
      </p:sp>
      <p:sp>
        <p:nvSpPr>
          <p:cNvPr id="118" name="Shape 118"/>
          <p:cNvSpPr>
            <a:spLocks noGrp="1"/>
          </p:cNvSpPr>
          <p:nvPr>
            <p:ph type="pic" idx="2"/>
          </p:nvPr>
        </p:nvSpPr>
        <p:spPr>
          <a:xfrm>
            <a:off x="652462" y="2209800"/>
            <a:ext cx="2940049" cy="1524000"/>
          </a:xfrm>
          <a:prstGeom prst="roundRect">
            <a:avLst>
              <a:gd name="adj" fmla="val 1858"/>
            </a:avLst>
          </a:prstGeom>
          <a:noFill/>
          <a:ln>
            <a:noFill/>
          </a:ln>
          <a:effectLst>
            <a:outerShdw blurRad="50799" dist="50800" dir="5400000" algn="tl" rotWithShape="0">
              <a:srgbClr val="000000">
                <a:alpha val="42745"/>
              </a:srgbClr>
            </a:outerShdw>
          </a:effectLst>
        </p:spPr>
        <p:txBody>
          <a:bodyPr lIns="91425" tIns="91425" rIns="91425" bIns="91425" anchor="t" anchorCtr="0"/>
          <a:lstStyle>
            <a:lvl1pPr marL="0" marR="0" lvl="0" indent="0" algn="ctr"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9pPr>
          </a:lstStyle>
          <a:p>
            <a:endParaRPr/>
          </a:p>
        </p:txBody>
      </p:sp>
      <p:sp>
        <p:nvSpPr>
          <p:cNvPr id="119" name="Shape 119"/>
          <p:cNvSpPr txBox="1">
            <a:spLocks noGrp="1"/>
          </p:cNvSpPr>
          <p:nvPr>
            <p:ph type="body" idx="3"/>
          </p:nvPr>
        </p:nvSpPr>
        <p:spPr>
          <a:xfrm>
            <a:off x="652462" y="4827210"/>
            <a:ext cx="2940049" cy="659188"/>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sp>
        <p:nvSpPr>
          <p:cNvPr id="120" name="Shape 120"/>
          <p:cNvSpPr txBox="1">
            <a:spLocks noGrp="1"/>
          </p:cNvSpPr>
          <p:nvPr>
            <p:ph type="body" idx="4"/>
          </p:nvPr>
        </p:nvSpPr>
        <p:spPr>
          <a:xfrm>
            <a:off x="3889375" y="4250948"/>
            <a:ext cx="2930525" cy="576262"/>
          </a:xfrm>
          <a:prstGeom prst="rect">
            <a:avLst/>
          </a:prstGeom>
          <a:noFill/>
          <a:ln>
            <a:noFill/>
          </a:ln>
        </p:spPr>
        <p:txBody>
          <a:bodyPr lIns="91425" tIns="91425" rIns="91425" bIns="91425" anchor="b" anchorCtr="0"/>
          <a:lstStyle>
            <a:lvl1pPr marL="0" marR="0" lvl="0" indent="0" algn="l" rtl="0">
              <a:spcBef>
                <a:spcPts val="1000"/>
              </a:spcBef>
              <a:spcAft>
                <a:spcPts val="0"/>
              </a:spcAft>
              <a:buClr>
                <a:srgbClr val="86D1D8"/>
              </a:buClr>
              <a:buFont typeface="Noto Sans Symbols"/>
              <a:buNone/>
              <a:defRPr sz="2400" b="0" i="0" u="none" strike="noStrike" cap="none">
                <a:solidFill>
                  <a:srgbClr val="86D1D8"/>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2000" b="1"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800" b="1"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9pPr>
          </a:lstStyle>
          <a:p>
            <a:endParaRPr/>
          </a:p>
        </p:txBody>
      </p:sp>
      <p:sp>
        <p:nvSpPr>
          <p:cNvPr id="121" name="Shape 121"/>
          <p:cNvSpPr>
            <a:spLocks noGrp="1"/>
          </p:cNvSpPr>
          <p:nvPr>
            <p:ph type="pic" idx="5"/>
          </p:nvPr>
        </p:nvSpPr>
        <p:spPr>
          <a:xfrm>
            <a:off x="3889373" y="2209800"/>
            <a:ext cx="2930525" cy="1524000"/>
          </a:xfrm>
          <a:prstGeom prst="roundRect">
            <a:avLst>
              <a:gd name="adj" fmla="val 1858"/>
            </a:avLst>
          </a:prstGeom>
          <a:noFill/>
          <a:ln>
            <a:noFill/>
          </a:ln>
          <a:effectLst>
            <a:outerShdw blurRad="50799" dist="50800" dir="5400000" algn="tl" rotWithShape="0">
              <a:srgbClr val="000000">
                <a:alpha val="42745"/>
              </a:srgbClr>
            </a:outerShdw>
          </a:effectLst>
        </p:spPr>
        <p:txBody>
          <a:bodyPr lIns="91425" tIns="91425" rIns="91425" bIns="91425" anchor="t" anchorCtr="0"/>
          <a:lstStyle>
            <a:lvl1pPr marL="0" marR="0" lvl="0" indent="0" algn="ctr"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9pPr>
          </a:lstStyle>
          <a:p>
            <a:endParaRPr/>
          </a:p>
        </p:txBody>
      </p:sp>
      <p:sp>
        <p:nvSpPr>
          <p:cNvPr id="122" name="Shape 122"/>
          <p:cNvSpPr txBox="1">
            <a:spLocks noGrp="1"/>
          </p:cNvSpPr>
          <p:nvPr>
            <p:ph type="body" idx="6"/>
          </p:nvPr>
        </p:nvSpPr>
        <p:spPr>
          <a:xfrm>
            <a:off x="3888021" y="4827210"/>
            <a:ext cx="2934406" cy="659188"/>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sp>
        <p:nvSpPr>
          <p:cNvPr id="123" name="Shape 123"/>
          <p:cNvSpPr txBox="1">
            <a:spLocks noGrp="1"/>
          </p:cNvSpPr>
          <p:nvPr>
            <p:ph type="body" idx="7"/>
          </p:nvPr>
        </p:nvSpPr>
        <p:spPr>
          <a:xfrm>
            <a:off x="7124700" y="4250948"/>
            <a:ext cx="2932112" cy="576262"/>
          </a:xfrm>
          <a:prstGeom prst="rect">
            <a:avLst/>
          </a:prstGeom>
          <a:noFill/>
          <a:ln>
            <a:noFill/>
          </a:ln>
        </p:spPr>
        <p:txBody>
          <a:bodyPr lIns="91425" tIns="91425" rIns="91425" bIns="91425" anchor="b" anchorCtr="0"/>
          <a:lstStyle>
            <a:lvl1pPr marL="0" marR="0" lvl="0" indent="0" algn="l" rtl="0">
              <a:spcBef>
                <a:spcPts val="1000"/>
              </a:spcBef>
              <a:spcAft>
                <a:spcPts val="0"/>
              </a:spcAft>
              <a:buClr>
                <a:srgbClr val="86D1D8"/>
              </a:buClr>
              <a:buFont typeface="Noto Sans Symbols"/>
              <a:buNone/>
              <a:defRPr sz="2400" b="0" i="0" u="none" strike="noStrike" cap="none">
                <a:solidFill>
                  <a:srgbClr val="86D1D8"/>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2000" b="1"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800" b="1"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9pPr>
          </a:lstStyle>
          <a:p>
            <a:endParaRPr/>
          </a:p>
        </p:txBody>
      </p:sp>
      <p:sp>
        <p:nvSpPr>
          <p:cNvPr id="124" name="Shape 124"/>
          <p:cNvSpPr>
            <a:spLocks noGrp="1"/>
          </p:cNvSpPr>
          <p:nvPr>
            <p:ph type="pic" idx="8"/>
          </p:nvPr>
        </p:nvSpPr>
        <p:spPr>
          <a:xfrm>
            <a:off x="7124699" y="2209800"/>
            <a:ext cx="2932112" cy="1524000"/>
          </a:xfrm>
          <a:prstGeom prst="roundRect">
            <a:avLst>
              <a:gd name="adj" fmla="val 1858"/>
            </a:avLst>
          </a:prstGeom>
          <a:noFill/>
          <a:ln>
            <a:noFill/>
          </a:ln>
          <a:effectLst>
            <a:outerShdw blurRad="50799" dist="50800" dir="5400000" algn="tl" rotWithShape="0">
              <a:srgbClr val="000000">
                <a:alpha val="42745"/>
              </a:srgbClr>
            </a:outerShdw>
          </a:effectLst>
        </p:spPr>
        <p:txBody>
          <a:bodyPr lIns="91425" tIns="91425" rIns="91425" bIns="91425" anchor="t" anchorCtr="0"/>
          <a:lstStyle>
            <a:lvl1pPr marL="0" marR="0" lvl="0" indent="0" algn="ctr"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9pPr>
          </a:lstStyle>
          <a:p>
            <a:endParaRPr/>
          </a:p>
        </p:txBody>
      </p:sp>
      <p:sp>
        <p:nvSpPr>
          <p:cNvPr id="125" name="Shape 125"/>
          <p:cNvSpPr txBox="1">
            <a:spLocks noGrp="1"/>
          </p:cNvSpPr>
          <p:nvPr>
            <p:ph type="body" idx="9"/>
          </p:nvPr>
        </p:nvSpPr>
        <p:spPr>
          <a:xfrm>
            <a:off x="7124575" y="4827207"/>
            <a:ext cx="2935996" cy="659188"/>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cxnSp>
        <p:nvCxnSpPr>
          <p:cNvPr id="126" name="Shape 126"/>
          <p:cNvCxnSpPr/>
          <p:nvPr/>
        </p:nvCxnSpPr>
        <p:spPr>
          <a:xfrm>
            <a:off x="3726142" y="2133600"/>
            <a:ext cx="0" cy="3962399"/>
          </a:xfrm>
          <a:prstGeom prst="straightConnector1">
            <a:avLst/>
          </a:prstGeom>
          <a:noFill/>
          <a:ln w="12700" cap="flat" cmpd="sng">
            <a:solidFill>
              <a:srgbClr val="86D1D8">
                <a:alpha val="40000"/>
              </a:srgbClr>
            </a:solidFill>
            <a:prstDash val="solid"/>
            <a:round/>
            <a:headEnd type="none" w="med" len="med"/>
            <a:tailEnd type="none" w="med" len="med"/>
          </a:ln>
        </p:spPr>
      </p:cxnSp>
      <p:cxnSp>
        <p:nvCxnSpPr>
          <p:cNvPr id="127" name="Shape 127"/>
          <p:cNvCxnSpPr/>
          <p:nvPr/>
        </p:nvCxnSpPr>
        <p:spPr>
          <a:xfrm>
            <a:off x="6962227" y="2133600"/>
            <a:ext cx="0" cy="3966881"/>
          </a:xfrm>
          <a:prstGeom prst="straightConnector1">
            <a:avLst/>
          </a:prstGeom>
          <a:noFill/>
          <a:ln w="12700" cap="flat" cmpd="sng">
            <a:solidFill>
              <a:srgbClr val="86D1D8">
                <a:alpha val="40000"/>
              </a:srgbClr>
            </a:solidFill>
            <a:prstDash val="solid"/>
            <a:round/>
            <a:headEnd type="none" w="med" len="med"/>
            <a:tailEnd type="none" w="med" len="med"/>
          </a:ln>
        </p:spPr>
      </p:cxnSp>
      <p:sp>
        <p:nvSpPr>
          <p:cNvPr id="128" name="Shape 128"/>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29" name="Shape 129"/>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30" name="Shape 130"/>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646110" y="452718"/>
            <a:ext cx="9404723" cy="1400530"/>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Questrial"/>
              <a:buNone/>
              <a:defRPr sz="42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133" name="Shape 133"/>
          <p:cNvSpPr txBox="1">
            <a:spLocks noGrp="1"/>
          </p:cNvSpPr>
          <p:nvPr>
            <p:ph type="body" idx="1"/>
          </p:nvPr>
        </p:nvSpPr>
        <p:spPr>
          <a:xfrm rot="5400000">
            <a:off x="3478842" y="-322612"/>
            <a:ext cx="4195480" cy="8946541"/>
          </a:xfrm>
          <a:prstGeom prst="rect">
            <a:avLst/>
          </a:prstGeom>
          <a:noFill/>
          <a:ln>
            <a:noFill/>
          </a:ln>
        </p:spPr>
        <p:txBody>
          <a:bodyPr lIns="91425" tIns="91425" rIns="91425" bIns="91425" anchor="t" anchorCtr="0"/>
          <a:lstStyle>
            <a:lvl1pPr marL="342900" marR="0" lvl="0" indent="-241300" algn="l" rtl="0">
              <a:spcBef>
                <a:spcPts val="1000"/>
              </a:spcBef>
              <a:spcAft>
                <a:spcPts val="0"/>
              </a:spcAft>
              <a:buClr>
                <a:srgbClr val="86D1D8"/>
              </a:buClr>
              <a:buSzPct val="80000"/>
              <a:buFont typeface="Noto Sans Symbols"/>
              <a:buChar char="●"/>
              <a:defRPr sz="2000" b="0" i="0" u="none" strike="noStrike" cap="none">
                <a:solidFill>
                  <a:schemeClr val="lt1"/>
                </a:solidFill>
                <a:latin typeface="Questrial"/>
                <a:ea typeface="Questrial"/>
                <a:cs typeface="Questrial"/>
                <a:sym typeface="Questrial"/>
              </a:defRPr>
            </a:lvl1pPr>
            <a:lvl2pPr marL="742950" marR="0" lvl="1" indent="-194309" algn="l" rtl="0">
              <a:spcBef>
                <a:spcPts val="1000"/>
              </a:spcBef>
              <a:spcAft>
                <a:spcPts val="0"/>
              </a:spcAft>
              <a:buClr>
                <a:srgbClr val="86D1D8"/>
              </a:buClr>
              <a:buSzPct val="79999"/>
              <a:buFont typeface="Noto Sans Symbols"/>
              <a:buChar char="●"/>
              <a:defRPr sz="1800" b="0" i="0" u="none" strike="noStrike" cap="none">
                <a:solidFill>
                  <a:schemeClr val="lt1"/>
                </a:solidFill>
                <a:latin typeface="Questrial"/>
                <a:ea typeface="Questrial"/>
                <a:cs typeface="Questrial"/>
                <a:sym typeface="Questrial"/>
              </a:defRPr>
            </a:lvl2pPr>
            <a:lvl3pPr marL="1143000" marR="0" lvl="2" indent="-147319" algn="l" rtl="0">
              <a:spcBef>
                <a:spcPts val="1000"/>
              </a:spcBef>
              <a:spcAft>
                <a:spcPts val="0"/>
              </a:spcAft>
              <a:buClr>
                <a:srgbClr val="86D1D8"/>
              </a:buClr>
              <a:buSzPct val="80000"/>
              <a:buFont typeface="Noto Sans Symbols"/>
              <a:buChar char="●"/>
              <a:defRPr sz="1600" b="0" i="0" u="none" strike="noStrike" cap="none">
                <a:solidFill>
                  <a:schemeClr val="lt1"/>
                </a:solidFill>
                <a:latin typeface="Questrial"/>
                <a:ea typeface="Questrial"/>
                <a:cs typeface="Questrial"/>
                <a:sym typeface="Questrial"/>
              </a:defRPr>
            </a:lvl3pPr>
            <a:lvl4pPr marL="1600200" marR="0" lvl="3" indent="-157480"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4pPr>
            <a:lvl5pPr marL="2057400" marR="0" lvl="4"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5pPr>
            <a:lvl6pPr marL="2506000" marR="0" lvl="5" indent="-1615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6pPr>
            <a:lvl7pPr marL="2971800" marR="0" lvl="6"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7pPr>
            <a:lvl8pPr marL="3429000" marR="0" lvl="7"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8pPr>
            <a:lvl9pPr marL="3886200" marR="0" lvl="8"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9pPr>
          </a:lstStyle>
          <a:p>
            <a:endParaRPr/>
          </a:p>
        </p:txBody>
      </p:sp>
      <p:sp>
        <p:nvSpPr>
          <p:cNvPr id="134" name="Shape 134"/>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35" name="Shape 135"/>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36" name="Shape 136"/>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rot="5400000">
            <a:off x="6267450" y="2466974"/>
            <a:ext cx="5826124" cy="1752600"/>
          </a:xfrm>
          <a:prstGeom prst="rect">
            <a:avLst/>
          </a:prstGeom>
          <a:noFill/>
          <a:ln>
            <a:noFill/>
          </a:ln>
        </p:spPr>
        <p:txBody>
          <a:bodyPr lIns="91425" tIns="91425" rIns="91425" bIns="91425" anchor="b" anchorCtr="0"/>
          <a:lstStyle>
            <a:lvl1pPr marL="0" marR="0" lvl="0" indent="0" algn="l" rtl="0">
              <a:spcBef>
                <a:spcPts val="0"/>
              </a:spcBef>
              <a:buClr>
                <a:schemeClr val="lt2"/>
              </a:buClr>
              <a:buFont typeface="Questrial"/>
              <a:buNone/>
              <a:defRPr sz="42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139" name="Shape 139"/>
          <p:cNvSpPr txBox="1">
            <a:spLocks noGrp="1"/>
          </p:cNvSpPr>
          <p:nvPr>
            <p:ph type="body" idx="1"/>
          </p:nvPr>
        </p:nvSpPr>
        <p:spPr>
          <a:xfrm rot="5400000">
            <a:off x="1679574" y="-139698"/>
            <a:ext cx="5368924" cy="7423149"/>
          </a:xfrm>
          <a:prstGeom prst="rect">
            <a:avLst/>
          </a:prstGeom>
          <a:noFill/>
          <a:ln>
            <a:noFill/>
          </a:ln>
        </p:spPr>
        <p:txBody>
          <a:bodyPr lIns="91425" tIns="91425" rIns="91425" bIns="91425" anchor="t" anchorCtr="0"/>
          <a:lstStyle>
            <a:lvl1pPr marL="342900" marR="0" lvl="0" indent="-241300" algn="l" rtl="0">
              <a:spcBef>
                <a:spcPts val="1000"/>
              </a:spcBef>
              <a:spcAft>
                <a:spcPts val="0"/>
              </a:spcAft>
              <a:buClr>
                <a:srgbClr val="86D1D8"/>
              </a:buClr>
              <a:buSzPct val="80000"/>
              <a:buFont typeface="Noto Sans Symbols"/>
              <a:buChar char="●"/>
              <a:defRPr sz="2000" b="0" i="0" u="none" strike="noStrike" cap="none">
                <a:solidFill>
                  <a:schemeClr val="lt1"/>
                </a:solidFill>
                <a:latin typeface="Questrial"/>
                <a:ea typeface="Questrial"/>
                <a:cs typeface="Questrial"/>
                <a:sym typeface="Questrial"/>
              </a:defRPr>
            </a:lvl1pPr>
            <a:lvl2pPr marL="742950" marR="0" lvl="1" indent="-194309" algn="l" rtl="0">
              <a:spcBef>
                <a:spcPts val="1000"/>
              </a:spcBef>
              <a:spcAft>
                <a:spcPts val="0"/>
              </a:spcAft>
              <a:buClr>
                <a:srgbClr val="86D1D8"/>
              </a:buClr>
              <a:buSzPct val="79999"/>
              <a:buFont typeface="Noto Sans Symbols"/>
              <a:buChar char="●"/>
              <a:defRPr sz="1800" b="0" i="0" u="none" strike="noStrike" cap="none">
                <a:solidFill>
                  <a:schemeClr val="lt1"/>
                </a:solidFill>
                <a:latin typeface="Questrial"/>
                <a:ea typeface="Questrial"/>
                <a:cs typeface="Questrial"/>
                <a:sym typeface="Questrial"/>
              </a:defRPr>
            </a:lvl2pPr>
            <a:lvl3pPr marL="1143000" marR="0" lvl="2" indent="-147319" algn="l" rtl="0">
              <a:spcBef>
                <a:spcPts val="1000"/>
              </a:spcBef>
              <a:spcAft>
                <a:spcPts val="0"/>
              </a:spcAft>
              <a:buClr>
                <a:srgbClr val="86D1D8"/>
              </a:buClr>
              <a:buSzPct val="80000"/>
              <a:buFont typeface="Noto Sans Symbols"/>
              <a:buChar char="●"/>
              <a:defRPr sz="1600" b="0" i="0" u="none" strike="noStrike" cap="none">
                <a:solidFill>
                  <a:schemeClr val="lt1"/>
                </a:solidFill>
                <a:latin typeface="Questrial"/>
                <a:ea typeface="Questrial"/>
                <a:cs typeface="Questrial"/>
                <a:sym typeface="Questrial"/>
              </a:defRPr>
            </a:lvl3pPr>
            <a:lvl4pPr marL="1600200" marR="0" lvl="3" indent="-157480"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4pPr>
            <a:lvl5pPr marL="2057400" marR="0" lvl="4"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5pPr>
            <a:lvl6pPr marL="2506000" marR="0" lvl="5" indent="-1615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6pPr>
            <a:lvl7pPr marL="2971800" marR="0" lvl="6"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7pPr>
            <a:lvl8pPr marL="3429000" marR="0" lvl="7"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8pPr>
            <a:lvl9pPr marL="3886200" marR="0" lvl="8"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9pPr>
          </a:lstStyle>
          <a:p>
            <a:endParaRPr/>
          </a:p>
        </p:txBody>
      </p:sp>
      <p:sp>
        <p:nvSpPr>
          <p:cNvPr id="140" name="Shape 140"/>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41" name="Shape 141"/>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42" name="Shape 142"/>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1154955" y="2861733"/>
            <a:ext cx="8825657" cy="1915646"/>
          </a:xfrm>
          <a:prstGeom prst="rect">
            <a:avLst/>
          </a:prstGeom>
          <a:noFill/>
          <a:ln>
            <a:noFill/>
          </a:ln>
        </p:spPr>
        <p:txBody>
          <a:bodyPr lIns="91425" tIns="91425" rIns="91425" bIns="91425" anchor="b" anchorCtr="0"/>
          <a:lstStyle>
            <a:lvl1pPr marL="0" marR="0" lvl="0" indent="0" algn="l" rtl="0">
              <a:spcBef>
                <a:spcPts val="0"/>
              </a:spcBef>
              <a:buClr>
                <a:schemeClr val="lt2"/>
              </a:buClr>
              <a:buFont typeface="Questrial"/>
              <a:buNone/>
              <a:defRPr sz="40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25" name="Shape 25"/>
          <p:cNvSpPr txBox="1">
            <a:spLocks noGrp="1"/>
          </p:cNvSpPr>
          <p:nvPr>
            <p:ph type="body" idx="1"/>
          </p:nvPr>
        </p:nvSpPr>
        <p:spPr>
          <a:xfrm>
            <a:off x="1154954" y="4777380"/>
            <a:ext cx="8825657" cy="860399"/>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2000" b="0" i="0" u="none" strike="noStrike" cap="none">
                <a:solidFill>
                  <a:srgbClr val="86D1D8"/>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8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9pPr>
          </a:lstStyle>
          <a:p>
            <a:endParaRPr/>
          </a:p>
        </p:txBody>
      </p:sp>
      <p:sp>
        <p:nvSpPr>
          <p:cNvPr id="26" name="Shape 26"/>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u="none" strike="noStrike" cap="none">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27" name="Shape 27"/>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28" name="Shape 28"/>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u="none" strike="noStrike" cap="none">
                <a:solidFill>
                  <a:schemeClr val="lt1"/>
                </a:solidFill>
                <a:latin typeface="Questrial"/>
                <a:ea typeface="Questrial"/>
                <a:cs typeface="Questrial"/>
                <a:sym typeface="Questrial"/>
              </a:rPr>
              <a:t>‹#›</a:t>
            </a:fld>
            <a:endParaRPr lang="en-US" sz="2800" b="0" i="0" u="none" strike="noStrike" cap="none">
              <a:solidFill>
                <a:schemeClr val="lt1"/>
              </a:solidFill>
              <a:latin typeface="Questrial"/>
              <a:ea typeface="Questrial"/>
              <a:cs typeface="Questrial"/>
              <a:sym typeface="Quest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646110" y="452718"/>
            <a:ext cx="9404723" cy="1400530"/>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Questrial"/>
              <a:buNone/>
              <a:defRPr sz="42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31" name="Shape 31"/>
          <p:cNvSpPr txBox="1">
            <a:spLocks noGrp="1"/>
          </p:cNvSpPr>
          <p:nvPr>
            <p:ph type="body" idx="1"/>
          </p:nvPr>
        </p:nvSpPr>
        <p:spPr>
          <a:xfrm>
            <a:off x="1103312" y="2052917"/>
            <a:ext cx="8946541" cy="4195480"/>
          </a:xfrm>
          <a:prstGeom prst="rect">
            <a:avLst/>
          </a:prstGeom>
          <a:noFill/>
          <a:ln>
            <a:noFill/>
          </a:ln>
        </p:spPr>
        <p:txBody>
          <a:bodyPr lIns="91425" tIns="91425" rIns="91425" bIns="91425" anchor="t" anchorCtr="0"/>
          <a:lstStyle>
            <a:lvl1pPr marL="342900" marR="0" lvl="0" indent="-241300" algn="l" rtl="0">
              <a:spcBef>
                <a:spcPts val="1000"/>
              </a:spcBef>
              <a:spcAft>
                <a:spcPts val="0"/>
              </a:spcAft>
              <a:buClr>
                <a:srgbClr val="86D1D8"/>
              </a:buClr>
              <a:buSzPct val="80000"/>
              <a:buFont typeface="Noto Sans Symbols"/>
              <a:buChar char="●"/>
              <a:defRPr sz="2000" b="0" i="0" u="none" strike="noStrike" cap="none">
                <a:solidFill>
                  <a:schemeClr val="lt1"/>
                </a:solidFill>
                <a:latin typeface="Questrial"/>
                <a:ea typeface="Questrial"/>
                <a:cs typeface="Questrial"/>
                <a:sym typeface="Questrial"/>
              </a:defRPr>
            </a:lvl1pPr>
            <a:lvl2pPr marL="742950" marR="0" lvl="1" indent="-194309" algn="l" rtl="0">
              <a:spcBef>
                <a:spcPts val="1000"/>
              </a:spcBef>
              <a:spcAft>
                <a:spcPts val="0"/>
              </a:spcAft>
              <a:buClr>
                <a:srgbClr val="86D1D8"/>
              </a:buClr>
              <a:buSzPct val="79999"/>
              <a:buFont typeface="Noto Sans Symbols"/>
              <a:buChar char="●"/>
              <a:defRPr sz="1800" b="0" i="0" u="none" strike="noStrike" cap="none">
                <a:solidFill>
                  <a:schemeClr val="lt1"/>
                </a:solidFill>
                <a:latin typeface="Questrial"/>
                <a:ea typeface="Questrial"/>
                <a:cs typeface="Questrial"/>
                <a:sym typeface="Questrial"/>
              </a:defRPr>
            </a:lvl2pPr>
            <a:lvl3pPr marL="1143000" marR="0" lvl="2" indent="-147319" algn="l" rtl="0">
              <a:spcBef>
                <a:spcPts val="1000"/>
              </a:spcBef>
              <a:spcAft>
                <a:spcPts val="0"/>
              </a:spcAft>
              <a:buClr>
                <a:srgbClr val="86D1D8"/>
              </a:buClr>
              <a:buSzPct val="80000"/>
              <a:buFont typeface="Noto Sans Symbols"/>
              <a:buChar char="●"/>
              <a:defRPr sz="1600" b="0" i="0" u="none" strike="noStrike" cap="none">
                <a:solidFill>
                  <a:schemeClr val="lt1"/>
                </a:solidFill>
                <a:latin typeface="Questrial"/>
                <a:ea typeface="Questrial"/>
                <a:cs typeface="Questrial"/>
                <a:sym typeface="Questrial"/>
              </a:defRPr>
            </a:lvl3pPr>
            <a:lvl4pPr marL="1600200" marR="0" lvl="3" indent="-157480"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4pPr>
            <a:lvl5pPr marL="2057400" marR="0" lvl="4"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5pPr>
            <a:lvl6pPr marL="2506000" marR="0" lvl="5" indent="-1615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6pPr>
            <a:lvl7pPr marL="2971800" marR="0" lvl="6"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7pPr>
            <a:lvl8pPr marL="3429000" marR="0" lvl="7"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8pPr>
            <a:lvl9pPr marL="3886200" marR="0" lvl="8"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9pPr>
          </a:lstStyle>
          <a:p>
            <a:endParaRPr/>
          </a:p>
        </p:txBody>
      </p:sp>
      <p:sp>
        <p:nvSpPr>
          <p:cNvPr id="32" name="Shape 32"/>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u="none" strike="noStrike" cap="none">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33" name="Shape 33"/>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34" name="Shape 34"/>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u="none" strike="noStrike" cap="none">
                <a:solidFill>
                  <a:schemeClr val="lt1"/>
                </a:solidFill>
                <a:latin typeface="Questrial"/>
                <a:ea typeface="Questrial"/>
                <a:cs typeface="Questrial"/>
                <a:sym typeface="Questrial"/>
              </a:rPr>
              <a:t>‹#›</a:t>
            </a:fld>
            <a:endParaRPr lang="en-US" sz="2800" b="0" i="0" u="none" strike="noStrike" cap="none">
              <a:solidFill>
                <a:schemeClr val="lt1"/>
              </a:solidFill>
              <a:latin typeface="Questrial"/>
              <a:ea typeface="Questrial"/>
              <a:cs typeface="Questrial"/>
              <a:sym typeface="Quest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646110" y="452718"/>
            <a:ext cx="9404723" cy="1400530"/>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Questrial"/>
              <a:buNone/>
              <a:defRPr sz="42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37" name="Shape 37"/>
          <p:cNvSpPr txBox="1">
            <a:spLocks noGrp="1"/>
          </p:cNvSpPr>
          <p:nvPr>
            <p:ph type="body" idx="1"/>
          </p:nvPr>
        </p:nvSpPr>
        <p:spPr>
          <a:xfrm>
            <a:off x="1103312" y="1905000"/>
            <a:ext cx="4396337" cy="576262"/>
          </a:xfrm>
          <a:prstGeom prst="rect">
            <a:avLst/>
          </a:prstGeom>
          <a:noFill/>
          <a:ln>
            <a:noFill/>
          </a:ln>
        </p:spPr>
        <p:txBody>
          <a:bodyPr lIns="91425" tIns="91425" rIns="91425" bIns="91425" anchor="b" anchorCtr="0"/>
          <a:lstStyle>
            <a:lvl1pPr marL="0" marR="0" lvl="0" indent="0" algn="l" rtl="0">
              <a:spcBef>
                <a:spcPts val="1000"/>
              </a:spcBef>
              <a:spcAft>
                <a:spcPts val="0"/>
              </a:spcAft>
              <a:buClr>
                <a:srgbClr val="86D1D8"/>
              </a:buClr>
              <a:buFont typeface="Noto Sans Symbols"/>
              <a:buNone/>
              <a:defRPr sz="2400" b="0" i="0" u="none" strike="noStrike" cap="none">
                <a:solidFill>
                  <a:srgbClr val="86D1D8"/>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2000" b="1"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800" b="1"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9pPr>
          </a:lstStyle>
          <a:p>
            <a:endParaRPr/>
          </a:p>
        </p:txBody>
      </p:sp>
      <p:sp>
        <p:nvSpPr>
          <p:cNvPr id="38" name="Shape 38"/>
          <p:cNvSpPr txBox="1">
            <a:spLocks noGrp="1"/>
          </p:cNvSpPr>
          <p:nvPr>
            <p:ph type="body" idx="2"/>
          </p:nvPr>
        </p:nvSpPr>
        <p:spPr>
          <a:xfrm>
            <a:off x="1103312" y="2514600"/>
            <a:ext cx="4396339" cy="3741738"/>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rgbClr val="86D1D8"/>
              </a:buClr>
              <a:buSzPct val="79999"/>
              <a:buFont typeface="Noto Sans Symbols"/>
              <a:buChar char="●"/>
              <a:defRPr sz="1800" b="0" i="0" u="none" strike="noStrike" cap="none">
                <a:solidFill>
                  <a:schemeClr val="lt1"/>
                </a:solidFill>
                <a:latin typeface="Questrial"/>
                <a:ea typeface="Questrial"/>
                <a:cs typeface="Questrial"/>
                <a:sym typeface="Questrial"/>
              </a:defRPr>
            </a:lvl1pPr>
            <a:lvl2pPr marL="742950" marR="0" lvl="1" indent="-204469" algn="l" rtl="0">
              <a:spcBef>
                <a:spcPts val="1000"/>
              </a:spcBef>
              <a:spcAft>
                <a:spcPts val="0"/>
              </a:spcAft>
              <a:buClr>
                <a:srgbClr val="86D1D8"/>
              </a:buClr>
              <a:buSzPct val="80000"/>
              <a:buFont typeface="Noto Sans Symbols"/>
              <a:buChar char="●"/>
              <a:defRPr sz="1600" b="0" i="0" u="none" strike="noStrike" cap="none">
                <a:solidFill>
                  <a:schemeClr val="lt1"/>
                </a:solidFill>
                <a:latin typeface="Questrial"/>
                <a:ea typeface="Questrial"/>
                <a:cs typeface="Questrial"/>
                <a:sym typeface="Questrial"/>
              </a:defRPr>
            </a:lvl2pPr>
            <a:lvl3pPr marL="1143000" marR="0" lvl="2" indent="-157480"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3pPr>
            <a:lvl4pPr marL="1600200" marR="0" lvl="3"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4pPr>
            <a:lvl5pPr marL="2057400" marR="0" lvl="4"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5pPr>
            <a:lvl6pPr marL="2506000" marR="0" lvl="5" indent="-1717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6pPr>
            <a:lvl7pPr marL="2971800" marR="0" lvl="6"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7pPr>
            <a:lvl8pPr marL="3429000" marR="0" lvl="7" indent="-167640"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8pPr>
            <a:lvl9pPr marL="3886200" marR="0" lvl="8" indent="-167640"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9pPr>
          </a:lstStyle>
          <a:p>
            <a:endParaRPr/>
          </a:p>
        </p:txBody>
      </p:sp>
      <p:sp>
        <p:nvSpPr>
          <p:cNvPr id="39" name="Shape 39"/>
          <p:cNvSpPr txBox="1">
            <a:spLocks noGrp="1"/>
          </p:cNvSpPr>
          <p:nvPr>
            <p:ph type="body" idx="3"/>
          </p:nvPr>
        </p:nvSpPr>
        <p:spPr>
          <a:xfrm>
            <a:off x="5654494" y="1905000"/>
            <a:ext cx="4396339" cy="576262"/>
          </a:xfrm>
          <a:prstGeom prst="rect">
            <a:avLst/>
          </a:prstGeom>
          <a:noFill/>
          <a:ln>
            <a:noFill/>
          </a:ln>
        </p:spPr>
        <p:txBody>
          <a:bodyPr lIns="91425" tIns="91425" rIns="91425" bIns="91425" anchor="b" anchorCtr="0"/>
          <a:lstStyle>
            <a:lvl1pPr marL="0" marR="0" lvl="0" indent="0" algn="l" rtl="0">
              <a:spcBef>
                <a:spcPts val="1000"/>
              </a:spcBef>
              <a:spcAft>
                <a:spcPts val="0"/>
              </a:spcAft>
              <a:buClr>
                <a:srgbClr val="86D1D8"/>
              </a:buClr>
              <a:buFont typeface="Noto Sans Symbols"/>
              <a:buNone/>
              <a:defRPr sz="2400" b="0" i="0" u="none" strike="noStrike" cap="none">
                <a:solidFill>
                  <a:srgbClr val="86D1D8"/>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2000" b="1"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800" b="1"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1" i="0" u="none" strike="noStrike" cap="none">
                <a:solidFill>
                  <a:schemeClr val="lt1"/>
                </a:solidFill>
                <a:latin typeface="Questrial"/>
                <a:ea typeface="Questrial"/>
                <a:cs typeface="Questrial"/>
                <a:sym typeface="Questrial"/>
              </a:defRPr>
            </a:lvl9pPr>
          </a:lstStyle>
          <a:p>
            <a:endParaRPr/>
          </a:p>
        </p:txBody>
      </p:sp>
      <p:sp>
        <p:nvSpPr>
          <p:cNvPr id="40" name="Shape 40"/>
          <p:cNvSpPr txBox="1">
            <a:spLocks noGrp="1"/>
          </p:cNvSpPr>
          <p:nvPr>
            <p:ph type="body" idx="4"/>
          </p:nvPr>
        </p:nvSpPr>
        <p:spPr>
          <a:xfrm>
            <a:off x="5654494" y="2514600"/>
            <a:ext cx="4396339" cy="3741738"/>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rgbClr val="86D1D8"/>
              </a:buClr>
              <a:buSzPct val="79999"/>
              <a:buFont typeface="Noto Sans Symbols"/>
              <a:buChar char="●"/>
              <a:defRPr sz="1800" b="0" i="0" u="none" strike="noStrike" cap="none">
                <a:solidFill>
                  <a:schemeClr val="lt1"/>
                </a:solidFill>
                <a:latin typeface="Questrial"/>
                <a:ea typeface="Questrial"/>
                <a:cs typeface="Questrial"/>
                <a:sym typeface="Questrial"/>
              </a:defRPr>
            </a:lvl1pPr>
            <a:lvl2pPr marL="742950" marR="0" lvl="1" indent="-204469" algn="l" rtl="0">
              <a:spcBef>
                <a:spcPts val="1000"/>
              </a:spcBef>
              <a:spcAft>
                <a:spcPts val="0"/>
              </a:spcAft>
              <a:buClr>
                <a:srgbClr val="86D1D8"/>
              </a:buClr>
              <a:buSzPct val="80000"/>
              <a:buFont typeface="Noto Sans Symbols"/>
              <a:buChar char="●"/>
              <a:defRPr sz="1600" b="0" i="0" u="none" strike="noStrike" cap="none">
                <a:solidFill>
                  <a:schemeClr val="lt1"/>
                </a:solidFill>
                <a:latin typeface="Questrial"/>
                <a:ea typeface="Questrial"/>
                <a:cs typeface="Questrial"/>
                <a:sym typeface="Questrial"/>
              </a:defRPr>
            </a:lvl2pPr>
            <a:lvl3pPr marL="1143000" marR="0" lvl="2" indent="-157480"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3pPr>
            <a:lvl4pPr marL="1600200" marR="0" lvl="3"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4pPr>
            <a:lvl5pPr marL="2057400" marR="0" lvl="4"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5pPr>
            <a:lvl6pPr marL="2506000" marR="0" lvl="5" indent="-1717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6pPr>
            <a:lvl7pPr marL="2971800" marR="0" lvl="6"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7pPr>
            <a:lvl8pPr marL="3429000" marR="0" lvl="7" indent="-167640"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8pPr>
            <a:lvl9pPr marL="3886200" marR="0" lvl="8" indent="-167640"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9pPr>
          </a:lstStyle>
          <a:p>
            <a:endParaRPr/>
          </a:p>
        </p:txBody>
      </p:sp>
      <p:sp>
        <p:nvSpPr>
          <p:cNvPr id="41" name="Shape 41"/>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42" name="Shape 42"/>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43" name="Shape 43"/>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646110" y="452718"/>
            <a:ext cx="9404723" cy="1400530"/>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Questrial"/>
              <a:buNone/>
              <a:defRPr sz="42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46" name="Shape 46"/>
          <p:cNvSpPr txBox="1">
            <a:spLocks noGrp="1"/>
          </p:cNvSpPr>
          <p:nvPr>
            <p:ph type="body" idx="1"/>
          </p:nvPr>
        </p:nvSpPr>
        <p:spPr>
          <a:xfrm>
            <a:off x="1103312" y="2060575"/>
            <a:ext cx="4396339" cy="4195763"/>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rgbClr val="86D1D8"/>
              </a:buClr>
              <a:buSzPct val="79999"/>
              <a:buFont typeface="Noto Sans Symbols"/>
              <a:buChar char="●"/>
              <a:defRPr sz="1800" b="0" i="0" u="none" strike="noStrike" cap="none">
                <a:solidFill>
                  <a:schemeClr val="lt1"/>
                </a:solidFill>
                <a:latin typeface="Questrial"/>
                <a:ea typeface="Questrial"/>
                <a:cs typeface="Questrial"/>
                <a:sym typeface="Questrial"/>
              </a:defRPr>
            </a:lvl1pPr>
            <a:lvl2pPr marL="742950" marR="0" lvl="1" indent="-204469" algn="l" rtl="0">
              <a:spcBef>
                <a:spcPts val="1000"/>
              </a:spcBef>
              <a:spcAft>
                <a:spcPts val="0"/>
              </a:spcAft>
              <a:buClr>
                <a:srgbClr val="86D1D8"/>
              </a:buClr>
              <a:buSzPct val="80000"/>
              <a:buFont typeface="Noto Sans Symbols"/>
              <a:buChar char="●"/>
              <a:defRPr sz="1600" b="0" i="0" u="none" strike="noStrike" cap="none">
                <a:solidFill>
                  <a:schemeClr val="lt1"/>
                </a:solidFill>
                <a:latin typeface="Questrial"/>
                <a:ea typeface="Questrial"/>
                <a:cs typeface="Questrial"/>
                <a:sym typeface="Questrial"/>
              </a:defRPr>
            </a:lvl2pPr>
            <a:lvl3pPr marL="1143000" marR="0" lvl="2" indent="-157480"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3pPr>
            <a:lvl4pPr marL="1600200" marR="0" lvl="3"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4pPr>
            <a:lvl5pPr marL="2057400" marR="0" lvl="4"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5pPr>
            <a:lvl6pPr marL="2506000" marR="0" lvl="5" indent="-1717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6pPr>
            <a:lvl7pPr marL="2971800" marR="0" lvl="6"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7pPr>
            <a:lvl8pPr marL="3429000" marR="0" lvl="7" indent="-167640"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8pPr>
            <a:lvl9pPr marL="3886200" marR="0" lvl="8" indent="-167640"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9pPr>
          </a:lstStyle>
          <a:p>
            <a:endParaRPr/>
          </a:p>
        </p:txBody>
      </p:sp>
      <p:sp>
        <p:nvSpPr>
          <p:cNvPr id="47" name="Shape 47"/>
          <p:cNvSpPr txBox="1">
            <a:spLocks noGrp="1"/>
          </p:cNvSpPr>
          <p:nvPr>
            <p:ph type="body" idx="2"/>
          </p:nvPr>
        </p:nvSpPr>
        <p:spPr>
          <a:xfrm>
            <a:off x="5654492" y="2056091"/>
            <a:ext cx="4396340" cy="4200244"/>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rgbClr val="86D1D8"/>
              </a:buClr>
              <a:buSzPct val="79999"/>
              <a:buFont typeface="Noto Sans Symbols"/>
              <a:buChar char="●"/>
              <a:defRPr sz="1800" b="0" i="0" u="none" strike="noStrike" cap="none">
                <a:solidFill>
                  <a:schemeClr val="lt1"/>
                </a:solidFill>
                <a:latin typeface="Questrial"/>
                <a:ea typeface="Questrial"/>
                <a:cs typeface="Questrial"/>
                <a:sym typeface="Questrial"/>
              </a:defRPr>
            </a:lvl1pPr>
            <a:lvl2pPr marL="742950" marR="0" lvl="1" indent="-204469" algn="l" rtl="0">
              <a:spcBef>
                <a:spcPts val="1000"/>
              </a:spcBef>
              <a:spcAft>
                <a:spcPts val="0"/>
              </a:spcAft>
              <a:buClr>
                <a:srgbClr val="86D1D8"/>
              </a:buClr>
              <a:buSzPct val="80000"/>
              <a:buFont typeface="Noto Sans Symbols"/>
              <a:buChar char="●"/>
              <a:defRPr sz="1600" b="0" i="0" u="none" strike="noStrike" cap="none">
                <a:solidFill>
                  <a:schemeClr val="lt1"/>
                </a:solidFill>
                <a:latin typeface="Questrial"/>
                <a:ea typeface="Questrial"/>
                <a:cs typeface="Questrial"/>
                <a:sym typeface="Questrial"/>
              </a:defRPr>
            </a:lvl2pPr>
            <a:lvl3pPr marL="1143000" marR="0" lvl="2" indent="-157480"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3pPr>
            <a:lvl4pPr marL="1600200" marR="0" lvl="3"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4pPr>
            <a:lvl5pPr marL="2057400" marR="0" lvl="4"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5pPr>
            <a:lvl6pPr marL="2506000" marR="0" lvl="5" indent="-1717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6pPr>
            <a:lvl7pPr marL="2971800" marR="0" lvl="6" indent="-167639"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7pPr>
            <a:lvl8pPr marL="3429000" marR="0" lvl="7" indent="-167640"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8pPr>
            <a:lvl9pPr marL="3886200" marR="0" lvl="8" indent="-167640" algn="l" rtl="0">
              <a:spcBef>
                <a:spcPts val="1000"/>
              </a:spcBef>
              <a:spcAft>
                <a:spcPts val="0"/>
              </a:spcAft>
              <a:buClr>
                <a:srgbClr val="86D1D8"/>
              </a:buClr>
              <a:buSzPct val="80000"/>
              <a:buFont typeface="Noto Sans Symbols"/>
              <a:buChar char="●"/>
              <a:defRPr sz="1200" b="0" i="0" u="none" strike="noStrike" cap="none">
                <a:solidFill>
                  <a:schemeClr val="lt1"/>
                </a:solidFill>
                <a:latin typeface="Questrial"/>
                <a:ea typeface="Questrial"/>
                <a:cs typeface="Questrial"/>
                <a:sym typeface="Questrial"/>
              </a:defRPr>
            </a:lvl9pPr>
          </a:lstStyle>
          <a:p>
            <a:endParaRPr/>
          </a:p>
        </p:txBody>
      </p:sp>
      <p:sp>
        <p:nvSpPr>
          <p:cNvPr id="48" name="Shape 48"/>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49" name="Shape 49"/>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50" name="Shape 50"/>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1"/>
        <p:cNvGrpSpPr/>
        <p:nvPr/>
      </p:nvGrpSpPr>
      <p:grpSpPr>
        <a:xfrm>
          <a:off x="0" y="0"/>
          <a:ext cx="0" cy="0"/>
          <a:chOff x="0" y="0"/>
          <a:chExt cx="0" cy="0"/>
        </a:xfrm>
      </p:grpSpPr>
      <p:sp>
        <p:nvSpPr>
          <p:cNvPr id="52" name="Shape 52"/>
          <p:cNvSpPr txBox="1">
            <a:spLocks noGrp="1"/>
          </p:cNvSpPr>
          <p:nvPr>
            <p:ph type="title"/>
          </p:nvPr>
        </p:nvSpPr>
        <p:spPr>
          <a:xfrm>
            <a:off x="646110" y="452718"/>
            <a:ext cx="9404723" cy="1400530"/>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Questrial"/>
              <a:buNone/>
              <a:defRPr sz="42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53" name="Shape 53"/>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54" name="Shape 54"/>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55" name="Shape 55"/>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58" name="Shape 58"/>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59" name="Shape 59"/>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154953" y="1447800"/>
            <a:ext cx="3401063" cy="1447800"/>
          </a:xfrm>
          <a:prstGeom prst="rect">
            <a:avLst/>
          </a:prstGeom>
          <a:noFill/>
          <a:ln>
            <a:noFill/>
          </a:ln>
        </p:spPr>
        <p:txBody>
          <a:bodyPr lIns="91425" tIns="91425" rIns="91425" bIns="91425" anchor="b" anchorCtr="0"/>
          <a:lstStyle>
            <a:lvl1pPr marL="0" marR="0" lvl="0" indent="0" algn="l" rtl="0">
              <a:spcBef>
                <a:spcPts val="0"/>
              </a:spcBef>
              <a:buClr>
                <a:schemeClr val="lt2"/>
              </a:buClr>
              <a:buFont typeface="Questrial"/>
              <a:buNone/>
              <a:defRPr sz="24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62" name="Shape 62"/>
          <p:cNvSpPr txBox="1">
            <a:spLocks noGrp="1"/>
          </p:cNvSpPr>
          <p:nvPr>
            <p:ph type="body" idx="1"/>
          </p:nvPr>
        </p:nvSpPr>
        <p:spPr>
          <a:xfrm>
            <a:off x="4784616" y="1447800"/>
            <a:ext cx="5195997" cy="4572000"/>
          </a:xfrm>
          <a:prstGeom prst="rect">
            <a:avLst/>
          </a:prstGeom>
          <a:noFill/>
          <a:ln>
            <a:noFill/>
          </a:ln>
        </p:spPr>
        <p:txBody>
          <a:bodyPr lIns="91425" tIns="91425" rIns="91425" bIns="91425" anchor="ctr" anchorCtr="0"/>
          <a:lstStyle>
            <a:lvl1pPr marL="342900" marR="0" lvl="0" indent="-241300" algn="l" rtl="0">
              <a:spcBef>
                <a:spcPts val="1000"/>
              </a:spcBef>
              <a:spcAft>
                <a:spcPts val="0"/>
              </a:spcAft>
              <a:buClr>
                <a:srgbClr val="86D1D8"/>
              </a:buClr>
              <a:buSzPct val="80000"/>
              <a:buFont typeface="Noto Sans Symbols"/>
              <a:buChar char="●"/>
              <a:defRPr sz="2000" b="0" i="0" u="none" strike="noStrike" cap="none">
                <a:solidFill>
                  <a:schemeClr val="lt1"/>
                </a:solidFill>
                <a:latin typeface="Questrial"/>
                <a:ea typeface="Questrial"/>
                <a:cs typeface="Questrial"/>
                <a:sym typeface="Questrial"/>
              </a:defRPr>
            </a:lvl1pPr>
            <a:lvl2pPr marL="742950" marR="0" lvl="1" indent="-194309" algn="l" rtl="0">
              <a:spcBef>
                <a:spcPts val="1000"/>
              </a:spcBef>
              <a:spcAft>
                <a:spcPts val="0"/>
              </a:spcAft>
              <a:buClr>
                <a:srgbClr val="86D1D8"/>
              </a:buClr>
              <a:buSzPct val="79999"/>
              <a:buFont typeface="Noto Sans Symbols"/>
              <a:buChar char="●"/>
              <a:defRPr sz="1800" b="0" i="0" u="none" strike="noStrike" cap="none">
                <a:solidFill>
                  <a:schemeClr val="lt1"/>
                </a:solidFill>
                <a:latin typeface="Questrial"/>
                <a:ea typeface="Questrial"/>
                <a:cs typeface="Questrial"/>
                <a:sym typeface="Questrial"/>
              </a:defRPr>
            </a:lvl2pPr>
            <a:lvl3pPr marL="1143000" marR="0" lvl="2" indent="-147319" algn="l" rtl="0">
              <a:spcBef>
                <a:spcPts val="1000"/>
              </a:spcBef>
              <a:spcAft>
                <a:spcPts val="0"/>
              </a:spcAft>
              <a:buClr>
                <a:srgbClr val="86D1D8"/>
              </a:buClr>
              <a:buSzPct val="80000"/>
              <a:buFont typeface="Noto Sans Symbols"/>
              <a:buChar char="●"/>
              <a:defRPr sz="1600" b="0" i="0" u="none" strike="noStrike" cap="none">
                <a:solidFill>
                  <a:schemeClr val="lt1"/>
                </a:solidFill>
                <a:latin typeface="Questrial"/>
                <a:ea typeface="Questrial"/>
                <a:cs typeface="Questrial"/>
                <a:sym typeface="Questrial"/>
              </a:defRPr>
            </a:lvl3pPr>
            <a:lvl4pPr marL="1600200" marR="0" lvl="3" indent="-157480"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4pPr>
            <a:lvl5pPr marL="2057400" marR="0" lvl="4"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5pPr>
            <a:lvl6pPr marL="2506000" marR="0" lvl="5" indent="-1615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6pPr>
            <a:lvl7pPr marL="2971800" marR="0" lvl="6"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7pPr>
            <a:lvl8pPr marL="3429000" marR="0" lvl="7"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8pPr>
            <a:lvl9pPr marL="3886200" marR="0" lvl="8"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9pPr>
          </a:lstStyle>
          <a:p>
            <a:endParaRPr/>
          </a:p>
        </p:txBody>
      </p:sp>
      <p:sp>
        <p:nvSpPr>
          <p:cNvPr id="63" name="Shape 63"/>
          <p:cNvSpPr txBox="1">
            <a:spLocks noGrp="1"/>
          </p:cNvSpPr>
          <p:nvPr>
            <p:ph type="body" idx="2"/>
          </p:nvPr>
        </p:nvSpPr>
        <p:spPr>
          <a:xfrm>
            <a:off x="1154953" y="3129280"/>
            <a:ext cx="3401062" cy="2895598"/>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sp>
        <p:nvSpPr>
          <p:cNvPr id="64" name="Shape 64"/>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65" name="Shape 65"/>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66" name="Shape 66"/>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1153907" y="1854191"/>
            <a:ext cx="5092905" cy="1574808"/>
          </a:xfrm>
          <a:prstGeom prst="rect">
            <a:avLst/>
          </a:prstGeom>
          <a:noFill/>
          <a:ln>
            <a:noFill/>
          </a:ln>
        </p:spPr>
        <p:txBody>
          <a:bodyPr lIns="91425" tIns="91425" rIns="91425" bIns="91425" anchor="b" anchorCtr="0"/>
          <a:lstStyle>
            <a:lvl1pPr marL="0" marR="0" lvl="0" indent="0" algn="l" rtl="0">
              <a:spcBef>
                <a:spcPts val="0"/>
              </a:spcBef>
              <a:buClr>
                <a:schemeClr val="lt2"/>
              </a:buClr>
              <a:buFont typeface="Questrial"/>
              <a:buNone/>
              <a:defRPr sz="36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69" name="Shape 69"/>
          <p:cNvSpPr>
            <a:spLocks noGrp="1"/>
          </p:cNvSpPr>
          <p:nvPr>
            <p:ph type="pic" idx="2"/>
          </p:nvPr>
        </p:nvSpPr>
        <p:spPr>
          <a:xfrm>
            <a:off x="6949546" y="1143000"/>
            <a:ext cx="3200399" cy="4572000"/>
          </a:xfrm>
          <a:prstGeom prst="roundRect">
            <a:avLst>
              <a:gd name="adj" fmla="val 1858"/>
            </a:avLst>
          </a:prstGeom>
          <a:noFill/>
          <a:ln>
            <a:noFill/>
          </a:ln>
          <a:effectLst>
            <a:outerShdw blurRad="50799" dist="50800" dir="5400000" algn="tl" rotWithShape="0">
              <a:srgbClr val="000000">
                <a:alpha val="42745"/>
              </a:srgbClr>
            </a:outerShdw>
          </a:effectLst>
        </p:spPr>
        <p:txBody>
          <a:bodyPr lIns="91425" tIns="91425" rIns="91425" bIns="91425" anchor="t" anchorCtr="0"/>
          <a:lstStyle>
            <a:lvl1pPr marL="0" marR="0" lvl="0" indent="0" algn="ctr"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1600" b="0" i="0" u="none" strike="noStrike" cap="none">
                <a:solidFill>
                  <a:schemeClr val="lt1"/>
                </a:solidFill>
                <a:latin typeface="Questrial"/>
                <a:ea typeface="Questrial"/>
                <a:cs typeface="Questrial"/>
                <a:sym typeface="Questrial"/>
              </a:defRPr>
            </a:lvl9pPr>
          </a:lstStyle>
          <a:p>
            <a:endParaRPr/>
          </a:p>
        </p:txBody>
      </p:sp>
      <p:sp>
        <p:nvSpPr>
          <p:cNvPr id="70" name="Shape 70"/>
          <p:cNvSpPr txBox="1">
            <a:spLocks noGrp="1"/>
          </p:cNvSpPr>
          <p:nvPr>
            <p:ph type="body" idx="1"/>
          </p:nvPr>
        </p:nvSpPr>
        <p:spPr>
          <a:xfrm>
            <a:off x="1154954" y="3657600"/>
            <a:ext cx="5084979" cy="1371599"/>
          </a:xfrm>
          <a:prstGeom prst="rect">
            <a:avLst/>
          </a:prstGeom>
          <a:noFill/>
          <a:ln>
            <a:noFill/>
          </a:ln>
        </p:spPr>
        <p:txBody>
          <a:bodyPr lIns="91425" tIns="91425" rIns="91425" bIns="91425" anchor="t" anchorCtr="0"/>
          <a:lstStyle>
            <a:lvl1pPr marL="0" marR="0" lvl="0" indent="0" algn="l" rtl="0">
              <a:spcBef>
                <a:spcPts val="1000"/>
              </a:spcBef>
              <a:spcAft>
                <a:spcPts val="0"/>
              </a:spcAft>
              <a:buClr>
                <a:srgbClr val="86D1D8"/>
              </a:buClr>
              <a:buFont typeface="Noto Sans Symbols"/>
              <a:buNone/>
              <a:defRPr sz="1400" b="0" i="0" u="none" strike="noStrike" cap="none">
                <a:solidFill>
                  <a:schemeClr val="lt1"/>
                </a:solidFill>
                <a:latin typeface="Questrial"/>
                <a:ea typeface="Questrial"/>
                <a:cs typeface="Questrial"/>
                <a:sym typeface="Questrial"/>
              </a:defRPr>
            </a:lvl1pPr>
            <a:lvl2pPr marL="457200" marR="0" lvl="1" indent="0" algn="l" rtl="0">
              <a:spcBef>
                <a:spcPts val="1000"/>
              </a:spcBef>
              <a:spcAft>
                <a:spcPts val="0"/>
              </a:spcAft>
              <a:buClr>
                <a:srgbClr val="86D1D8"/>
              </a:buClr>
              <a:buFont typeface="Noto Sans Symbols"/>
              <a:buNone/>
              <a:defRPr sz="1200" b="0" i="0" u="none" strike="noStrike" cap="none">
                <a:solidFill>
                  <a:schemeClr val="lt1"/>
                </a:solidFill>
                <a:latin typeface="Questrial"/>
                <a:ea typeface="Questrial"/>
                <a:cs typeface="Questrial"/>
                <a:sym typeface="Questrial"/>
              </a:defRPr>
            </a:lvl2pPr>
            <a:lvl3pPr marL="914400" marR="0" lvl="2" indent="0" algn="l" rtl="0">
              <a:spcBef>
                <a:spcPts val="1000"/>
              </a:spcBef>
              <a:spcAft>
                <a:spcPts val="0"/>
              </a:spcAft>
              <a:buClr>
                <a:srgbClr val="86D1D8"/>
              </a:buClr>
              <a:buFont typeface="Noto Sans Symbols"/>
              <a:buNone/>
              <a:defRPr sz="1000" b="0" i="0" u="none" strike="noStrike" cap="none">
                <a:solidFill>
                  <a:schemeClr val="lt1"/>
                </a:solidFill>
                <a:latin typeface="Questrial"/>
                <a:ea typeface="Questrial"/>
                <a:cs typeface="Questrial"/>
                <a:sym typeface="Questrial"/>
              </a:defRPr>
            </a:lvl3pPr>
            <a:lvl4pPr marL="1371600" marR="0" lvl="3"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4pPr>
            <a:lvl5pPr marL="1828800" marR="0" lvl="4"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5pPr>
            <a:lvl6pPr marL="2286000" marR="0" lvl="5"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6pPr>
            <a:lvl7pPr marL="2743200" marR="0" lvl="6"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7pPr>
            <a:lvl8pPr marL="3200400" marR="0" lvl="7"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8pPr>
            <a:lvl9pPr marL="3657600" marR="0" lvl="8" indent="0" algn="l" rtl="0">
              <a:spcBef>
                <a:spcPts val="1000"/>
              </a:spcBef>
              <a:spcAft>
                <a:spcPts val="0"/>
              </a:spcAft>
              <a:buClr>
                <a:srgbClr val="86D1D8"/>
              </a:buClr>
              <a:buFont typeface="Noto Sans Symbols"/>
              <a:buNone/>
              <a:defRPr sz="900" b="0" i="0" u="none" strike="noStrike" cap="none">
                <a:solidFill>
                  <a:schemeClr val="lt1"/>
                </a:solidFill>
                <a:latin typeface="Questrial"/>
                <a:ea typeface="Questrial"/>
                <a:cs typeface="Questrial"/>
                <a:sym typeface="Questrial"/>
              </a:defRPr>
            </a:lvl9pPr>
          </a:lstStyle>
          <a:p>
            <a:endParaRPr/>
          </a:p>
        </p:txBody>
      </p:sp>
      <p:sp>
        <p:nvSpPr>
          <p:cNvPr id="71" name="Shape 71"/>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72" name="Shape 72"/>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73" name="Shape 73"/>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a:solidFill>
                  <a:schemeClr val="lt1"/>
                </a:solidFill>
                <a:latin typeface="Questrial"/>
                <a:ea typeface="Questrial"/>
                <a:cs typeface="Questrial"/>
                <a:sym typeface="Questrial"/>
              </a:rPr>
              <a:t>‹#›</a:t>
            </a:fld>
            <a:endParaRPr lang="en-US" sz="2800" b="0" i="0">
              <a:solidFill>
                <a:schemeClr val="lt1"/>
              </a:solidFill>
              <a:latin typeface="Questrial"/>
              <a:ea typeface="Questrial"/>
              <a:cs typeface="Questrial"/>
              <a:sym typeface="Quest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9">
            <a:alphaModFix/>
          </a:blip>
          <a:stretch>
            <a:fillRect/>
          </a:stretch>
        </a:blipFill>
        <a:effectLst/>
      </p:bgPr>
    </p:bg>
    <p:spTree>
      <p:nvGrpSpPr>
        <p:cNvPr id="1" name="Shape 5"/>
        <p:cNvGrpSpPr/>
        <p:nvPr/>
      </p:nvGrpSpPr>
      <p:grpSpPr>
        <a:xfrm>
          <a:off x="0" y="0"/>
          <a:ext cx="0" cy="0"/>
          <a:chOff x="0" y="0"/>
          <a:chExt cx="0" cy="0"/>
        </a:xfrm>
      </p:grpSpPr>
      <p:pic>
        <p:nvPicPr>
          <p:cNvPr id="6" name="Shape 6"/>
          <p:cNvPicPr preferRelativeResize="0"/>
          <p:nvPr/>
        </p:nvPicPr>
        <p:blipFill rotWithShape="1">
          <a:blip r:embed="rId20">
            <a:alphaModFix/>
          </a:blip>
          <a:srcRect l="3613"/>
          <a:stretch/>
        </p:blipFill>
        <p:spPr>
          <a:xfrm>
            <a:off x="0" y="2669684"/>
            <a:ext cx="4037012" cy="4188315"/>
          </a:xfrm>
          <a:prstGeom prst="rect">
            <a:avLst/>
          </a:prstGeom>
          <a:noFill/>
          <a:ln>
            <a:noFill/>
          </a:ln>
        </p:spPr>
      </p:pic>
      <p:pic>
        <p:nvPicPr>
          <p:cNvPr id="7" name="Shape 7"/>
          <p:cNvPicPr preferRelativeResize="0"/>
          <p:nvPr/>
        </p:nvPicPr>
        <p:blipFill rotWithShape="1">
          <a:blip r:embed="rId21">
            <a:alphaModFix/>
          </a:blip>
          <a:srcRect l="35640"/>
          <a:stretch/>
        </p:blipFill>
        <p:spPr>
          <a:xfrm>
            <a:off x="0" y="2892347"/>
            <a:ext cx="1522412" cy="2365453"/>
          </a:xfrm>
          <a:prstGeom prst="rect">
            <a:avLst/>
          </a:prstGeom>
          <a:noFill/>
          <a:ln>
            <a:noFill/>
          </a:ln>
        </p:spPr>
      </p:pic>
      <p:sp>
        <p:nvSpPr>
          <p:cNvPr id="8" name="Shape 8"/>
          <p:cNvSpPr/>
          <p:nvPr/>
        </p:nvSpPr>
        <p:spPr>
          <a:xfrm>
            <a:off x="8609011" y="1676400"/>
            <a:ext cx="2819400" cy="2819400"/>
          </a:xfrm>
          <a:prstGeom prst="ellipse">
            <a:avLst/>
          </a:prstGeom>
          <a:gradFill>
            <a:gsLst>
              <a:gs pos="0">
                <a:srgbClr val="4CB9C3">
                  <a:alpha val="6666"/>
                </a:srgbClr>
              </a:gs>
              <a:gs pos="36000">
                <a:srgbClr val="4CB9C3">
                  <a:alpha val="5882"/>
                </a:srgbClr>
              </a:gs>
              <a:gs pos="69000">
                <a:srgbClr val="4CB9C3">
                  <a:alpha val="0"/>
                </a:srgbClr>
              </a:gs>
              <a:gs pos="100000">
                <a:srgbClr val="4CB9C3">
                  <a:alpha val="0"/>
                </a:srgbClr>
              </a:gs>
            </a:gsLst>
            <a:path path="circle">
              <a:fillToRect l="50000" t="50000" r="50000" b="50000"/>
            </a:path>
            <a:tileRect/>
          </a:gradFill>
          <a:ln>
            <a:noFill/>
          </a:ln>
        </p:spPr>
        <p:txBody>
          <a:bodyPr lIns="91425" tIns="91425" rIns="91425" bIns="91425" anchor="ctr" anchorCtr="0">
            <a:noAutofit/>
          </a:bodyPr>
          <a:lstStyle/>
          <a:p>
            <a:pPr lvl="0">
              <a:spcBef>
                <a:spcPts val="0"/>
              </a:spcBef>
              <a:buNone/>
            </a:pPr>
            <a:endParaRPr/>
          </a:p>
        </p:txBody>
      </p:sp>
      <p:pic>
        <p:nvPicPr>
          <p:cNvPr id="9" name="Shape 9"/>
          <p:cNvPicPr preferRelativeResize="0"/>
          <p:nvPr/>
        </p:nvPicPr>
        <p:blipFill rotWithShape="1">
          <a:blip r:embed="rId22">
            <a:alphaModFix/>
          </a:blip>
          <a:srcRect t="28812"/>
          <a:stretch/>
        </p:blipFill>
        <p:spPr>
          <a:xfrm>
            <a:off x="7999411" y="0"/>
            <a:ext cx="1603386" cy="1141406"/>
          </a:xfrm>
          <a:prstGeom prst="rect">
            <a:avLst/>
          </a:prstGeom>
          <a:noFill/>
          <a:ln>
            <a:noFill/>
          </a:ln>
        </p:spPr>
      </p:pic>
      <p:pic>
        <p:nvPicPr>
          <p:cNvPr id="10" name="Shape 10"/>
          <p:cNvPicPr preferRelativeResize="0"/>
          <p:nvPr/>
        </p:nvPicPr>
        <p:blipFill rotWithShape="1">
          <a:blip r:embed="rId23">
            <a:alphaModFix/>
          </a:blip>
          <a:srcRect b="23320"/>
          <a:stretch/>
        </p:blipFill>
        <p:spPr>
          <a:xfrm>
            <a:off x="8605878" y="6096000"/>
            <a:ext cx="993734" cy="762000"/>
          </a:xfrm>
          <a:prstGeom prst="rect">
            <a:avLst/>
          </a:prstGeom>
          <a:noFill/>
          <a:ln>
            <a:noFill/>
          </a:ln>
        </p:spPr>
      </p:pic>
      <p:sp>
        <p:nvSpPr>
          <p:cNvPr id="11" name="Shape 11"/>
          <p:cNvSpPr/>
          <p:nvPr/>
        </p:nvSpPr>
        <p:spPr>
          <a:xfrm>
            <a:off x="10437811" y="0"/>
            <a:ext cx="685799" cy="1143000"/>
          </a:xfrm>
          <a:prstGeom prst="rect">
            <a:avLst/>
          </a:prstGeom>
          <a:solidFill>
            <a:schemeClr val="accent1"/>
          </a:solidFill>
          <a:ln>
            <a:noFill/>
          </a:ln>
          <a:effectLst>
            <a:outerShdw blurRad="38100" dist="25400" dir="5400000" rotWithShape="0">
              <a:srgbClr val="000000">
                <a:alpha val="44705"/>
              </a:srgbClr>
            </a:outerShdw>
          </a:effectLst>
        </p:spPr>
        <p:txBody>
          <a:bodyPr lIns="91425" tIns="91425" rIns="91425" bIns="91425" anchor="ctr" anchorCtr="0">
            <a:noAutofit/>
          </a:bodyPr>
          <a:lstStyle/>
          <a:p>
            <a:pPr lvl="0">
              <a:spcBef>
                <a:spcPts val="0"/>
              </a:spcBef>
              <a:buNone/>
            </a:pPr>
            <a:endParaRPr/>
          </a:p>
        </p:txBody>
      </p:sp>
      <p:sp>
        <p:nvSpPr>
          <p:cNvPr id="12" name="Shape 12"/>
          <p:cNvSpPr txBox="1">
            <a:spLocks noGrp="1"/>
          </p:cNvSpPr>
          <p:nvPr>
            <p:ph type="title"/>
          </p:nvPr>
        </p:nvSpPr>
        <p:spPr>
          <a:xfrm>
            <a:off x="646110" y="452718"/>
            <a:ext cx="9404723" cy="1400530"/>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Questrial"/>
              <a:buNone/>
              <a:defRPr sz="4200" b="0" i="0" u="none" strike="noStrike" cap="none">
                <a:solidFill>
                  <a:schemeClr val="lt2"/>
                </a:solidFill>
                <a:latin typeface="Questrial"/>
                <a:ea typeface="Questrial"/>
                <a:cs typeface="Questrial"/>
                <a:sym typeface="Questrial"/>
              </a:defRPr>
            </a:lvl1pPr>
            <a:lvl2pPr marL="0" marR="0" lvl="1" indent="0" algn="l" rtl="0">
              <a:spcBef>
                <a:spcPts val="0"/>
              </a:spcBef>
              <a:buNone/>
              <a:defRPr sz="1800" b="0" i="0" u="none" strike="noStrike" cap="none">
                <a:solidFill>
                  <a:schemeClr val="lt2"/>
                </a:solidFill>
              </a:defRPr>
            </a:lvl2pPr>
            <a:lvl3pPr marL="0" marR="0" lvl="2" indent="0" algn="l" rtl="0">
              <a:spcBef>
                <a:spcPts val="0"/>
              </a:spcBef>
              <a:buNone/>
              <a:defRPr sz="1800" b="0" i="0" u="none" strike="noStrike" cap="none">
                <a:solidFill>
                  <a:schemeClr val="lt2"/>
                </a:solidFill>
              </a:defRPr>
            </a:lvl3pPr>
            <a:lvl4pPr marL="0" marR="0" lvl="3" indent="0" algn="l" rtl="0">
              <a:spcBef>
                <a:spcPts val="0"/>
              </a:spcBef>
              <a:buNone/>
              <a:defRPr sz="1800" b="0" i="0" u="none" strike="noStrike" cap="none">
                <a:solidFill>
                  <a:schemeClr val="lt2"/>
                </a:solidFill>
              </a:defRPr>
            </a:lvl4pPr>
            <a:lvl5pPr marL="0" marR="0" lvl="4" indent="0" algn="l" rtl="0">
              <a:spcBef>
                <a:spcPts val="0"/>
              </a:spcBef>
              <a:buNone/>
              <a:defRPr sz="1800" b="0" i="0" u="none" strike="noStrike" cap="none">
                <a:solidFill>
                  <a:schemeClr val="lt2"/>
                </a:solidFill>
              </a:defRPr>
            </a:lvl5pPr>
            <a:lvl6pPr marL="0" marR="0" lvl="5" indent="0" algn="l" rtl="0">
              <a:spcBef>
                <a:spcPts val="0"/>
              </a:spcBef>
              <a:buNone/>
              <a:defRPr sz="1800" b="0" i="0" u="none" strike="noStrike" cap="none">
                <a:solidFill>
                  <a:schemeClr val="lt2"/>
                </a:solidFill>
              </a:defRPr>
            </a:lvl6pPr>
            <a:lvl7pPr marL="0" marR="0" lvl="6" indent="0" algn="l" rtl="0">
              <a:spcBef>
                <a:spcPts val="0"/>
              </a:spcBef>
              <a:buNone/>
              <a:defRPr sz="1800" b="0" i="0" u="none" strike="noStrike" cap="none">
                <a:solidFill>
                  <a:schemeClr val="lt2"/>
                </a:solidFill>
              </a:defRPr>
            </a:lvl7pPr>
            <a:lvl8pPr marL="0" marR="0" lvl="7" indent="0" algn="l" rtl="0">
              <a:spcBef>
                <a:spcPts val="0"/>
              </a:spcBef>
              <a:buNone/>
              <a:defRPr sz="1800" b="0" i="0" u="none" strike="noStrike" cap="none">
                <a:solidFill>
                  <a:schemeClr val="lt2"/>
                </a:solidFill>
              </a:defRPr>
            </a:lvl8pPr>
            <a:lvl9pPr marL="0" marR="0" lvl="8" indent="0" algn="l" rtl="0">
              <a:spcBef>
                <a:spcPts val="0"/>
              </a:spcBef>
              <a:buNone/>
              <a:defRPr sz="1800" b="0" i="0" u="none" strike="noStrike" cap="none">
                <a:solidFill>
                  <a:schemeClr val="lt2"/>
                </a:solidFill>
              </a:defRPr>
            </a:lvl9pPr>
          </a:lstStyle>
          <a:p>
            <a:endParaRPr/>
          </a:p>
        </p:txBody>
      </p:sp>
      <p:sp>
        <p:nvSpPr>
          <p:cNvPr id="13" name="Shape 13"/>
          <p:cNvSpPr txBox="1">
            <a:spLocks noGrp="1"/>
          </p:cNvSpPr>
          <p:nvPr>
            <p:ph type="body" idx="1"/>
          </p:nvPr>
        </p:nvSpPr>
        <p:spPr>
          <a:xfrm>
            <a:off x="1103312" y="2052917"/>
            <a:ext cx="8946541" cy="4195480"/>
          </a:xfrm>
          <a:prstGeom prst="rect">
            <a:avLst/>
          </a:prstGeom>
          <a:noFill/>
          <a:ln>
            <a:noFill/>
          </a:ln>
        </p:spPr>
        <p:txBody>
          <a:bodyPr lIns="91425" tIns="91425" rIns="91425" bIns="91425" anchor="t" anchorCtr="0"/>
          <a:lstStyle>
            <a:lvl1pPr marL="342900" marR="0" lvl="0" indent="-241300" algn="l" rtl="0">
              <a:spcBef>
                <a:spcPts val="1000"/>
              </a:spcBef>
              <a:spcAft>
                <a:spcPts val="0"/>
              </a:spcAft>
              <a:buClr>
                <a:srgbClr val="86D1D8"/>
              </a:buClr>
              <a:buSzPct val="80000"/>
              <a:buFont typeface="Noto Sans Symbols"/>
              <a:buChar char="●"/>
              <a:defRPr sz="2000" b="0" i="0" u="none" strike="noStrike" cap="none">
                <a:solidFill>
                  <a:schemeClr val="lt1"/>
                </a:solidFill>
                <a:latin typeface="Questrial"/>
                <a:ea typeface="Questrial"/>
                <a:cs typeface="Questrial"/>
                <a:sym typeface="Questrial"/>
              </a:defRPr>
            </a:lvl1pPr>
            <a:lvl2pPr marL="742950" marR="0" lvl="1" indent="-194309" algn="l" rtl="0">
              <a:spcBef>
                <a:spcPts val="1000"/>
              </a:spcBef>
              <a:spcAft>
                <a:spcPts val="0"/>
              </a:spcAft>
              <a:buClr>
                <a:srgbClr val="86D1D8"/>
              </a:buClr>
              <a:buSzPct val="79999"/>
              <a:buFont typeface="Noto Sans Symbols"/>
              <a:buChar char="●"/>
              <a:defRPr sz="1800" b="0" i="0" u="none" strike="noStrike" cap="none">
                <a:solidFill>
                  <a:schemeClr val="lt1"/>
                </a:solidFill>
                <a:latin typeface="Questrial"/>
                <a:ea typeface="Questrial"/>
                <a:cs typeface="Questrial"/>
                <a:sym typeface="Questrial"/>
              </a:defRPr>
            </a:lvl2pPr>
            <a:lvl3pPr marL="1143000" marR="0" lvl="2" indent="-147319" algn="l" rtl="0">
              <a:spcBef>
                <a:spcPts val="1000"/>
              </a:spcBef>
              <a:spcAft>
                <a:spcPts val="0"/>
              </a:spcAft>
              <a:buClr>
                <a:srgbClr val="86D1D8"/>
              </a:buClr>
              <a:buSzPct val="80000"/>
              <a:buFont typeface="Noto Sans Symbols"/>
              <a:buChar char="●"/>
              <a:defRPr sz="1600" b="0" i="0" u="none" strike="noStrike" cap="none">
                <a:solidFill>
                  <a:schemeClr val="lt1"/>
                </a:solidFill>
                <a:latin typeface="Questrial"/>
                <a:ea typeface="Questrial"/>
                <a:cs typeface="Questrial"/>
                <a:sym typeface="Questrial"/>
              </a:defRPr>
            </a:lvl3pPr>
            <a:lvl4pPr marL="1600200" marR="0" lvl="3" indent="-157480"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4pPr>
            <a:lvl5pPr marL="2057400" marR="0" lvl="4"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5pPr>
            <a:lvl6pPr marL="2506000" marR="0" lvl="5" indent="-1615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6pPr>
            <a:lvl7pPr marL="2971800" marR="0" lvl="6"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7pPr>
            <a:lvl8pPr marL="3429000" marR="0" lvl="7"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8pPr>
            <a:lvl9pPr marL="3886200" marR="0" lvl="8" indent="-157479" algn="l" rtl="0">
              <a:spcBef>
                <a:spcPts val="1000"/>
              </a:spcBef>
              <a:spcAft>
                <a:spcPts val="0"/>
              </a:spcAft>
              <a:buClr>
                <a:srgbClr val="86D1D8"/>
              </a:buClr>
              <a:buSzPct val="80000"/>
              <a:buFont typeface="Noto Sans Symbols"/>
              <a:buChar char="●"/>
              <a:defRPr sz="1400" b="0" i="0" u="none" strike="noStrike" cap="none">
                <a:solidFill>
                  <a:schemeClr val="lt1"/>
                </a:solidFill>
                <a:latin typeface="Questrial"/>
                <a:ea typeface="Questrial"/>
                <a:cs typeface="Questrial"/>
                <a:sym typeface="Questrial"/>
              </a:defRPr>
            </a:lvl9pPr>
          </a:lstStyle>
          <a:p>
            <a:endParaRPr/>
          </a:p>
        </p:txBody>
      </p:sp>
      <p:sp>
        <p:nvSpPr>
          <p:cNvPr id="14" name="Shape 14"/>
          <p:cNvSpPr txBox="1">
            <a:spLocks noGrp="1"/>
          </p:cNvSpPr>
          <p:nvPr>
            <p:ph type="dt" idx="10"/>
          </p:nvPr>
        </p:nvSpPr>
        <p:spPr>
          <a:xfrm rot="5400000">
            <a:off x="10155639" y="1790700"/>
            <a:ext cx="990598" cy="304798"/>
          </a:xfrm>
          <a:prstGeom prst="rect">
            <a:avLst/>
          </a:prstGeom>
          <a:noFill/>
          <a:ln>
            <a:noFill/>
          </a:ln>
        </p:spPr>
        <p:txBody>
          <a:bodyPr lIns="91425" tIns="91425" rIns="91425" bIns="91425" anchor="t" anchorCtr="0"/>
          <a:lstStyle>
            <a:lvl1pPr marL="0" marR="0" lvl="0" indent="0" algn="l" rtl="0">
              <a:spcBef>
                <a:spcPts val="0"/>
              </a:spcBef>
              <a:buNone/>
              <a:defRPr sz="1100" b="0" i="0" u="none" strike="noStrike" cap="none">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5" name="Shape 15"/>
          <p:cNvSpPr txBox="1">
            <a:spLocks noGrp="1"/>
          </p:cNvSpPr>
          <p:nvPr>
            <p:ph type="ftr" idx="11"/>
          </p:nvPr>
        </p:nvSpPr>
        <p:spPr>
          <a:xfrm rot="5400000">
            <a:off x="8951573" y="3225296"/>
            <a:ext cx="3859794" cy="304801"/>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lt1"/>
                </a:solidFill>
                <a:latin typeface="Questrial"/>
                <a:ea typeface="Questrial"/>
                <a:cs typeface="Questrial"/>
                <a:sym typeface="Questrial"/>
              </a:defRPr>
            </a:lvl1pPr>
            <a:lvl2pPr marL="457200" marR="0" lvl="1" indent="0" algn="l" rtl="0">
              <a:spcBef>
                <a:spcPts val="0"/>
              </a:spcBef>
              <a:buNone/>
              <a:defRPr sz="1800" b="0" i="0" u="none" strike="noStrike" cap="none">
                <a:solidFill>
                  <a:schemeClr val="lt1"/>
                </a:solidFill>
                <a:latin typeface="Questrial"/>
                <a:ea typeface="Questrial"/>
                <a:cs typeface="Questrial"/>
                <a:sym typeface="Questrial"/>
              </a:defRPr>
            </a:lvl2pPr>
            <a:lvl3pPr marL="914400" marR="0" lvl="2" indent="0" algn="l" rtl="0">
              <a:spcBef>
                <a:spcPts val="0"/>
              </a:spcBef>
              <a:buNone/>
              <a:defRPr sz="1800" b="0" i="0" u="none" strike="noStrike" cap="none">
                <a:solidFill>
                  <a:schemeClr val="lt1"/>
                </a:solidFill>
                <a:latin typeface="Questrial"/>
                <a:ea typeface="Questrial"/>
                <a:cs typeface="Questrial"/>
                <a:sym typeface="Questrial"/>
              </a:defRPr>
            </a:lvl3pPr>
            <a:lvl4pPr marL="1371600" marR="0" lvl="3" indent="0" algn="l" rtl="0">
              <a:spcBef>
                <a:spcPts val="0"/>
              </a:spcBef>
              <a:buNone/>
              <a:defRPr sz="1800" b="0" i="0" u="none" strike="noStrike" cap="none">
                <a:solidFill>
                  <a:schemeClr val="lt1"/>
                </a:solidFill>
                <a:latin typeface="Questrial"/>
                <a:ea typeface="Questrial"/>
                <a:cs typeface="Questrial"/>
                <a:sym typeface="Questrial"/>
              </a:defRPr>
            </a:lvl4pPr>
            <a:lvl5pPr marL="1828800" marR="0" lvl="4" indent="0" algn="l" rtl="0">
              <a:spcBef>
                <a:spcPts val="0"/>
              </a:spcBef>
              <a:buNone/>
              <a:defRPr sz="1800" b="0" i="0" u="none" strike="noStrike" cap="none">
                <a:solidFill>
                  <a:schemeClr val="lt1"/>
                </a:solidFill>
                <a:latin typeface="Questrial"/>
                <a:ea typeface="Questrial"/>
                <a:cs typeface="Questrial"/>
                <a:sym typeface="Questrial"/>
              </a:defRPr>
            </a:lvl5pPr>
            <a:lvl6pPr marL="2286000" marR="0" lvl="5" indent="0" algn="l" rtl="0">
              <a:spcBef>
                <a:spcPts val="0"/>
              </a:spcBef>
              <a:buNone/>
              <a:defRPr sz="1800" b="0" i="0" u="none" strike="noStrike" cap="none">
                <a:solidFill>
                  <a:schemeClr val="lt1"/>
                </a:solidFill>
                <a:latin typeface="Questrial"/>
                <a:ea typeface="Questrial"/>
                <a:cs typeface="Questrial"/>
                <a:sym typeface="Questrial"/>
              </a:defRPr>
            </a:lvl6pPr>
            <a:lvl7pPr marL="2743200" marR="0" lvl="6" indent="0" algn="l" rtl="0">
              <a:spcBef>
                <a:spcPts val="0"/>
              </a:spcBef>
              <a:buNone/>
              <a:defRPr sz="1800" b="0" i="0" u="none" strike="noStrike" cap="none">
                <a:solidFill>
                  <a:schemeClr val="lt1"/>
                </a:solidFill>
                <a:latin typeface="Questrial"/>
                <a:ea typeface="Questrial"/>
                <a:cs typeface="Questrial"/>
                <a:sym typeface="Questrial"/>
              </a:defRPr>
            </a:lvl7pPr>
            <a:lvl8pPr marL="3200400" marR="0" lvl="7" indent="0" algn="l" rtl="0">
              <a:spcBef>
                <a:spcPts val="0"/>
              </a:spcBef>
              <a:buNone/>
              <a:defRPr sz="1800" b="0" i="0" u="none" strike="noStrike" cap="none">
                <a:solidFill>
                  <a:schemeClr val="lt1"/>
                </a:solidFill>
                <a:latin typeface="Questrial"/>
                <a:ea typeface="Questrial"/>
                <a:cs typeface="Questrial"/>
                <a:sym typeface="Questrial"/>
              </a:defRPr>
            </a:lvl8pPr>
            <a:lvl9pPr marL="3657600" marR="0" lvl="8" indent="0" algn="l" rtl="0">
              <a:spcBef>
                <a:spcPts val="0"/>
              </a:spcBef>
              <a:buNone/>
              <a:defRPr sz="1800" b="0" i="0" u="none" strike="noStrike" cap="none">
                <a:solidFill>
                  <a:schemeClr val="lt1"/>
                </a:solidFill>
                <a:latin typeface="Questrial"/>
                <a:ea typeface="Questrial"/>
                <a:cs typeface="Questrial"/>
                <a:sym typeface="Questrial"/>
              </a:defRPr>
            </a:lvl9pPr>
          </a:lstStyle>
          <a:p>
            <a:endParaRPr/>
          </a:p>
        </p:txBody>
      </p:sp>
      <p:sp>
        <p:nvSpPr>
          <p:cNvPr id="16" name="Shape 16"/>
          <p:cNvSpPr txBox="1">
            <a:spLocks noGrp="1"/>
          </p:cNvSpPr>
          <p:nvPr>
            <p:ph type="sldNum" idx="12"/>
          </p:nvPr>
        </p:nvSpPr>
        <p:spPr>
          <a:xfrm>
            <a:off x="10352539" y="295729"/>
            <a:ext cx="838198" cy="767687"/>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2800" b="0" i="0" u="none" strike="noStrike" cap="none">
                <a:solidFill>
                  <a:schemeClr val="lt1"/>
                </a:solidFill>
                <a:latin typeface="Questrial"/>
                <a:ea typeface="Questrial"/>
                <a:cs typeface="Questrial"/>
                <a:sym typeface="Questrial"/>
              </a:rPr>
              <a:t>‹#›</a:t>
            </a:fld>
            <a:endParaRPr lang="en-US" sz="2800" b="0" i="0" u="none" strike="noStrike" cap="none">
              <a:solidFill>
                <a:schemeClr val="lt1"/>
              </a:solidFill>
              <a:latin typeface="Questrial"/>
              <a:ea typeface="Questrial"/>
              <a:cs typeface="Questrial"/>
              <a:sym typeface="Quest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www.merriam-webster.com/dictionary/documentation"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ctrTitle"/>
          </p:nvPr>
        </p:nvSpPr>
        <p:spPr>
          <a:xfrm>
            <a:off x="1154954" y="1447800"/>
            <a:ext cx="8825657" cy="3329580"/>
          </a:xfrm>
          <a:prstGeom prst="rect">
            <a:avLst/>
          </a:prstGeom>
          <a:noFill/>
          <a:ln>
            <a:noFill/>
          </a:ln>
        </p:spPr>
        <p:txBody>
          <a:bodyPr lIns="91425" tIns="45700" rIns="91425" bIns="45700" anchor="b" anchorCtr="0">
            <a:noAutofit/>
          </a:bodyPr>
          <a:lstStyle/>
          <a:p>
            <a:pPr marL="0" marR="0" lvl="0" indent="0" algn="l" rtl="0">
              <a:spcBef>
                <a:spcPts val="0"/>
              </a:spcBef>
              <a:buClr>
                <a:schemeClr val="lt2"/>
              </a:buClr>
              <a:buSzPct val="25000"/>
              <a:buFont typeface="Questrial"/>
              <a:buNone/>
            </a:pPr>
            <a:r>
              <a:rPr lang="en-US" sz="5400" b="0" i="0" u="none" strike="noStrike" cap="none">
                <a:solidFill>
                  <a:schemeClr val="lt2"/>
                </a:solidFill>
                <a:latin typeface="Questrial"/>
                <a:ea typeface="Questrial"/>
                <a:cs typeface="Questrial"/>
                <a:sym typeface="Questrial"/>
              </a:rPr>
              <a:t>An Introduction to Medical Documentation and Screening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title"/>
          </p:nvPr>
        </p:nvSpPr>
        <p:spPr>
          <a:xfrm>
            <a:off x="646110" y="452718"/>
            <a:ext cx="9404723" cy="1400530"/>
          </a:xfrm>
          <a:prstGeom prst="rect">
            <a:avLst/>
          </a:prstGeom>
          <a:noFill/>
          <a:ln>
            <a:noFill/>
          </a:ln>
        </p:spPr>
        <p:txBody>
          <a:bodyPr lIns="91425" tIns="45700" rIns="91425" bIns="45700" anchor="t" anchorCtr="0">
            <a:noAutofit/>
          </a:bodyPr>
          <a:lstStyle/>
          <a:p>
            <a:pPr marL="0" marR="0" lvl="0" indent="0" algn="l" rtl="0">
              <a:spcBef>
                <a:spcPts val="0"/>
              </a:spcBef>
              <a:buClr>
                <a:schemeClr val="lt2"/>
              </a:buClr>
              <a:buSzPct val="25000"/>
              <a:buFont typeface="Questrial"/>
              <a:buNone/>
            </a:pPr>
            <a:r>
              <a:rPr lang="en-US" sz="5400" b="0" i="0" u="none" strike="noStrike" cap="none">
                <a:solidFill>
                  <a:schemeClr val="lt2"/>
                </a:solidFill>
                <a:latin typeface="Questrial"/>
                <a:ea typeface="Questrial"/>
                <a:cs typeface="Questrial"/>
                <a:sym typeface="Questrial"/>
              </a:rPr>
              <a:t>Definition: Payer</a:t>
            </a:r>
          </a:p>
        </p:txBody>
      </p:sp>
      <p:sp>
        <p:nvSpPr>
          <p:cNvPr id="204" name="Shape 204"/>
          <p:cNvSpPr txBox="1">
            <a:spLocks noGrp="1"/>
          </p:cNvSpPr>
          <p:nvPr>
            <p:ph type="body" idx="1"/>
          </p:nvPr>
        </p:nvSpPr>
        <p:spPr>
          <a:xfrm>
            <a:off x="1103312" y="2052917"/>
            <a:ext cx="8946541" cy="4195480"/>
          </a:xfrm>
          <a:prstGeom prst="rect">
            <a:avLst/>
          </a:prstGeom>
          <a:noFill/>
          <a:ln>
            <a:noFill/>
          </a:ln>
        </p:spPr>
        <p:txBody>
          <a:bodyPr lIns="91425" tIns="45700" rIns="91425" bIns="45700" anchor="t" anchorCtr="0">
            <a:noAutofit/>
          </a:bodyPr>
          <a:lstStyle/>
          <a:p>
            <a:pPr marL="0" marR="0" lvl="0" indent="0" algn="ctr" rtl="0">
              <a:lnSpc>
                <a:spcPct val="80000"/>
              </a:lnSpc>
              <a:spcBef>
                <a:spcPts val="0"/>
              </a:spcBef>
              <a:spcAft>
                <a:spcPts val="0"/>
              </a:spcAft>
              <a:buClr>
                <a:srgbClr val="86D1D8"/>
              </a:buClr>
              <a:buSzPct val="25000"/>
              <a:buFont typeface="Noto Sans Symbols"/>
              <a:buNone/>
            </a:pPr>
            <a:endParaRPr sz="2720" b="0" i="0" u="none" strike="noStrike" cap="none" dirty="0">
              <a:solidFill>
                <a:schemeClr val="lt1"/>
              </a:solidFill>
              <a:latin typeface="Questrial"/>
              <a:ea typeface="Questrial"/>
              <a:cs typeface="Questrial"/>
              <a:sym typeface="Questrial"/>
            </a:endParaRPr>
          </a:p>
          <a:p>
            <a:pPr marL="0" marR="0" lvl="0" indent="0" algn="ctr" rtl="0">
              <a:lnSpc>
                <a:spcPct val="80000"/>
              </a:lnSpc>
              <a:spcBef>
                <a:spcPts val="1000"/>
              </a:spcBef>
              <a:spcAft>
                <a:spcPts val="0"/>
              </a:spcAft>
              <a:buClr>
                <a:srgbClr val="86D1D8"/>
              </a:buClr>
              <a:buSzPct val="25000"/>
              <a:buFont typeface="Noto Sans Symbols"/>
              <a:buNone/>
            </a:pPr>
            <a:endParaRPr sz="2720" b="0" i="0" u="none" strike="noStrike" cap="none" dirty="0">
              <a:solidFill>
                <a:schemeClr val="lt1"/>
              </a:solidFill>
              <a:latin typeface="Questrial"/>
              <a:ea typeface="Questrial"/>
              <a:cs typeface="Questrial"/>
              <a:sym typeface="Questrial"/>
            </a:endParaRPr>
          </a:p>
          <a:p>
            <a:pPr marL="0" marR="0" lvl="0" indent="0" algn="ctr" rtl="0">
              <a:lnSpc>
                <a:spcPct val="80000"/>
              </a:lnSpc>
              <a:spcBef>
                <a:spcPts val="1000"/>
              </a:spcBef>
              <a:spcAft>
                <a:spcPts val="0"/>
              </a:spcAft>
              <a:buClr>
                <a:srgbClr val="86D1D8"/>
              </a:buClr>
              <a:buSzPct val="25000"/>
              <a:buFont typeface="Noto Sans Symbols"/>
              <a:buNone/>
            </a:pPr>
            <a:r>
              <a:rPr lang="en-US" sz="3995" b="0" i="0" u="none" strike="noStrike" cap="none" dirty="0">
                <a:solidFill>
                  <a:schemeClr val="lt1"/>
                </a:solidFill>
                <a:latin typeface="Questrial"/>
                <a:ea typeface="Questrial"/>
                <a:cs typeface="Questrial"/>
                <a:sym typeface="Questrial"/>
              </a:rPr>
              <a:t>“a person, organization, etc., that pays or is responsible for paying something.”</a:t>
            </a:r>
          </a:p>
          <a:p>
            <a:pPr marL="0" marR="0" lvl="0" indent="0" algn="ctr" rtl="0">
              <a:lnSpc>
                <a:spcPct val="80000"/>
              </a:lnSpc>
              <a:spcBef>
                <a:spcPts val="1000"/>
              </a:spcBef>
              <a:spcAft>
                <a:spcPts val="0"/>
              </a:spcAft>
              <a:buClr>
                <a:srgbClr val="86D1D8"/>
              </a:buClr>
              <a:buSzPct val="25000"/>
              <a:buFont typeface="Noto Sans Symbols"/>
              <a:buNone/>
            </a:pPr>
            <a:endParaRPr sz="3995" b="0" i="0" u="none" strike="noStrike" cap="none" dirty="0">
              <a:solidFill>
                <a:schemeClr val="lt1"/>
              </a:solidFill>
              <a:latin typeface="Questrial"/>
              <a:ea typeface="Questrial"/>
              <a:cs typeface="Questrial"/>
              <a:sym typeface="Questrial"/>
            </a:endParaRPr>
          </a:p>
          <a:p>
            <a:pPr marL="0" marR="0" lvl="0" indent="0" algn="ctr" rtl="0">
              <a:lnSpc>
                <a:spcPct val="80000"/>
              </a:lnSpc>
              <a:spcBef>
                <a:spcPts val="1000"/>
              </a:spcBef>
              <a:spcAft>
                <a:spcPts val="0"/>
              </a:spcAft>
              <a:buClr>
                <a:srgbClr val="86D1D8"/>
              </a:buClr>
              <a:buSzPct val="25000"/>
              <a:buFont typeface="Noto Sans Symbols"/>
              <a:buNone/>
            </a:pPr>
            <a:endParaRPr sz="2720" b="0" i="0" u="none" strike="noStrike" cap="none" dirty="0">
              <a:solidFill>
                <a:schemeClr val="lt1"/>
              </a:solidFill>
              <a:latin typeface="Questrial"/>
              <a:ea typeface="Questrial"/>
              <a:cs typeface="Questrial"/>
              <a:sym typeface="Questrial"/>
            </a:endParaRPr>
          </a:p>
          <a:p>
            <a:pPr marL="0" marR="0" lvl="0" indent="0" algn="ctr" rtl="0">
              <a:lnSpc>
                <a:spcPct val="80000"/>
              </a:lnSpc>
              <a:spcBef>
                <a:spcPts val="1000"/>
              </a:spcBef>
              <a:spcAft>
                <a:spcPts val="0"/>
              </a:spcAft>
              <a:buClr>
                <a:srgbClr val="86D1D8"/>
              </a:buClr>
              <a:buSzPct val="25000"/>
              <a:buFont typeface="Noto Sans Symbols"/>
              <a:buNone/>
            </a:pPr>
            <a:r>
              <a:rPr lang="en-US" sz="1530" b="0" i="0" u="none" strike="noStrike" cap="none" dirty="0">
                <a:solidFill>
                  <a:schemeClr val="lt1"/>
                </a:solidFill>
                <a:latin typeface="Questrial"/>
                <a:ea typeface="Questrial"/>
                <a:cs typeface="Questrial"/>
                <a:sym typeface="Questrial"/>
              </a:rPr>
              <a:t>payer. 2014. In Merriam-Webster.com. Retrieved October 6, 2014, from http://www.merriam-webster.com/dictionary/payer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txBox="1">
            <a:spLocks noGrp="1"/>
          </p:cNvSpPr>
          <p:nvPr>
            <p:ph type="title"/>
          </p:nvPr>
        </p:nvSpPr>
        <p:spPr>
          <a:xfrm>
            <a:off x="646110" y="452718"/>
            <a:ext cx="9404723" cy="1400530"/>
          </a:xfrm>
          <a:prstGeom prst="rect">
            <a:avLst/>
          </a:prstGeom>
          <a:noFill/>
          <a:ln>
            <a:noFill/>
          </a:ln>
        </p:spPr>
        <p:txBody>
          <a:bodyPr lIns="91425" tIns="45700" rIns="91425" bIns="45700" anchor="t" anchorCtr="0">
            <a:noAutofit/>
          </a:bodyPr>
          <a:lstStyle/>
          <a:p>
            <a:pPr marL="0" marR="0" lvl="0" indent="0" algn="l" rtl="0">
              <a:spcBef>
                <a:spcPts val="0"/>
              </a:spcBef>
              <a:buClr>
                <a:schemeClr val="lt2"/>
              </a:buClr>
              <a:buSzPct val="25000"/>
              <a:buFont typeface="Questrial"/>
              <a:buNone/>
            </a:pPr>
            <a:r>
              <a:rPr lang="en-US" sz="4800" b="0" i="0" u="none" strike="noStrike" cap="none">
                <a:solidFill>
                  <a:schemeClr val="lt2"/>
                </a:solidFill>
                <a:latin typeface="Questrial"/>
                <a:ea typeface="Questrial"/>
                <a:cs typeface="Questrial"/>
                <a:sym typeface="Questrial"/>
              </a:rPr>
              <a:t>WHY DOES IT MATTER?</a:t>
            </a:r>
          </a:p>
        </p:txBody>
      </p:sp>
      <p:sp>
        <p:nvSpPr>
          <p:cNvPr id="210" name="Shape 210"/>
          <p:cNvSpPr txBox="1">
            <a:spLocks noGrp="1"/>
          </p:cNvSpPr>
          <p:nvPr>
            <p:ph type="body" idx="1"/>
          </p:nvPr>
        </p:nvSpPr>
        <p:spPr>
          <a:xfrm>
            <a:off x="1104292" y="1760817"/>
            <a:ext cx="8946541" cy="4576481"/>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86D1D8"/>
              </a:buClr>
              <a:buSzPct val="25000"/>
              <a:buFont typeface="Noto Sans Symbols"/>
              <a:buNone/>
            </a:pPr>
            <a:r>
              <a:rPr lang="en-US" sz="2000" b="0" i="0" u="none" strike="noStrike" cap="none">
                <a:solidFill>
                  <a:schemeClr val="lt1"/>
                </a:solidFill>
                <a:latin typeface="Questrial"/>
                <a:ea typeface="Questrial"/>
                <a:cs typeface="Questrial"/>
                <a:sym typeface="Questrial"/>
              </a:rPr>
              <a:t>Fact 1: Payers have a contractual obligation to enrollees.  </a:t>
            </a:r>
          </a:p>
          <a:p>
            <a:pPr marL="0" marR="0" lvl="0" indent="0" algn="l" rtl="0">
              <a:lnSpc>
                <a:spcPct val="90000"/>
              </a:lnSpc>
              <a:spcBef>
                <a:spcPts val="1000"/>
              </a:spcBef>
              <a:spcAft>
                <a:spcPts val="0"/>
              </a:spcAft>
              <a:buClr>
                <a:srgbClr val="86D1D8"/>
              </a:buClr>
              <a:buSzPct val="25000"/>
              <a:buFont typeface="Noto Sans Symbols"/>
              <a:buNone/>
            </a:pPr>
            <a:r>
              <a:rPr lang="en-US" sz="2000" b="0" i="0" u="none" strike="noStrike" cap="none">
                <a:solidFill>
                  <a:schemeClr val="lt1"/>
                </a:solidFill>
                <a:latin typeface="Questrial"/>
                <a:ea typeface="Questrial"/>
                <a:cs typeface="Questrial"/>
                <a:sym typeface="Questrial"/>
              </a:rPr>
              <a:t>Fact 2: Payers require reasonable documentation that services are consistent with the insurance coverage provided. </a:t>
            </a:r>
          </a:p>
          <a:p>
            <a:pPr marL="0" marR="0" lvl="0" indent="0" algn="l" rtl="0">
              <a:lnSpc>
                <a:spcPct val="90000"/>
              </a:lnSpc>
              <a:spcBef>
                <a:spcPts val="1000"/>
              </a:spcBef>
              <a:spcAft>
                <a:spcPts val="0"/>
              </a:spcAft>
              <a:buClr>
                <a:srgbClr val="86D1D8"/>
              </a:buClr>
              <a:buSzPct val="25000"/>
              <a:buFont typeface="Noto Sans Symbols"/>
              <a:buNone/>
            </a:pPr>
            <a:endParaRPr sz="2000" b="0" i="0" u="none" strike="noStrike" cap="none">
              <a:solidFill>
                <a:schemeClr val="lt1"/>
              </a:solidFill>
              <a:latin typeface="Questrial"/>
              <a:ea typeface="Questrial"/>
              <a:cs typeface="Questrial"/>
              <a:sym typeface="Questrial"/>
            </a:endParaRPr>
          </a:p>
          <a:p>
            <a:pPr marL="0" marR="0" lvl="0" indent="0" algn="l" rtl="0">
              <a:lnSpc>
                <a:spcPct val="90000"/>
              </a:lnSpc>
              <a:spcBef>
                <a:spcPts val="1000"/>
              </a:spcBef>
              <a:spcAft>
                <a:spcPts val="0"/>
              </a:spcAft>
              <a:buClr>
                <a:srgbClr val="86D1D8"/>
              </a:buClr>
              <a:buSzPct val="25000"/>
              <a:buFont typeface="Noto Sans Symbols"/>
              <a:buNone/>
            </a:pPr>
            <a:r>
              <a:rPr lang="en-US" sz="2000" b="0" i="0" u="none" strike="noStrike" cap="none">
                <a:solidFill>
                  <a:schemeClr val="lt1"/>
                </a:solidFill>
                <a:latin typeface="Questrial"/>
                <a:ea typeface="Questrial"/>
                <a:cs typeface="Questrial"/>
                <a:sym typeface="Questrial"/>
              </a:rPr>
              <a:t>They may request information to validate: </a:t>
            </a:r>
          </a:p>
          <a:p>
            <a:pPr marL="342900" marR="0" lvl="0" indent="-342900" algn="l" rtl="0">
              <a:lnSpc>
                <a:spcPct val="90000"/>
              </a:lnSpc>
              <a:spcBef>
                <a:spcPts val="1000"/>
              </a:spcBef>
              <a:spcAft>
                <a:spcPts val="0"/>
              </a:spcAft>
              <a:buClr>
                <a:srgbClr val="86D1D8"/>
              </a:buClr>
              <a:buSzPct val="80000"/>
              <a:buFont typeface="Noto Sans Symbols"/>
              <a:buChar char="●"/>
            </a:pPr>
            <a:r>
              <a:rPr lang="en-US" sz="2000" b="0" i="0" u="none" strike="noStrike" cap="none">
                <a:solidFill>
                  <a:schemeClr val="lt1"/>
                </a:solidFill>
                <a:latin typeface="Questrial"/>
                <a:ea typeface="Questrial"/>
                <a:cs typeface="Questrial"/>
                <a:sym typeface="Questrial"/>
              </a:rPr>
              <a:t>the site of service; </a:t>
            </a:r>
          </a:p>
          <a:p>
            <a:pPr marL="342900" marR="0" lvl="0" indent="-342900" algn="l" rtl="0">
              <a:lnSpc>
                <a:spcPct val="90000"/>
              </a:lnSpc>
              <a:spcBef>
                <a:spcPts val="1000"/>
              </a:spcBef>
              <a:spcAft>
                <a:spcPts val="0"/>
              </a:spcAft>
              <a:buClr>
                <a:srgbClr val="86D1D8"/>
              </a:buClr>
              <a:buSzPct val="80000"/>
              <a:buFont typeface="Noto Sans Symbols"/>
              <a:buChar char="●"/>
            </a:pPr>
            <a:r>
              <a:rPr lang="en-US" sz="2000" b="0" i="0" u="none" strike="noStrike" cap="none">
                <a:solidFill>
                  <a:schemeClr val="lt1"/>
                </a:solidFill>
                <a:latin typeface="Questrial"/>
                <a:ea typeface="Questrial"/>
                <a:cs typeface="Questrial"/>
                <a:sym typeface="Questrial"/>
              </a:rPr>
              <a:t>the medical necessity and appropriateness of the diagnostic and/or therapeutic services provided; and/or </a:t>
            </a:r>
          </a:p>
          <a:p>
            <a:pPr marL="342900" marR="0" lvl="0" indent="-342900" algn="l" rtl="0">
              <a:lnSpc>
                <a:spcPct val="90000"/>
              </a:lnSpc>
              <a:spcBef>
                <a:spcPts val="1000"/>
              </a:spcBef>
              <a:spcAft>
                <a:spcPts val="0"/>
              </a:spcAft>
              <a:buClr>
                <a:srgbClr val="86D1D8"/>
              </a:buClr>
              <a:buSzPct val="80000"/>
              <a:buFont typeface="Noto Sans Symbols"/>
              <a:buChar char="●"/>
            </a:pPr>
            <a:r>
              <a:rPr lang="en-US" sz="2000" b="0" i="0" u="none" strike="noStrike" cap="none">
                <a:solidFill>
                  <a:schemeClr val="lt1"/>
                </a:solidFill>
                <a:latin typeface="Questrial"/>
                <a:ea typeface="Questrial"/>
                <a:cs typeface="Questrial"/>
                <a:sym typeface="Questrial"/>
              </a:rPr>
              <a:t>that services provided have been accurately reported.</a:t>
            </a:r>
          </a:p>
          <a:p>
            <a:pPr marL="0" marR="0" lvl="0" indent="0" algn="l" rtl="0">
              <a:lnSpc>
                <a:spcPct val="90000"/>
              </a:lnSpc>
              <a:spcBef>
                <a:spcPts val="1000"/>
              </a:spcBef>
              <a:spcAft>
                <a:spcPts val="0"/>
              </a:spcAft>
              <a:buClr>
                <a:srgbClr val="86D1D8"/>
              </a:buClr>
              <a:buSzPct val="25000"/>
              <a:buFont typeface="Noto Sans Symbols"/>
              <a:buNone/>
            </a:pPr>
            <a:endParaRPr sz="2000" b="0" i="0" u="none" strike="noStrike" cap="none">
              <a:solidFill>
                <a:schemeClr val="lt1"/>
              </a:solidFill>
              <a:latin typeface="Questrial"/>
              <a:ea typeface="Questrial"/>
              <a:cs typeface="Questrial"/>
              <a:sym typeface="Questrial"/>
            </a:endParaRPr>
          </a:p>
          <a:p>
            <a:pPr marL="0" marR="0" lvl="0" indent="0" algn="ctr" rtl="0">
              <a:lnSpc>
                <a:spcPct val="90000"/>
              </a:lnSpc>
              <a:spcBef>
                <a:spcPts val="1000"/>
              </a:spcBef>
              <a:spcAft>
                <a:spcPts val="0"/>
              </a:spcAft>
              <a:buClr>
                <a:srgbClr val="86D1D8"/>
              </a:buClr>
              <a:buSzPct val="25000"/>
              <a:buFont typeface="Noto Sans Symbols"/>
              <a:buNone/>
            </a:pPr>
            <a:r>
              <a:rPr lang="en-US" sz="1400" b="0" i="0" u="none" strike="noStrike" cap="none">
                <a:solidFill>
                  <a:schemeClr val="lt1"/>
                </a:solidFill>
                <a:latin typeface="Questrial"/>
                <a:ea typeface="Questrial"/>
                <a:cs typeface="Questrial"/>
                <a:sym typeface="Questrial"/>
              </a:rPr>
              <a:t>University of North Texas Health Science Center, Office of Regulatory Compliance. (2004). Clinical Documentation &amp; Compliance Manual, 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title"/>
          </p:nvPr>
        </p:nvSpPr>
        <p:spPr>
          <a:xfrm>
            <a:off x="646110" y="452718"/>
            <a:ext cx="9404723" cy="1400530"/>
          </a:xfrm>
          <a:prstGeom prst="rect">
            <a:avLst/>
          </a:prstGeom>
          <a:noFill/>
          <a:ln>
            <a:noFill/>
          </a:ln>
        </p:spPr>
        <p:txBody>
          <a:bodyPr lIns="91425" tIns="45700" rIns="91425" bIns="45700" anchor="t" anchorCtr="0">
            <a:noAutofit/>
          </a:bodyPr>
          <a:lstStyle/>
          <a:p>
            <a:pPr marL="0" marR="0" lvl="0" indent="0" algn="l" rtl="0">
              <a:spcBef>
                <a:spcPts val="0"/>
              </a:spcBef>
              <a:buClr>
                <a:schemeClr val="lt2"/>
              </a:buClr>
              <a:buSzPct val="25000"/>
              <a:buFont typeface="Questrial"/>
              <a:buNone/>
            </a:pPr>
            <a:r>
              <a:rPr lang="en-US" sz="4200" b="0" i="0" u="none" strike="noStrike" cap="none">
                <a:solidFill>
                  <a:schemeClr val="lt2"/>
                </a:solidFill>
                <a:latin typeface="Questrial"/>
                <a:ea typeface="Questrial"/>
                <a:cs typeface="Questrial"/>
                <a:sym typeface="Questrial"/>
              </a:rPr>
              <a:t>DOCUMENTATION REQUIREMENTS:</a:t>
            </a:r>
          </a:p>
        </p:txBody>
      </p:sp>
      <p:sp>
        <p:nvSpPr>
          <p:cNvPr id="216" name="Shape 216"/>
          <p:cNvSpPr txBox="1">
            <a:spLocks noGrp="1"/>
          </p:cNvSpPr>
          <p:nvPr>
            <p:ph type="body" idx="1"/>
          </p:nvPr>
        </p:nvSpPr>
        <p:spPr>
          <a:xfrm>
            <a:off x="1103312" y="2052917"/>
            <a:ext cx="8946541" cy="419548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6D1D8"/>
              </a:buClr>
              <a:buSzPct val="25000"/>
              <a:buFont typeface="Noto Sans Symbols"/>
              <a:buNone/>
            </a:pPr>
            <a:endParaRPr sz="2800" b="0" i="0" u="none" strike="noStrike" cap="none">
              <a:solidFill>
                <a:schemeClr val="lt1"/>
              </a:solidFill>
              <a:latin typeface="Questrial"/>
              <a:ea typeface="Questrial"/>
              <a:cs typeface="Questrial"/>
              <a:sym typeface="Questrial"/>
            </a:endParaRPr>
          </a:p>
          <a:p>
            <a:pPr marL="0" marR="0" lvl="0" indent="0" algn="l" rtl="0">
              <a:spcBef>
                <a:spcPts val="1000"/>
              </a:spcBef>
              <a:spcAft>
                <a:spcPts val="0"/>
              </a:spcAft>
              <a:buClr>
                <a:srgbClr val="86D1D8"/>
              </a:buClr>
              <a:buSzPct val="25000"/>
              <a:buFont typeface="Noto Sans Symbols"/>
              <a:buNone/>
            </a:pPr>
            <a:r>
              <a:rPr lang="en-US" sz="2800" b="0" i="0" u="none" strike="noStrike" cap="none">
                <a:solidFill>
                  <a:schemeClr val="lt1"/>
                </a:solidFill>
                <a:latin typeface="Questrial"/>
                <a:ea typeface="Questrial"/>
                <a:cs typeface="Questrial"/>
                <a:sym typeface="Questrial"/>
              </a:rPr>
              <a:t>Proper documentation will follow these standards:</a:t>
            </a:r>
          </a:p>
          <a:p>
            <a:pPr marL="342900" marR="0" lvl="0" indent="-342900" algn="l" rtl="0">
              <a:spcBef>
                <a:spcPts val="1000"/>
              </a:spcBef>
              <a:spcAft>
                <a:spcPts val="0"/>
              </a:spcAft>
              <a:buClr>
                <a:srgbClr val="86D1D8"/>
              </a:buClr>
              <a:buSzPct val="80000"/>
              <a:buFont typeface="Noto Sans Symbols"/>
              <a:buChar char="●"/>
            </a:pPr>
            <a:r>
              <a:rPr lang="en-US" sz="2000" b="0" i="0" u="none" strike="noStrike" cap="none">
                <a:solidFill>
                  <a:schemeClr val="lt1"/>
                </a:solidFill>
                <a:latin typeface="Questrial"/>
                <a:ea typeface="Questrial"/>
                <a:cs typeface="Questrial"/>
                <a:sym typeface="Questrial"/>
              </a:rPr>
              <a:t>Documentation of QUALITY OF CARE </a:t>
            </a:r>
          </a:p>
          <a:p>
            <a:pPr marL="342900" marR="0" lvl="0" indent="-342900" algn="l" rtl="0">
              <a:spcBef>
                <a:spcPts val="1000"/>
              </a:spcBef>
              <a:spcAft>
                <a:spcPts val="0"/>
              </a:spcAft>
              <a:buClr>
                <a:srgbClr val="86D1D8"/>
              </a:buClr>
              <a:buSzPct val="80000"/>
              <a:buFont typeface="Noto Sans Symbols"/>
              <a:buChar char="●"/>
            </a:pPr>
            <a:r>
              <a:rPr lang="en-US" sz="2000" b="0" i="0" u="none" strike="noStrike" cap="none">
                <a:solidFill>
                  <a:schemeClr val="lt1"/>
                </a:solidFill>
                <a:latin typeface="Questrial"/>
                <a:ea typeface="Questrial"/>
                <a:cs typeface="Questrial"/>
                <a:sym typeface="Questrial"/>
              </a:rPr>
              <a:t>Documentation of STANDARD OF CARE</a:t>
            </a:r>
          </a:p>
          <a:p>
            <a:pPr marL="342900" marR="0" lvl="0" indent="-342900" algn="l" rtl="0">
              <a:spcBef>
                <a:spcPts val="1000"/>
              </a:spcBef>
              <a:spcAft>
                <a:spcPts val="0"/>
              </a:spcAft>
              <a:buClr>
                <a:srgbClr val="86D1D8"/>
              </a:buClr>
              <a:buSzPct val="80000"/>
              <a:buFont typeface="Noto Sans Symbols"/>
              <a:buChar char="●"/>
            </a:pPr>
            <a:r>
              <a:rPr lang="en-US" sz="2000" b="0" i="0" u="none" strike="noStrike" cap="none">
                <a:solidFill>
                  <a:schemeClr val="lt1"/>
                </a:solidFill>
                <a:latin typeface="Questrial"/>
                <a:ea typeface="Questrial"/>
                <a:cs typeface="Questrial"/>
                <a:sym typeface="Questrial"/>
              </a:rPr>
              <a:t>Appropriate language</a:t>
            </a:r>
          </a:p>
          <a:p>
            <a:pPr marL="342900" marR="0" lvl="0" indent="-342900" algn="l" rtl="0">
              <a:spcBef>
                <a:spcPts val="1000"/>
              </a:spcBef>
              <a:spcAft>
                <a:spcPts val="0"/>
              </a:spcAft>
              <a:buClr>
                <a:srgbClr val="86D1D8"/>
              </a:buClr>
              <a:buSzPct val="80000"/>
              <a:buFont typeface="Noto Sans Symbols"/>
              <a:buChar char="●"/>
            </a:pPr>
            <a:r>
              <a:rPr lang="en-US" sz="2000" b="0" i="0" u="none" strike="noStrike" cap="none">
                <a:solidFill>
                  <a:schemeClr val="lt1"/>
                </a:solidFill>
                <a:latin typeface="Questrial"/>
                <a:ea typeface="Questrial"/>
                <a:cs typeface="Questrial"/>
                <a:sym typeface="Questrial"/>
              </a:rPr>
              <a:t>Support for Reimbursement (Billing)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660400" y="1921933"/>
            <a:ext cx="9690100" cy="1915646"/>
          </a:xfrm>
          <a:prstGeom prst="rect">
            <a:avLst/>
          </a:prstGeom>
          <a:noFill/>
          <a:ln>
            <a:noFill/>
          </a:ln>
        </p:spPr>
        <p:txBody>
          <a:bodyPr lIns="91425" tIns="45700" rIns="91425" bIns="45700" anchor="b" anchorCtr="0">
            <a:noAutofit/>
          </a:bodyPr>
          <a:lstStyle/>
          <a:p>
            <a:pPr marL="0" marR="0" lvl="0" indent="0" algn="l" rtl="0">
              <a:spcBef>
                <a:spcPts val="0"/>
              </a:spcBef>
              <a:buClr>
                <a:schemeClr val="lt2"/>
              </a:buClr>
              <a:buSzPct val="25000"/>
              <a:buFont typeface="Questrial"/>
              <a:buNone/>
            </a:pPr>
            <a:r>
              <a:rPr lang="en-US" sz="4000" b="0" i="0" u="none" strike="noStrike" cap="none">
                <a:solidFill>
                  <a:schemeClr val="lt2"/>
                </a:solidFill>
                <a:latin typeface="Questrial"/>
                <a:ea typeface="Questrial"/>
                <a:cs typeface="Questrial"/>
                <a:sym typeface="Questrial"/>
              </a:rPr>
              <a:t>PROPER DOCUMENTATION PROVIDES:</a:t>
            </a:r>
          </a:p>
        </p:txBody>
      </p:sp>
      <p:sp>
        <p:nvSpPr>
          <p:cNvPr id="222" name="Shape 222"/>
          <p:cNvSpPr txBox="1">
            <a:spLocks noGrp="1"/>
          </p:cNvSpPr>
          <p:nvPr>
            <p:ph type="body" idx="1"/>
          </p:nvPr>
        </p:nvSpPr>
        <p:spPr>
          <a:xfrm>
            <a:off x="660400" y="3837580"/>
            <a:ext cx="9320212" cy="860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6D1D8"/>
              </a:buClr>
              <a:buSzPct val="25000"/>
              <a:buFont typeface="Noto Sans Symbols"/>
              <a:buNone/>
            </a:pPr>
            <a:r>
              <a:rPr lang="en-US" sz="2000" b="0" i="0" u="none" strike="noStrike" cap="none">
                <a:solidFill>
                  <a:srgbClr val="86D1D8"/>
                </a:solidFill>
                <a:latin typeface="Questrial"/>
                <a:ea typeface="Questrial"/>
                <a:cs typeface="Questrial"/>
                <a:sym typeface="Questrial"/>
              </a:rPr>
              <a:t>A RECORD THAT QUALITY OF CARE REQUIREMENTS WERE MET.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1103312" y="965200"/>
            <a:ext cx="8946541" cy="5105398"/>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6D1D8"/>
              </a:buClr>
              <a:buSzPct val="25000"/>
              <a:buFont typeface="Noto Sans Symbols"/>
              <a:buNone/>
            </a:pPr>
            <a:r>
              <a:rPr lang="en-US" sz="2400" b="0" i="0" u="none" strike="noStrike" cap="none">
                <a:solidFill>
                  <a:schemeClr val="lt1"/>
                </a:solidFill>
                <a:latin typeface="Questrial"/>
                <a:ea typeface="Questrial"/>
                <a:cs typeface="Questrial"/>
                <a:sym typeface="Questrial"/>
              </a:rPr>
              <a:t>The health care profession has defined Standards of Practice.  These standards have been defined by health care regulating bodies.</a:t>
            </a:r>
          </a:p>
          <a:p>
            <a:pPr marL="0" marR="0" lvl="0" indent="0" algn="l" rtl="0">
              <a:spcBef>
                <a:spcPts val="1000"/>
              </a:spcBef>
              <a:spcAft>
                <a:spcPts val="0"/>
              </a:spcAft>
              <a:buClr>
                <a:srgbClr val="86D1D8"/>
              </a:buClr>
              <a:buSzPct val="25000"/>
              <a:buFont typeface="Noto Sans Symbols"/>
              <a:buNone/>
            </a:pPr>
            <a:endParaRPr sz="2000" b="0" i="0" u="none" strike="noStrike" cap="none">
              <a:solidFill>
                <a:schemeClr val="lt1"/>
              </a:solidFill>
              <a:latin typeface="Questrial"/>
              <a:ea typeface="Questrial"/>
              <a:cs typeface="Questrial"/>
              <a:sym typeface="Questrial"/>
            </a:endParaRPr>
          </a:p>
          <a:p>
            <a:pPr marL="0" marR="0" lvl="0" indent="0" algn="l" rtl="0">
              <a:spcBef>
                <a:spcPts val="1000"/>
              </a:spcBef>
              <a:spcAft>
                <a:spcPts val="0"/>
              </a:spcAft>
              <a:buClr>
                <a:srgbClr val="86D1D8"/>
              </a:buClr>
              <a:buSzPct val="25000"/>
              <a:buFont typeface="Noto Sans Symbols"/>
              <a:buNone/>
            </a:pPr>
            <a:r>
              <a:rPr lang="en-US" sz="2000" b="0" i="0" u="none" strike="noStrike" cap="none">
                <a:solidFill>
                  <a:schemeClr val="lt1"/>
                </a:solidFill>
                <a:latin typeface="Questrial"/>
                <a:ea typeface="Questrial"/>
                <a:cs typeface="Questrial"/>
                <a:sym typeface="Questrial"/>
              </a:rPr>
              <a:t>The first element of knowing whether QUALITY OF CARE has been met is knowing what the standards are and being able to identify and describe the care given to a patient.  </a:t>
            </a:r>
          </a:p>
          <a:p>
            <a:pPr marL="0" marR="0" lvl="0" indent="0" algn="l" rtl="0">
              <a:spcBef>
                <a:spcPts val="1000"/>
              </a:spcBef>
              <a:spcAft>
                <a:spcPts val="0"/>
              </a:spcAft>
              <a:buClr>
                <a:srgbClr val="86D1D8"/>
              </a:buClr>
              <a:buSzPct val="25000"/>
              <a:buFont typeface="Noto Sans Symbols"/>
              <a:buNone/>
            </a:pPr>
            <a:endParaRPr sz="2000" b="0" i="0" u="none" strike="noStrike" cap="none">
              <a:solidFill>
                <a:schemeClr val="lt1"/>
              </a:solidFill>
              <a:latin typeface="Questrial"/>
              <a:ea typeface="Questrial"/>
              <a:cs typeface="Questrial"/>
              <a:sym typeface="Questrial"/>
            </a:endParaRPr>
          </a:p>
          <a:p>
            <a:pPr marL="0" marR="0" lvl="0" indent="0" algn="l" rtl="0">
              <a:spcBef>
                <a:spcPts val="1000"/>
              </a:spcBef>
              <a:spcAft>
                <a:spcPts val="0"/>
              </a:spcAft>
              <a:buClr>
                <a:srgbClr val="86D1D8"/>
              </a:buClr>
              <a:buSzPct val="25000"/>
              <a:buFont typeface="Noto Sans Symbols"/>
              <a:buNone/>
            </a:pPr>
            <a:r>
              <a:rPr lang="en-US" sz="2000" b="0" i="0" u="none" strike="noStrike" cap="none">
                <a:solidFill>
                  <a:schemeClr val="lt1"/>
                </a:solidFill>
                <a:latin typeface="Questrial"/>
                <a:ea typeface="Questrial"/>
                <a:cs typeface="Questrial"/>
                <a:sym typeface="Questrial"/>
              </a:rPr>
              <a:t>The medical record provides a chronological map of patient care as it progresses or as patient events and outcomes occur.  </a:t>
            </a:r>
          </a:p>
          <a:p>
            <a:pPr marL="0" marR="0" lvl="0" indent="0" algn="l" rtl="0">
              <a:spcBef>
                <a:spcPts val="1000"/>
              </a:spcBef>
              <a:spcAft>
                <a:spcPts val="0"/>
              </a:spcAft>
              <a:buClr>
                <a:srgbClr val="86D1D8"/>
              </a:buClr>
              <a:buSzPct val="25000"/>
              <a:buFont typeface="Noto Sans Symbols"/>
              <a:buNone/>
            </a:pPr>
            <a:endParaRPr sz="2000" b="0" i="0" u="none" strike="noStrike" cap="none">
              <a:solidFill>
                <a:schemeClr val="lt1"/>
              </a:solidFill>
              <a:latin typeface="Questrial"/>
              <a:ea typeface="Questrial"/>
              <a:cs typeface="Questrial"/>
              <a:sym typeface="Questrial"/>
            </a:endParaRPr>
          </a:p>
          <a:p>
            <a:pPr marL="0" marR="0" lvl="0" indent="0" algn="l" rtl="0">
              <a:spcBef>
                <a:spcPts val="1000"/>
              </a:spcBef>
              <a:spcAft>
                <a:spcPts val="0"/>
              </a:spcAft>
              <a:buClr>
                <a:srgbClr val="86D1D8"/>
              </a:buClr>
              <a:buSzPct val="25000"/>
              <a:buFont typeface="Noto Sans Symbols"/>
              <a:buNone/>
            </a:pPr>
            <a:r>
              <a:rPr lang="en-US" sz="2000" b="0" i="0" u="none" strike="noStrike" cap="none">
                <a:solidFill>
                  <a:schemeClr val="lt1"/>
                </a:solidFill>
                <a:latin typeface="Questrial"/>
                <a:ea typeface="Questrial"/>
                <a:cs typeface="Questrial"/>
                <a:sym typeface="Questrial"/>
              </a:rPr>
              <a:t>Therefore, the entries made into the medical record provide the dimensions and details of the QUALITY OF CARE rendered.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xfrm>
            <a:off x="875555" y="2112433"/>
            <a:ext cx="9576544" cy="1915646"/>
          </a:xfrm>
          <a:prstGeom prst="rect">
            <a:avLst/>
          </a:prstGeom>
          <a:noFill/>
          <a:ln>
            <a:noFill/>
          </a:ln>
        </p:spPr>
        <p:txBody>
          <a:bodyPr lIns="91425" tIns="45700" rIns="91425" bIns="45700" anchor="b" anchorCtr="0">
            <a:noAutofit/>
          </a:bodyPr>
          <a:lstStyle/>
          <a:p>
            <a:pPr marL="0" marR="0" lvl="0" indent="0" algn="l" rtl="0">
              <a:spcBef>
                <a:spcPts val="0"/>
              </a:spcBef>
              <a:buClr>
                <a:schemeClr val="lt2"/>
              </a:buClr>
              <a:buSzPct val="25000"/>
              <a:buFont typeface="Questrial"/>
              <a:buNone/>
            </a:pPr>
            <a:r>
              <a:rPr lang="en-US" sz="4000" b="0" i="0" u="none" strike="noStrike" cap="none">
                <a:solidFill>
                  <a:schemeClr val="lt2"/>
                </a:solidFill>
                <a:latin typeface="Questrial"/>
                <a:ea typeface="Questrial"/>
                <a:cs typeface="Questrial"/>
                <a:sym typeface="Questrial"/>
              </a:rPr>
              <a:t>PROPER DOCUMENTATION PROVIDES:</a:t>
            </a:r>
          </a:p>
        </p:txBody>
      </p:sp>
      <p:sp>
        <p:nvSpPr>
          <p:cNvPr id="233" name="Shape 233"/>
          <p:cNvSpPr txBox="1">
            <a:spLocks noGrp="1"/>
          </p:cNvSpPr>
          <p:nvPr>
            <p:ph type="body" idx="1"/>
          </p:nvPr>
        </p:nvSpPr>
        <p:spPr>
          <a:xfrm>
            <a:off x="875555" y="4028080"/>
            <a:ext cx="8825657" cy="860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6D1D8"/>
              </a:buClr>
              <a:buSzPct val="25000"/>
              <a:buFont typeface="Noto Sans Symbols"/>
              <a:buNone/>
            </a:pPr>
            <a:r>
              <a:rPr lang="en-US" sz="2000" b="0" i="0" u="none" strike="noStrike" cap="none">
                <a:solidFill>
                  <a:srgbClr val="86D1D8"/>
                </a:solidFill>
                <a:latin typeface="Questrial"/>
                <a:ea typeface="Questrial"/>
                <a:cs typeface="Questrial"/>
                <a:sym typeface="Questrial"/>
              </a:rPr>
              <a:t>A RECORD THAT A STANDARD OF CARE WAS MET.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1103312" y="1155700"/>
            <a:ext cx="8946541" cy="509269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86D1D8"/>
              </a:buClr>
              <a:buSzPct val="25000"/>
              <a:buFont typeface="Noto Sans Symbols"/>
              <a:buNone/>
            </a:pPr>
            <a:r>
              <a:rPr lang="en-US" sz="2590" b="0" i="0" u="none" strike="noStrike" cap="none">
                <a:solidFill>
                  <a:schemeClr val="lt1"/>
                </a:solidFill>
                <a:latin typeface="Questrial"/>
                <a:ea typeface="Questrial"/>
                <a:cs typeface="Questrial"/>
                <a:sym typeface="Questrial"/>
              </a:rPr>
              <a:t>Documentation is the primary means with which to review and evaluate patient occurrences.  As such, the patient's chart becomes central and relevant in the event that the record is pulled for legal review.</a:t>
            </a:r>
          </a:p>
          <a:p>
            <a:pPr marL="0" marR="0" lvl="0" indent="0" algn="l" rtl="0">
              <a:lnSpc>
                <a:spcPct val="90000"/>
              </a:lnSpc>
              <a:spcBef>
                <a:spcPts val="1000"/>
              </a:spcBef>
              <a:spcAft>
                <a:spcPts val="0"/>
              </a:spcAft>
              <a:buClr>
                <a:srgbClr val="86D1D8"/>
              </a:buClr>
              <a:buSzPct val="25000"/>
              <a:buFont typeface="Noto Sans Symbols"/>
              <a:buNone/>
            </a:pPr>
            <a:endParaRPr sz="1850" b="0" i="0" u="none" strike="noStrike" cap="none">
              <a:solidFill>
                <a:schemeClr val="lt1"/>
              </a:solidFill>
              <a:latin typeface="Questrial"/>
              <a:ea typeface="Questrial"/>
              <a:cs typeface="Questrial"/>
              <a:sym typeface="Questrial"/>
            </a:endParaRPr>
          </a:p>
          <a:p>
            <a:pPr marL="0" marR="0" lvl="0" indent="0" algn="l" rtl="0">
              <a:lnSpc>
                <a:spcPct val="90000"/>
              </a:lnSpc>
              <a:spcBef>
                <a:spcPts val="1000"/>
              </a:spcBef>
              <a:spcAft>
                <a:spcPts val="0"/>
              </a:spcAft>
              <a:buClr>
                <a:srgbClr val="86D1D8"/>
              </a:buClr>
              <a:buSzPct val="25000"/>
              <a:buFont typeface="Noto Sans Symbols"/>
              <a:buNone/>
            </a:pPr>
            <a:r>
              <a:rPr lang="en-US" sz="2590" b="0" i="0" u="none" strike="noStrike" cap="none">
                <a:solidFill>
                  <a:schemeClr val="lt1"/>
                </a:solidFill>
                <a:latin typeface="Questrial"/>
                <a:ea typeface="Questrial"/>
                <a:cs typeface="Questrial"/>
                <a:sym typeface="Questrial"/>
              </a:rPr>
              <a:t>Documentation is the unifying factor between practice and patient care. Complete, objective, and standardized medical records provide the "story" of the care given or the plans for the care to be given. Many lawsuits involve aspects of malpractice or negligence.  Negligence can be errors of commission or errors of omission which fall below the EXPECTED STANDARD OF CARE.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title"/>
          </p:nvPr>
        </p:nvSpPr>
        <p:spPr>
          <a:xfrm>
            <a:off x="646110" y="452718"/>
            <a:ext cx="9404723" cy="1400530"/>
          </a:xfrm>
          <a:prstGeom prst="rect">
            <a:avLst/>
          </a:prstGeom>
          <a:noFill/>
          <a:ln>
            <a:noFill/>
          </a:ln>
        </p:spPr>
        <p:txBody>
          <a:bodyPr lIns="91425" tIns="45700" rIns="91425" bIns="45700" anchor="t" anchorCtr="0">
            <a:noAutofit/>
          </a:bodyPr>
          <a:lstStyle/>
          <a:p>
            <a:pPr marL="0" marR="0" lvl="0" indent="0" algn="l" rtl="0">
              <a:spcBef>
                <a:spcPts val="0"/>
              </a:spcBef>
              <a:buClr>
                <a:schemeClr val="lt2"/>
              </a:buClr>
              <a:buSzPct val="25000"/>
              <a:buFont typeface="Questrial"/>
              <a:buNone/>
            </a:pPr>
            <a:r>
              <a:rPr lang="en-US" sz="4000" b="0" i="0" u="none" strike="noStrike" cap="none">
                <a:solidFill>
                  <a:schemeClr val="lt2"/>
                </a:solidFill>
                <a:latin typeface="Questrial"/>
                <a:ea typeface="Questrial"/>
                <a:cs typeface="Questrial"/>
                <a:sym typeface="Questrial"/>
              </a:rPr>
              <a:t>PROPER DOCUMENTATION PROVIDES:</a:t>
            </a:r>
          </a:p>
        </p:txBody>
      </p:sp>
      <p:sp>
        <p:nvSpPr>
          <p:cNvPr id="244" name="Shape 244"/>
          <p:cNvSpPr txBox="1">
            <a:spLocks noGrp="1"/>
          </p:cNvSpPr>
          <p:nvPr>
            <p:ph type="body" idx="1"/>
          </p:nvPr>
        </p:nvSpPr>
        <p:spPr>
          <a:xfrm>
            <a:off x="1103312" y="1206500"/>
            <a:ext cx="8946600" cy="4838700"/>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spcAft>
                <a:spcPts val="0"/>
              </a:spcAft>
              <a:buClr>
                <a:srgbClr val="86D1D8"/>
              </a:buClr>
              <a:buSzPct val="25000"/>
              <a:buFont typeface="Noto Sans Symbols"/>
              <a:buNone/>
            </a:pPr>
            <a:r>
              <a:rPr lang="en-US" sz="1700" b="0" i="0" u="none" strike="noStrike" cap="none">
                <a:solidFill>
                  <a:schemeClr val="lt1"/>
                </a:solidFill>
                <a:latin typeface="Questrial"/>
                <a:ea typeface="Questrial"/>
                <a:cs typeface="Questrial"/>
                <a:sym typeface="Questrial"/>
              </a:rPr>
              <a:t>ACCURATE LANGUAGE:</a:t>
            </a:r>
          </a:p>
          <a:p>
            <a:pPr marL="0" marR="0" lvl="0" indent="0" algn="l" rtl="0">
              <a:lnSpc>
                <a:spcPct val="80000"/>
              </a:lnSpc>
              <a:spcBef>
                <a:spcPts val="1000"/>
              </a:spcBef>
              <a:spcAft>
                <a:spcPts val="0"/>
              </a:spcAft>
              <a:buClr>
                <a:srgbClr val="86D1D8"/>
              </a:buClr>
              <a:buSzPct val="25000"/>
              <a:buFont typeface="Noto Sans Symbols"/>
              <a:buNone/>
            </a:pPr>
            <a:endParaRPr sz="1700" b="0" i="0" u="none" strike="noStrike" cap="none">
              <a:solidFill>
                <a:schemeClr val="lt1"/>
              </a:solidFill>
              <a:latin typeface="Questrial"/>
              <a:ea typeface="Questrial"/>
              <a:cs typeface="Questrial"/>
              <a:sym typeface="Questrial"/>
            </a:endParaRPr>
          </a:p>
          <a:p>
            <a:pPr marL="0" marR="0" lvl="0" indent="0" algn="l" rtl="0">
              <a:lnSpc>
                <a:spcPct val="80000"/>
              </a:lnSpc>
              <a:spcBef>
                <a:spcPts val="1000"/>
              </a:spcBef>
              <a:spcAft>
                <a:spcPts val="0"/>
              </a:spcAft>
              <a:buClr>
                <a:srgbClr val="86D1D8"/>
              </a:buClr>
              <a:buSzPct val="25000"/>
              <a:buFont typeface="Noto Sans Symbols"/>
              <a:buNone/>
            </a:pPr>
            <a:r>
              <a:rPr lang="en-US" sz="1700" b="0" i="0" u="none" strike="noStrike" cap="none">
                <a:solidFill>
                  <a:schemeClr val="lt1"/>
                </a:solidFill>
                <a:latin typeface="Questrial"/>
                <a:ea typeface="Questrial"/>
                <a:cs typeface="Questrial"/>
                <a:sym typeface="Questrial"/>
              </a:rPr>
              <a:t>Medical Records should:</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provide an appropriate description of what transpired</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describe what the patient needed</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indicate if there were events that occurred outside of what is typically routine or expected.</a:t>
            </a:r>
          </a:p>
          <a:p>
            <a:pPr marL="342900" marR="0" lvl="0" indent="-342900" algn="l" rtl="0">
              <a:lnSpc>
                <a:spcPct val="80000"/>
              </a:lnSpc>
              <a:spcBef>
                <a:spcPts val="1000"/>
              </a:spcBef>
              <a:spcAft>
                <a:spcPts val="0"/>
              </a:spcAft>
              <a:buClr>
                <a:srgbClr val="86D1D8"/>
              </a:buClr>
              <a:buSzPct val="80000"/>
              <a:buFont typeface="Noto Sans Symbols"/>
              <a:buNone/>
            </a:pPr>
            <a:endParaRPr sz="1700" b="0" i="0" u="none" strike="noStrike" cap="none">
              <a:solidFill>
                <a:schemeClr val="lt1"/>
              </a:solidFill>
              <a:latin typeface="Questrial"/>
              <a:ea typeface="Questrial"/>
              <a:cs typeface="Questrial"/>
              <a:sym typeface="Questrial"/>
            </a:endParaRPr>
          </a:p>
          <a:p>
            <a:pPr marL="0" marR="0" lvl="0" indent="0" algn="l" rtl="0">
              <a:lnSpc>
                <a:spcPct val="80000"/>
              </a:lnSpc>
              <a:spcBef>
                <a:spcPts val="1000"/>
              </a:spcBef>
              <a:spcAft>
                <a:spcPts val="0"/>
              </a:spcAft>
              <a:buClr>
                <a:srgbClr val="86D1D8"/>
              </a:buClr>
              <a:buSzPct val="25000"/>
              <a:buFont typeface="Noto Sans Symbols"/>
              <a:buNone/>
            </a:pPr>
            <a:r>
              <a:rPr lang="en-US" sz="1700" b="0" i="0" u="none" strike="noStrike" cap="none">
                <a:solidFill>
                  <a:schemeClr val="lt1"/>
                </a:solidFill>
                <a:latin typeface="Questrial"/>
                <a:ea typeface="Questrial"/>
                <a:cs typeface="Questrial"/>
                <a:sym typeface="Questrial"/>
              </a:rPr>
              <a:t>To do this, medical records should:</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Use the correct application of language to events</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Use correct spelling</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Use proper grammar</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Use proper punctuation</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Use facility approved abbreviations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Shape 249"/>
          <p:cNvSpPr txBox="1">
            <a:spLocks noGrp="1"/>
          </p:cNvSpPr>
          <p:nvPr>
            <p:ph type="title"/>
          </p:nvPr>
        </p:nvSpPr>
        <p:spPr>
          <a:xfrm>
            <a:off x="1015255" y="1985433"/>
            <a:ext cx="9551143" cy="1915646"/>
          </a:xfrm>
          <a:prstGeom prst="rect">
            <a:avLst/>
          </a:prstGeom>
          <a:noFill/>
          <a:ln>
            <a:noFill/>
          </a:ln>
        </p:spPr>
        <p:txBody>
          <a:bodyPr lIns="91425" tIns="45700" rIns="91425" bIns="45700" anchor="b" anchorCtr="0">
            <a:noAutofit/>
          </a:bodyPr>
          <a:lstStyle/>
          <a:p>
            <a:pPr marL="0" marR="0" lvl="0" indent="0" algn="l" rtl="0">
              <a:spcBef>
                <a:spcPts val="0"/>
              </a:spcBef>
              <a:buClr>
                <a:schemeClr val="lt2"/>
              </a:buClr>
              <a:buSzPct val="25000"/>
              <a:buFont typeface="Questrial"/>
              <a:buNone/>
            </a:pPr>
            <a:r>
              <a:rPr lang="en-US" sz="4000" b="0" i="0" u="none" strike="noStrike" cap="none">
                <a:solidFill>
                  <a:schemeClr val="lt2"/>
                </a:solidFill>
                <a:latin typeface="Questrial"/>
                <a:ea typeface="Questrial"/>
                <a:cs typeface="Questrial"/>
                <a:sym typeface="Questrial"/>
              </a:rPr>
              <a:t>PROPER DOCUMENTATION PROVIDES:</a:t>
            </a:r>
          </a:p>
        </p:txBody>
      </p:sp>
      <p:sp>
        <p:nvSpPr>
          <p:cNvPr id="250" name="Shape 250"/>
          <p:cNvSpPr txBox="1">
            <a:spLocks noGrp="1"/>
          </p:cNvSpPr>
          <p:nvPr>
            <p:ph type="body" idx="1"/>
          </p:nvPr>
        </p:nvSpPr>
        <p:spPr>
          <a:xfrm>
            <a:off x="1015255" y="3901080"/>
            <a:ext cx="8825657" cy="860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6D1D8"/>
              </a:buClr>
              <a:buSzPct val="25000"/>
              <a:buFont typeface="Noto Sans Symbols"/>
              <a:buNone/>
            </a:pPr>
            <a:r>
              <a:rPr lang="en-US" sz="2000" b="0" i="0" u="none" strike="noStrike" cap="none">
                <a:solidFill>
                  <a:srgbClr val="86D1D8"/>
                </a:solidFill>
                <a:latin typeface="Questrial"/>
                <a:ea typeface="Questrial"/>
                <a:cs typeface="Questrial"/>
                <a:sym typeface="Questrial"/>
              </a:rPr>
              <a:t>SUPPORT FOR REIMBURSEMENT.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Shape 255"/>
          <p:cNvSpPr txBox="1">
            <a:spLocks noGrp="1"/>
          </p:cNvSpPr>
          <p:nvPr>
            <p:ph type="body" idx="1"/>
          </p:nvPr>
        </p:nvSpPr>
        <p:spPr>
          <a:xfrm>
            <a:off x="1116012" y="1041400"/>
            <a:ext cx="8946541" cy="54737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86D1D8"/>
              </a:buClr>
              <a:buSzPct val="25000"/>
              <a:buFont typeface="Noto Sans Symbols"/>
              <a:buNone/>
            </a:pPr>
            <a:r>
              <a:rPr lang="en-US" sz="1850" b="0" i="0" u="none" strike="noStrike" cap="none" dirty="0">
                <a:solidFill>
                  <a:schemeClr val="lt1"/>
                </a:solidFill>
                <a:latin typeface="Questrial"/>
                <a:ea typeface="Questrial"/>
                <a:cs typeface="Questrial"/>
                <a:sym typeface="Questrial"/>
              </a:rPr>
              <a:t>Medical documentation must precisely mirror the service provided.</a:t>
            </a:r>
          </a:p>
          <a:p>
            <a:pPr marL="0" marR="0" lvl="0" indent="0" algn="l" rtl="0">
              <a:lnSpc>
                <a:spcPct val="90000"/>
              </a:lnSpc>
              <a:spcBef>
                <a:spcPts val="1000"/>
              </a:spcBef>
              <a:spcAft>
                <a:spcPts val="0"/>
              </a:spcAft>
              <a:buClr>
                <a:srgbClr val="86D1D8"/>
              </a:buClr>
              <a:buSzPct val="25000"/>
              <a:buFont typeface="Noto Sans Symbols"/>
              <a:buNone/>
            </a:pPr>
            <a:r>
              <a:rPr lang="en-US" sz="1850" b="0" i="0" u="none" strike="noStrike" cap="none" dirty="0">
                <a:solidFill>
                  <a:schemeClr val="lt1"/>
                </a:solidFill>
                <a:latin typeface="Questrial"/>
                <a:ea typeface="Questrial"/>
                <a:cs typeface="Questrial"/>
                <a:sym typeface="Questrial"/>
              </a:rPr>
              <a:t>There are many insurance providers which have regulations requiring specific language that must appear in the patient's record if reimbursement is to occur.</a:t>
            </a:r>
          </a:p>
          <a:p>
            <a:pPr marL="0" marR="0" lvl="0" indent="0" algn="l" rtl="0">
              <a:lnSpc>
                <a:spcPct val="90000"/>
              </a:lnSpc>
              <a:spcBef>
                <a:spcPts val="1000"/>
              </a:spcBef>
              <a:spcAft>
                <a:spcPts val="0"/>
              </a:spcAft>
              <a:buClr>
                <a:srgbClr val="86D1D8"/>
              </a:buClr>
              <a:buSzPct val="25000"/>
              <a:buFont typeface="Noto Sans Symbols"/>
              <a:buNone/>
            </a:pPr>
            <a:r>
              <a:rPr lang="en-US" sz="1850" b="0" i="0" u="none" strike="noStrike" cap="none" dirty="0">
                <a:solidFill>
                  <a:schemeClr val="lt1"/>
                </a:solidFill>
                <a:latin typeface="Questrial"/>
                <a:ea typeface="Questrial"/>
                <a:cs typeface="Questrial"/>
                <a:sym typeface="Questrial"/>
              </a:rPr>
              <a:t>Key components of the medical record that affect reimbursement to the physician.</a:t>
            </a:r>
          </a:p>
          <a:p>
            <a:pPr marL="342900" marR="0" lvl="0" indent="-342900" algn="l" rtl="0">
              <a:lnSpc>
                <a:spcPct val="90000"/>
              </a:lnSpc>
              <a:spcBef>
                <a:spcPts val="1000"/>
              </a:spcBef>
              <a:spcAft>
                <a:spcPts val="0"/>
              </a:spcAft>
              <a:buClr>
                <a:srgbClr val="86D1D8"/>
              </a:buClr>
              <a:buSzPct val="77894"/>
              <a:buFont typeface="Noto Sans Symbols"/>
              <a:buChar char="●"/>
            </a:pPr>
            <a:r>
              <a:rPr lang="en-US" sz="1850" b="0" i="0" u="none" strike="noStrike" cap="none" dirty="0">
                <a:solidFill>
                  <a:schemeClr val="lt1"/>
                </a:solidFill>
                <a:latin typeface="Questrial"/>
                <a:ea typeface="Questrial"/>
                <a:cs typeface="Questrial"/>
                <a:sym typeface="Questrial"/>
              </a:rPr>
              <a:t>Chief complaint (CC)</a:t>
            </a:r>
          </a:p>
          <a:p>
            <a:pPr marL="342900" marR="0" lvl="0" indent="-342900" algn="l" rtl="0">
              <a:lnSpc>
                <a:spcPct val="90000"/>
              </a:lnSpc>
              <a:spcBef>
                <a:spcPts val="1000"/>
              </a:spcBef>
              <a:spcAft>
                <a:spcPts val="0"/>
              </a:spcAft>
              <a:buClr>
                <a:srgbClr val="86D1D8"/>
              </a:buClr>
              <a:buSzPct val="77894"/>
              <a:buFont typeface="Noto Sans Symbols"/>
              <a:buChar char="●"/>
            </a:pPr>
            <a:r>
              <a:rPr lang="en-US" sz="1850" b="0" i="0" u="none" strike="noStrike" cap="none" dirty="0">
                <a:solidFill>
                  <a:schemeClr val="lt1"/>
                </a:solidFill>
                <a:latin typeface="Questrial"/>
                <a:ea typeface="Questrial"/>
                <a:cs typeface="Questrial"/>
                <a:sym typeface="Questrial"/>
              </a:rPr>
              <a:t>History of present illness (HPI)</a:t>
            </a:r>
          </a:p>
          <a:p>
            <a:pPr marL="342900" marR="0" lvl="0" indent="-342900" algn="l" rtl="0">
              <a:lnSpc>
                <a:spcPct val="90000"/>
              </a:lnSpc>
              <a:spcBef>
                <a:spcPts val="1000"/>
              </a:spcBef>
              <a:spcAft>
                <a:spcPts val="0"/>
              </a:spcAft>
              <a:buClr>
                <a:srgbClr val="86D1D8"/>
              </a:buClr>
              <a:buSzPct val="77894"/>
              <a:buFont typeface="Noto Sans Symbols"/>
              <a:buChar char="●"/>
            </a:pPr>
            <a:r>
              <a:rPr lang="en-US" sz="1850" b="0" i="0" u="none" strike="noStrike" cap="none" dirty="0">
                <a:solidFill>
                  <a:schemeClr val="lt1"/>
                </a:solidFill>
                <a:latin typeface="Questrial"/>
                <a:ea typeface="Questrial"/>
                <a:cs typeface="Questrial"/>
                <a:sym typeface="Questrial"/>
              </a:rPr>
              <a:t>Review of systems (ROS)</a:t>
            </a:r>
          </a:p>
          <a:p>
            <a:pPr marL="342900" marR="0" lvl="0" indent="-342900" algn="l" rtl="0">
              <a:lnSpc>
                <a:spcPct val="90000"/>
              </a:lnSpc>
              <a:spcBef>
                <a:spcPts val="1000"/>
              </a:spcBef>
              <a:spcAft>
                <a:spcPts val="0"/>
              </a:spcAft>
              <a:buClr>
                <a:srgbClr val="86D1D8"/>
              </a:buClr>
              <a:buSzPct val="77894"/>
              <a:buFont typeface="Noto Sans Symbols"/>
              <a:buChar char="●"/>
            </a:pPr>
            <a:r>
              <a:rPr lang="en-US" sz="1850" b="0" i="0" u="none" strike="noStrike" cap="none" dirty="0">
                <a:solidFill>
                  <a:schemeClr val="lt1"/>
                </a:solidFill>
                <a:latin typeface="Questrial"/>
                <a:ea typeface="Questrial"/>
                <a:cs typeface="Questrial"/>
                <a:sym typeface="Questrial"/>
              </a:rPr>
              <a:t>Personal and social history (P/SH)</a:t>
            </a:r>
          </a:p>
          <a:p>
            <a:pPr marL="0" marR="0" lvl="0" indent="0" algn="l" rtl="0">
              <a:lnSpc>
                <a:spcPct val="90000"/>
              </a:lnSpc>
              <a:spcBef>
                <a:spcPts val="1000"/>
              </a:spcBef>
              <a:spcAft>
                <a:spcPts val="0"/>
              </a:spcAft>
              <a:buClr>
                <a:srgbClr val="86D1D8"/>
              </a:buClr>
              <a:buSzPct val="25000"/>
              <a:buFont typeface="Noto Sans Symbols"/>
              <a:buNone/>
            </a:pPr>
            <a:r>
              <a:rPr lang="en-US" sz="1850" b="0" i="0" u="none" strike="noStrike" cap="none" dirty="0">
                <a:solidFill>
                  <a:schemeClr val="lt1"/>
                </a:solidFill>
                <a:latin typeface="Questrial"/>
                <a:ea typeface="Questrial"/>
                <a:cs typeface="Questrial"/>
                <a:sym typeface="Questrial"/>
              </a:rPr>
              <a:t>The manner and thoroughness of the documentation of these components will affect the services that the patient can be charged.</a:t>
            </a:r>
          </a:p>
          <a:p>
            <a:pPr marL="0" marR="0" lvl="0" indent="0" algn="l" rtl="0">
              <a:lnSpc>
                <a:spcPct val="90000"/>
              </a:lnSpc>
              <a:spcBef>
                <a:spcPts val="1000"/>
              </a:spcBef>
              <a:spcAft>
                <a:spcPts val="0"/>
              </a:spcAft>
              <a:buClr>
                <a:srgbClr val="86D1D8"/>
              </a:buClr>
              <a:buSzPct val="25000"/>
              <a:buFont typeface="Noto Sans Symbols"/>
              <a:buNone/>
            </a:pPr>
            <a:r>
              <a:rPr lang="en-US" sz="1850" b="0" i="0" u="none" strike="noStrike" cap="none" dirty="0">
                <a:solidFill>
                  <a:schemeClr val="lt1"/>
                </a:solidFill>
                <a:latin typeface="Questrial"/>
                <a:ea typeface="Questrial"/>
                <a:cs typeface="Questrial"/>
                <a:sym typeface="Questrial"/>
              </a:rPr>
              <a:t>Documentation is directly connected to monetary reimbursement.  </a:t>
            </a:r>
          </a:p>
          <a:p>
            <a:pPr marL="342900" marR="0" lvl="0" indent="-342900" algn="l" rtl="0">
              <a:lnSpc>
                <a:spcPct val="90000"/>
              </a:lnSpc>
              <a:spcBef>
                <a:spcPts val="1000"/>
              </a:spcBef>
              <a:spcAft>
                <a:spcPts val="0"/>
              </a:spcAft>
              <a:buClr>
                <a:srgbClr val="86D1D8"/>
              </a:buClr>
              <a:buSzPct val="77894"/>
              <a:buFont typeface="Noto Sans Symbols"/>
              <a:buChar char="●"/>
            </a:pPr>
            <a:r>
              <a:rPr lang="en-US" sz="1850" b="0" i="0" u="none" strike="noStrike" cap="none" dirty="0">
                <a:solidFill>
                  <a:schemeClr val="lt1"/>
                </a:solidFill>
                <a:latin typeface="Questrial"/>
                <a:ea typeface="Questrial"/>
                <a:cs typeface="Questrial"/>
                <a:sym typeface="Questrial"/>
              </a:rPr>
              <a:t>Higher reimbursement can occur with more complete documentation, BUT the charges must be accurate and in accordance with regulations.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888255" y="2302933"/>
            <a:ext cx="8825657" cy="1915646"/>
          </a:xfrm>
          <a:prstGeom prst="rect">
            <a:avLst/>
          </a:prstGeom>
          <a:noFill/>
          <a:ln>
            <a:noFill/>
          </a:ln>
        </p:spPr>
        <p:txBody>
          <a:bodyPr lIns="91425" tIns="45700" rIns="91425" bIns="45700" anchor="b" anchorCtr="0">
            <a:noAutofit/>
          </a:bodyPr>
          <a:lstStyle/>
          <a:p>
            <a:pPr marL="0" marR="0" lvl="0" indent="0" algn="ctr" rtl="0">
              <a:spcBef>
                <a:spcPts val="0"/>
              </a:spcBef>
              <a:buClr>
                <a:schemeClr val="lt2"/>
              </a:buClr>
              <a:buSzPct val="25000"/>
              <a:buFont typeface="Questrial"/>
              <a:buNone/>
            </a:pPr>
            <a:r>
              <a:rPr lang="en-US" sz="4000" b="0" i="0" u="none" strike="noStrike" cap="none">
                <a:solidFill>
                  <a:schemeClr val="lt2"/>
                </a:solidFill>
                <a:latin typeface="Questrial"/>
                <a:ea typeface="Questrial"/>
                <a:cs typeface="Questrial"/>
                <a:sym typeface="Questrial"/>
              </a:rPr>
              <a:t>Things that we will go into depth to discuss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p:nvPr/>
        </p:nvSpPr>
        <p:spPr>
          <a:xfrm>
            <a:off x="1822175" y="1548825"/>
            <a:ext cx="71811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US" sz="1500" dirty="0">
                <a:solidFill>
                  <a:srgbClr val="F3F3F3"/>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1100"/>
              </a:spcAft>
              <a:buNone/>
            </a:pPr>
            <a:r>
              <a:rPr lang="en-US" sz="1500" dirty="0">
                <a:solidFill>
                  <a:srgbClr val="F3F3F3"/>
                </a:solidFill>
              </a:rPr>
              <a:t>                                                                                                    	</a:t>
            </a:r>
          </a:p>
          <a:p>
            <a:pPr lvl="0" rtl="0">
              <a:spcBef>
                <a:spcPts val="0"/>
              </a:spcBef>
              <a:buNone/>
            </a:pPr>
            <a:r>
              <a:rPr lang="en-US" sz="1300" dirty="0">
                <a:solidFill>
                  <a:srgbClr val="F3F3F3"/>
                </a:solidFill>
              </a:rPr>
              <a:t>Documents also licensed under Creative Commons 4.0 International (CCBY)</a:t>
            </a:r>
          </a:p>
        </p:txBody>
      </p:sp>
      <p:pic>
        <p:nvPicPr>
          <p:cNvPr id="261" name="Shape 261"/>
          <p:cNvPicPr preferRelativeResize="0"/>
          <p:nvPr/>
        </p:nvPicPr>
        <p:blipFill>
          <a:blip r:embed="rId3">
            <a:alphaModFix/>
          </a:blip>
          <a:stretch>
            <a:fillRect/>
          </a:stretch>
        </p:blipFill>
        <p:spPr>
          <a:xfrm>
            <a:off x="1922875" y="4009025"/>
            <a:ext cx="704850" cy="247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body" idx="1"/>
          </p:nvPr>
        </p:nvSpPr>
        <p:spPr>
          <a:xfrm>
            <a:off x="1103312" y="1511300"/>
            <a:ext cx="8946541" cy="4737099"/>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rgbClr val="86D1D8"/>
              </a:buClr>
              <a:buSzPct val="25000"/>
              <a:buFont typeface="Noto Sans Symbols"/>
              <a:buNone/>
            </a:pPr>
            <a:r>
              <a:rPr lang="en-US" sz="3600" b="0" i="0" u="none" strike="noStrike" cap="none">
                <a:solidFill>
                  <a:schemeClr val="lt1"/>
                </a:solidFill>
                <a:latin typeface="Questrial"/>
                <a:ea typeface="Questrial"/>
                <a:cs typeface="Questrial"/>
                <a:sym typeface="Questrial"/>
              </a:rPr>
              <a:t>This Course is specifically designed to do two things:</a:t>
            </a:r>
          </a:p>
          <a:p>
            <a:pPr marL="0" marR="0" lvl="0" indent="0" algn="ctr" rtl="0">
              <a:spcBef>
                <a:spcPts val="1000"/>
              </a:spcBef>
              <a:spcAft>
                <a:spcPts val="0"/>
              </a:spcAft>
              <a:buClr>
                <a:srgbClr val="86D1D8"/>
              </a:buClr>
              <a:buSzPct val="25000"/>
              <a:buFont typeface="Noto Sans Symbols"/>
              <a:buNone/>
            </a:pPr>
            <a:endParaRPr sz="3200" b="0" i="0" u="none" strike="noStrike" cap="none">
              <a:solidFill>
                <a:schemeClr val="lt1"/>
              </a:solidFill>
              <a:latin typeface="Questrial"/>
              <a:ea typeface="Questrial"/>
              <a:cs typeface="Questrial"/>
              <a:sym typeface="Questrial"/>
            </a:endParaRPr>
          </a:p>
          <a:p>
            <a:pPr marL="0" marR="0" lvl="0" indent="0" algn="ctr" rtl="0">
              <a:spcBef>
                <a:spcPts val="1000"/>
              </a:spcBef>
              <a:spcAft>
                <a:spcPts val="0"/>
              </a:spcAft>
              <a:buClr>
                <a:srgbClr val="86D1D8"/>
              </a:buClr>
              <a:buSzPct val="25000"/>
              <a:buFont typeface="Noto Sans Symbols"/>
              <a:buNone/>
            </a:pPr>
            <a:r>
              <a:rPr lang="en-US" sz="2400" b="0" i="0" u="none" strike="noStrike" cap="none">
                <a:solidFill>
                  <a:schemeClr val="lt1"/>
                </a:solidFill>
                <a:latin typeface="Questrial"/>
                <a:ea typeface="Questrial"/>
                <a:cs typeface="Questrial"/>
                <a:sym typeface="Questrial"/>
              </a:rPr>
              <a:t>1) Teach what documentation (charting) is and the components of documentation</a:t>
            </a:r>
          </a:p>
          <a:p>
            <a:pPr marL="0" marR="0" lvl="0" indent="0" algn="ctr" rtl="0">
              <a:spcBef>
                <a:spcPts val="1000"/>
              </a:spcBef>
              <a:spcAft>
                <a:spcPts val="0"/>
              </a:spcAft>
              <a:buClr>
                <a:srgbClr val="86D1D8"/>
              </a:buClr>
              <a:buSzPct val="25000"/>
              <a:buFont typeface="Noto Sans Symbols"/>
              <a:buNone/>
            </a:pPr>
            <a:r>
              <a:rPr lang="en-US" sz="2400" b="0" i="0" u="none" strike="noStrike" cap="none">
                <a:solidFill>
                  <a:schemeClr val="lt1"/>
                </a:solidFill>
                <a:latin typeface="Questrial"/>
                <a:ea typeface="Questrial"/>
                <a:cs typeface="Questrial"/>
                <a:sym typeface="Questrial"/>
              </a:rPr>
              <a:t>AND</a:t>
            </a:r>
          </a:p>
          <a:p>
            <a:pPr marL="0" marR="0" lvl="0" indent="0" algn="ctr" rtl="0">
              <a:spcBef>
                <a:spcPts val="1000"/>
              </a:spcBef>
              <a:spcAft>
                <a:spcPts val="0"/>
              </a:spcAft>
              <a:buClr>
                <a:srgbClr val="86D1D8"/>
              </a:buClr>
              <a:buSzPct val="25000"/>
              <a:buFont typeface="Noto Sans Symbols"/>
              <a:buNone/>
            </a:pPr>
            <a:r>
              <a:rPr lang="en-US" sz="2400" b="0" i="0" u="none" strike="noStrike" cap="none">
                <a:solidFill>
                  <a:schemeClr val="lt1"/>
                </a:solidFill>
                <a:latin typeface="Questrial"/>
                <a:ea typeface="Questrial"/>
                <a:cs typeface="Questrial"/>
                <a:sym typeface="Questrial"/>
              </a:rPr>
              <a:t>2) Provide practice auditing medical documentation with the lens of a Coding and Reimbursement Specialist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646110" y="452718"/>
            <a:ext cx="9404723" cy="1400530"/>
          </a:xfrm>
          <a:prstGeom prst="rect">
            <a:avLst/>
          </a:prstGeom>
          <a:noFill/>
          <a:ln>
            <a:noFill/>
          </a:ln>
        </p:spPr>
        <p:txBody>
          <a:bodyPr lIns="91425" tIns="45700" rIns="91425" bIns="45700" anchor="t" anchorCtr="0">
            <a:noAutofit/>
          </a:bodyPr>
          <a:lstStyle/>
          <a:p>
            <a:pPr marL="0" marR="0" lvl="0" indent="0" algn="l" rtl="0">
              <a:spcBef>
                <a:spcPts val="0"/>
              </a:spcBef>
              <a:buClr>
                <a:schemeClr val="lt2"/>
              </a:buClr>
              <a:buSzPct val="25000"/>
              <a:buFont typeface="Questrial"/>
              <a:buNone/>
            </a:pPr>
            <a:r>
              <a:rPr lang="en-US" sz="4200" b="0" i="0" u="none" strike="noStrike" cap="none">
                <a:solidFill>
                  <a:schemeClr val="lt2"/>
                </a:solidFill>
                <a:latin typeface="Questrial"/>
                <a:ea typeface="Questrial"/>
                <a:cs typeface="Questrial"/>
                <a:sym typeface="Questrial"/>
              </a:rPr>
              <a:t>WHAT IS DOCUMENTATION?</a:t>
            </a:r>
          </a:p>
        </p:txBody>
      </p:sp>
      <p:sp>
        <p:nvSpPr>
          <p:cNvPr id="164" name="Shape 164"/>
          <p:cNvSpPr txBox="1">
            <a:spLocks noGrp="1"/>
          </p:cNvSpPr>
          <p:nvPr>
            <p:ph type="body" idx="1"/>
          </p:nvPr>
        </p:nvSpPr>
        <p:spPr>
          <a:xfrm>
            <a:off x="1103312" y="1697318"/>
            <a:ext cx="8751887" cy="3547781"/>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spcAft>
                <a:spcPts val="0"/>
              </a:spcAft>
              <a:buClr>
                <a:srgbClr val="86D1D8"/>
              </a:buClr>
              <a:buSzPct val="25000"/>
              <a:buFont typeface="Noto Sans Symbols"/>
              <a:buNone/>
            </a:pPr>
            <a:r>
              <a:rPr lang="en-US" sz="1700" b="0" i="0" u="none" strike="noStrike" cap="none">
                <a:solidFill>
                  <a:schemeClr val="lt1"/>
                </a:solidFill>
                <a:latin typeface="Questrial"/>
                <a:ea typeface="Questrial"/>
                <a:cs typeface="Questrial"/>
                <a:sym typeface="Questrial"/>
              </a:rPr>
              <a:t>"Medical record documentation is required to record pertinent facts, findings, and observations about an individual's health history including past and present illnesses, examinations, tests, treatments, and outcomes. The medical record chronologically documents the care of the patient and is an important element contributing to high quality care. The medical record facilitates: </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the ability of the physician and other health care professionals to evaluate and plan the patient's immediate treatment, and to monitor his/her health care over time. </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communication and continuity of care among physicians and other health care professionals involved in the patient's care; </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accurate and timely claims review and payment; </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appropriate utilization review and quality of care evaluations; and </a:t>
            </a:r>
          </a:p>
          <a:p>
            <a:pPr marL="342900" marR="0" lvl="0" indent="-342900" algn="l" rtl="0">
              <a:lnSpc>
                <a:spcPct val="80000"/>
              </a:lnSpc>
              <a:spcBef>
                <a:spcPts val="1000"/>
              </a:spcBef>
              <a:spcAft>
                <a:spcPts val="0"/>
              </a:spcAft>
              <a:buClr>
                <a:srgbClr val="86D1D8"/>
              </a:buClr>
              <a:buSzPct val="80000"/>
              <a:buFont typeface="Noto Sans Symbols"/>
              <a:buChar char="●"/>
            </a:pPr>
            <a:r>
              <a:rPr lang="en-US" sz="1700" b="0" i="0" u="none" strike="noStrike" cap="none">
                <a:solidFill>
                  <a:schemeClr val="lt1"/>
                </a:solidFill>
                <a:latin typeface="Questrial"/>
                <a:ea typeface="Questrial"/>
                <a:cs typeface="Questrial"/>
                <a:sym typeface="Questrial"/>
              </a:rPr>
              <a:t>collection of data that may be useful for research and education."</a:t>
            </a:r>
          </a:p>
        </p:txBody>
      </p:sp>
      <p:sp>
        <p:nvSpPr>
          <p:cNvPr id="165" name="Shape 165"/>
          <p:cNvSpPr/>
          <p:nvPr/>
        </p:nvSpPr>
        <p:spPr>
          <a:xfrm>
            <a:off x="408171" y="5762273"/>
            <a:ext cx="9880599" cy="52321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400" b="0" i="0" u="none" strike="noStrike" cap="none">
                <a:solidFill>
                  <a:schemeClr val="lt1"/>
                </a:solidFill>
                <a:latin typeface="Questrial"/>
                <a:ea typeface="Questrial"/>
                <a:cs typeface="Questrial"/>
                <a:sym typeface="Questrial"/>
              </a:rPr>
              <a:t>University of North Texas Health Science Center, Office of Regulatory Compliance. (2004). Clinical Documentation &amp; Compliance Manual, 6.</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646110" y="452718"/>
            <a:ext cx="9404723" cy="1400530"/>
          </a:xfrm>
          <a:prstGeom prst="rect">
            <a:avLst/>
          </a:prstGeom>
          <a:noFill/>
          <a:ln>
            <a:noFill/>
          </a:ln>
        </p:spPr>
        <p:txBody>
          <a:bodyPr lIns="91425" tIns="45700" rIns="91425" bIns="45700" anchor="t" anchorCtr="0">
            <a:noAutofit/>
          </a:bodyPr>
          <a:lstStyle/>
          <a:p>
            <a:pPr marL="0" marR="0" lvl="0" indent="0" algn="l" rtl="0">
              <a:spcBef>
                <a:spcPts val="0"/>
              </a:spcBef>
              <a:buClr>
                <a:schemeClr val="lt2"/>
              </a:buClr>
              <a:buSzPct val="25000"/>
              <a:buFont typeface="Questrial"/>
              <a:buNone/>
            </a:pPr>
            <a:r>
              <a:rPr lang="en-US" sz="3600" b="0" i="0" u="none" strike="noStrike" cap="none">
                <a:solidFill>
                  <a:schemeClr val="lt2"/>
                </a:solidFill>
                <a:latin typeface="Questrial"/>
                <a:ea typeface="Questrial"/>
                <a:cs typeface="Questrial"/>
                <a:sym typeface="Questrial"/>
              </a:rPr>
              <a:t>TYPES OF MEDICAL DOCUMENTATION:</a:t>
            </a:r>
          </a:p>
        </p:txBody>
      </p:sp>
      <p:sp>
        <p:nvSpPr>
          <p:cNvPr id="171" name="Shape 171"/>
          <p:cNvSpPr txBox="1">
            <a:spLocks noGrp="1"/>
          </p:cNvSpPr>
          <p:nvPr>
            <p:ph type="body" idx="1"/>
          </p:nvPr>
        </p:nvSpPr>
        <p:spPr>
          <a:xfrm>
            <a:off x="862992" y="1152982"/>
            <a:ext cx="9614506" cy="522241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rgbClr val="86D1D8"/>
              </a:buClr>
              <a:buSzPct val="25000"/>
              <a:buFont typeface="Noto Sans Symbols"/>
              <a:buNone/>
            </a:pPr>
            <a:r>
              <a:rPr lang="en-US" sz="1850" b="0" i="0" u="none" strike="noStrike" cap="none">
                <a:solidFill>
                  <a:schemeClr val="lt1"/>
                </a:solidFill>
                <a:latin typeface="Questrial"/>
                <a:ea typeface="Questrial"/>
                <a:cs typeface="Questrial"/>
                <a:sym typeface="Questrial"/>
              </a:rPr>
              <a:t>Documentation refers to “material that provides official information or evidence or that serves as a record.”</a:t>
            </a:r>
          </a:p>
          <a:p>
            <a:pPr marL="0" marR="0" lvl="0" indent="0" algn="ctr" rtl="0">
              <a:spcBef>
                <a:spcPts val="1000"/>
              </a:spcBef>
              <a:spcAft>
                <a:spcPts val="0"/>
              </a:spcAft>
              <a:buClr>
                <a:srgbClr val="86D1D8"/>
              </a:buClr>
              <a:buSzPct val="25000"/>
              <a:buFont typeface="Noto Sans Symbols"/>
              <a:buNone/>
            </a:pPr>
            <a:r>
              <a:rPr lang="en-US" sz="1110" b="0" i="0" u="none" strike="noStrike" cap="none">
                <a:solidFill>
                  <a:schemeClr val="lt1"/>
                </a:solidFill>
                <a:latin typeface="Questrial"/>
                <a:ea typeface="Questrial"/>
                <a:cs typeface="Questrial"/>
                <a:sym typeface="Questrial"/>
              </a:rPr>
              <a:t>documentation. 2014. In Merriam-Webster.com. Retrieved October 6, 2014, from </a:t>
            </a:r>
            <a:r>
              <a:rPr lang="en-US" sz="1110" b="0" i="0" u="sng" strike="noStrike" cap="none">
                <a:solidFill>
                  <a:schemeClr val="hlink"/>
                </a:solidFill>
                <a:latin typeface="Questrial"/>
                <a:ea typeface="Questrial"/>
                <a:cs typeface="Questrial"/>
                <a:sym typeface="Questrial"/>
                <a:hlinkClick r:id="rId3"/>
              </a:rPr>
              <a:t>http://www.merriam-webster.com/dictionary/documentation</a:t>
            </a:r>
          </a:p>
          <a:p>
            <a:pPr marL="0" marR="0" lvl="0" indent="0" algn="ctr" rtl="0">
              <a:spcBef>
                <a:spcPts val="1000"/>
              </a:spcBef>
              <a:spcAft>
                <a:spcPts val="0"/>
              </a:spcAft>
              <a:buClr>
                <a:srgbClr val="86D1D8"/>
              </a:buClr>
              <a:buSzPct val="25000"/>
              <a:buFont typeface="Noto Sans Symbols"/>
              <a:buNone/>
            </a:pPr>
            <a:endParaRPr sz="1110" b="0" i="0" u="none" strike="noStrike" cap="none">
              <a:solidFill>
                <a:schemeClr val="lt1"/>
              </a:solidFill>
              <a:latin typeface="Questrial"/>
              <a:ea typeface="Questrial"/>
              <a:cs typeface="Questrial"/>
              <a:sym typeface="Questrial"/>
            </a:endParaRPr>
          </a:p>
          <a:p>
            <a:pPr marL="0" marR="0" lvl="0" indent="0" algn="ctr" rtl="0">
              <a:spcBef>
                <a:spcPts val="1000"/>
              </a:spcBef>
              <a:spcAft>
                <a:spcPts val="0"/>
              </a:spcAft>
              <a:buClr>
                <a:srgbClr val="86D1D8"/>
              </a:buClr>
              <a:buSzPct val="25000"/>
              <a:buFont typeface="Noto Sans Symbols"/>
              <a:buNone/>
            </a:pPr>
            <a:r>
              <a:rPr lang="en-US" sz="2405" b="0" i="0" u="none" strike="noStrike" cap="none">
                <a:solidFill>
                  <a:schemeClr val="lt1"/>
                </a:solidFill>
                <a:latin typeface="Questrial"/>
                <a:ea typeface="Questrial"/>
                <a:cs typeface="Questrial"/>
                <a:sym typeface="Questrial"/>
              </a:rPr>
              <a:t>The patient's medical record is a legal document and is the basis for the Coding and Reimbursement Specialist and the billing that will occur.  It is a record of the course of an illness, the treatment prescribed, and the patient's response to the treatment.  The medical record must be an accurate narrative of the care given and the charges that have occurred as a result of that care.  There must be a record of what was done and who performed the service. </a:t>
            </a:r>
          </a:p>
          <a:p>
            <a:pPr marL="0" marR="0" lvl="0" indent="0" algn="ctr" rtl="0">
              <a:spcBef>
                <a:spcPts val="1000"/>
              </a:spcBef>
              <a:spcAft>
                <a:spcPts val="0"/>
              </a:spcAft>
              <a:buClr>
                <a:srgbClr val="86D1D8"/>
              </a:buClr>
              <a:buSzPct val="25000"/>
              <a:buFont typeface="Noto Sans Symbols"/>
              <a:buNone/>
            </a:pPr>
            <a:endParaRPr sz="1295" b="0" i="0" u="none" strike="noStrike" cap="none">
              <a:solidFill>
                <a:schemeClr val="lt1"/>
              </a:solidFill>
              <a:latin typeface="Questrial"/>
              <a:ea typeface="Questrial"/>
              <a:cs typeface="Questrial"/>
              <a:sym typeface="Questrial"/>
            </a:endParaRPr>
          </a:p>
          <a:p>
            <a:pPr marL="0" marR="0" lvl="0" indent="0" algn="ctr" rtl="0">
              <a:spcBef>
                <a:spcPts val="1000"/>
              </a:spcBef>
              <a:spcAft>
                <a:spcPts val="0"/>
              </a:spcAft>
              <a:buClr>
                <a:srgbClr val="86D1D8"/>
              </a:buClr>
              <a:buSzPct val="25000"/>
              <a:buFont typeface="Noto Sans Symbols"/>
              <a:buNone/>
            </a:pPr>
            <a:r>
              <a:rPr lang="en-US" sz="1665" b="1" i="0" u="none" strike="noStrike" cap="none">
                <a:solidFill>
                  <a:schemeClr val="lt1"/>
                </a:solidFill>
                <a:latin typeface="Questrial"/>
                <a:ea typeface="Questrial"/>
                <a:cs typeface="Questrial"/>
                <a:sym typeface="Questrial"/>
              </a:rPr>
              <a:t>Remember: "If it isn't written down, it did not happen!“</a:t>
            </a:r>
          </a:p>
          <a:p>
            <a:pPr marL="0" marR="0" lvl="0" indent="0" algn="ctr" rtl="0">
              <a:spcBef>
                <a:spcPts val="1000"/>
              </a:spcBef>
              <a:spcAft>
                <a:spcPts val="0"/>
              </a:spcAft>
              <a:buClr>
                <a:srgbClr val="86D1D8"/>
              </a:buClr>
              <a:buSzPct val="25000"/>
              <a:buFont typeface="Noto Sans Symbols"/>
              <a:buNone/>
            </a:pPr>
            <a:endParaRPr sz="1665" b="1" i="0" u="none" strike="noStrike" cap="none">
              <a:solidFill>
                <a:schemeClr val="lt1"/>
              </a:solidFill>
              <a:latin typeface="Questrial"/>
              <a:ea typeface="Questrial"/>
              <a:cs typeface="Questrial"/>
              <a:sym typeface="Questrial"/>
            </a:endParaRPr>
          </a:p>
          <a:p>
            <a:pPr marL="0" marR="0" lvl="0" indent="0" algn="ctr" rtl="0">
              <a:spcBef>
                <a:spcPts val="1000"/>
              </a:spcBef>
              <a:spcAft>
                <a:spcPts val="0"/>
              </a:spcAft>
              <a:buClr>
                <a:srgbClr val="86D1D8"/>
              </a:buClr>
              <a:buSzPct val="25000"/>
              <a:buFont typeface="Noto Sans Symbols"/>
              <a:buNone/>
            </a:pPr>
            <a:endParaRPr sz="1665" b="1" i="0" u="none" strike="noStrike" cap="none">
              <a:solidFill>
                <a:schemeClr val="lt1"/>
              </a:solidFill>
              <a:latin typeface="Questrial"/>
              <a:ea typeface="Questrial"/>
              <a:cs typeface="Questrial"/>
              <a:sym typeface="Questrial"/>
            </a:endParaRPr>
          </a:p>
          <a:p>
            <a:pPr marL="0" marR="0" lvl="0" indent="0" algn="ctr" rtl="0">
              <a:spcBef>
                <a:spcPts val="1000"/>
              </a:spcBef>
              <a:spcAft>
                <a:spcPts val="0"/>
              </a:spcAft>
              <a:buClr>
                <a:srgbClr val="86D1D8"/>
              </a:buClr>
              <a:buSzPct val="25000"/>
              <a:buFont typeface="Noto Sans Symbols"/>
              <a:buNone/>
            </a:pPr>
            <a:endParaRPr sz="1850" b="0" i="0" u="none" strike="noStrike" cap="none">
              <a:solidFill>
                <a:schemeClr val="lt1"/>
              </a:solidFill>
              <a:latin typeface="Questrial"/>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646110" y="452718"/>
            <a:ext cx="9404723" cy="1400530"/>
          </a:xfrm>
          <a:prstGeom prst="rect">
            <a:avLst/>
          </a:prstGeom>
          <a:noFill/>
          <a:ln>
            <a:noFill/>
          </a:ln>
        </p:spPr>
        <p:txBody>
          <a:bodyPr lIns="91425" tIns="45700" rIns="91425" bIns="45700" anchor="t" anchorCtr="0">
            <a:noAutofit/>
          </a:bodyPr>
          <a:lstStyle/>
          <a:p>
            <a:pPr marL="0" marR="0" lvl="0" indent="0" algn="l" rtl="0">
              <a:spcBef>
                <a:spcPts val="0"/>
              </a:spcBef>
              <a:buClr>
                <a:schemeClr val="lt2"/>
              </a:buClr>
              <a:buSzPct val="25000"/>
              <a:buFont typeface="Questrial"/>
              <a:buNone/>
            </a:pPr>
            <a:r>
              <a:rPr lang="en-US" sz="4400" b="1" i="0" u="none" strike="noStrike" cap="none">
                <a:solidFill>
                  <a:schemeClr val="lt2"/>
                </a:solidFill>
                <a:latin typeface="Questrial"/>
                <a:ea typeface="Questrial"/>
                <a:cs typeface="Questrial"/>
                <a:sym typeface="Questrial"/>
              </a:rPr>
              <a:t>Types of Documentation:</a:t>
            </a:r>
            <a:br>
              <a:rPr lang="en-US" sz="4400" b="1" i="0" u="none" strike="noStrike" cap="none">
                <a:solidFill>
                  <a:schemeClr val="lt2"/>
                </a:solidFill>
                <a:latin typeface="Questrial"/>
                <a:ea typeface="Questrial"/>
                <a:cs typeface="Questrial"/>
                <a:sym typeface="Questrial"/>
              </a:rPr>
            </a:br>
            <a:endParaRPr lang="en-US" sz="4400" b="1" i="0" u="none" strike="noStrike" cap="none">
              <a:solidFill>
                <a:schemeClr val="lt2"/>
              </a:solidFill>
              <a:latin typeface="Questrial"/>
              <a:ea typeface="Questrial"/>
              <a:cs typeface="Questrial"/>
              <a:sym typeface="Questrial"/>
            </a:endParaRPr>
          </a:p>
        </p:txBody>
      </p:sp>
      <p:sp>
        <p:nvSpPr>
          <p:cNvPr id="177" name="Shape 177"/>
          <p:cNvSpPr txBox="1">
            <a:spLocks noGrp="1"/>
          </p:cNvSpPr>
          <p:nvPr>
            <p:ph type="body" idx="1"/>
          </p:nvPr>
        </p:nvSpPr>
        <p:spPr>
          <a:xfrm>
            <a:off x="2398712" y="1824317"/>
            <a:ext cx="8946600" cy="4195500"/>
          </a:xfrm>
          <a:prstGeom prst="rect">
            <a:avLst/>
          </a:prstGeom>
          <a:noFill/>
          <a:ln>
            <a:noFill/>
          </a:ln>
        </p:spPr>
        <p:txBody>
          <a:bodyPr lIns="91425" tIns="45700" rIns="91425" bIns="45700" anchor="t" anchorCtr="0">
            <a:noAutofit/>
          </a:bodyPr>
          <a:lstStyle/>
          <a:p>
            <a:pPr marL="0" marR="0" lvl="0" indent="0" rtl="0">
              <a:lnSpc>
                <a:spcPct val="90000"/>
              </a:lnSpc>
              <a:spcBef>
                <a:spcPts val="0"/>
              </a:spcBef>
              <a:spcAft>
                <a:spcPts val="0"/>
              </a:spcAft>
              <a:buClr>
                <a:srgbClr val="86D1D8"/>
              </a:buClr>
              <a:buSzPct val="25000"/>
              <a:buFont typeface="Noto Sans Symbols"/>
              <a:buNone/>
            </a:pPr>
            <a:r>
              <a:rPr lang="en-US" sz="2000" b="1" i="0" u="none" strike="noStrike" cap="none">
                <a:solidFill>
                  <a:schemeClr val="lt1"/>
                </a:solidFill>
                <a:latin typeface="Questrial"/>
                <a:ea typeface="Questrial"/>
                <a:cs typeface="Questrial"/>
                <a:sym typeface="Questrial"/>
              </a:rPr>
              <a:t>Physician's progress notes</a:t>
            </a:r>
          </a:p>
          <a:p>
            <a:pPr marL="0" marR="0" lvl="0" indent="0" rtl="0">
              <a:lnSpc>
                <a:spcPct val="90000"/>
              </a:lnSpc>
              <a:spcBef>
                <a:spcPts val="1000"/>
              </a:spcBef>
              <a:spcAft>
                <a:spcPts val="0"/>
              </a:spcAft>
              <a:buClr>
                <a:srgbClr val="86D1D8"/>
              </a:buClr>
              <a:buSzPct val="25000"/>
              <a:buFont typeface="Noto Sans Symbols"/>
              <a:buNone/>
            </a:pPr>
            <a:r>
              <a:rPr lang="en-US" sz="2000" b="1" i="0" u="none" strike="noStrike" cap="none">
                <a:solidFill>
                  <a:schemeClr val="lt1"/>
                </a:solidFill>
                <a:latin typeface="Questrial"/>
                <a:ea typeface="Questrial"/>
                <a:cs typeface="Questrial"/>
                <a:sym typeface="Questrial"/>
              </a:rPr>
              <a:t>Physician orders</a:t>
            </a:r>
          </a:p>
          <a:p>
            <a:pPr marL="0" marR="0" lvl="0" indent="0" rtl="0">
              <a:lnSpc>
                <a:spcPct val="90000"/>
              </a:lnSpc>
              <a:spcBef>
                <a:spcPts val="1000"/>
              </a:spcBef>
              <a:spcAft>
                <a:spcPts val="0"/>
              </a:spcAft>
              <a:buClr>
                <a:srgbClr val="86D1D8"/>
              </a:buClr>
              <a:buSzPct val="25000"/>
              <a:buFont typeface="Noto Sans Symbols"/>
              <a:buNone/>
            </a:pPr>
            <a:r>
              <a:rPr lang="en-US" sz="2000" b="1" i="0" u="none" strike="noStrike" cap="none">
                <a:solidFill>
                  <a:schemeClr val="lt1"/>
                </a:solidFill>
                <a:latin typeface="Questrial"/>
                <a:ea typeface="Questrial"/>
                <a:cs typeface="Questrial"/>
                <a:sym typeface="Questrial"/>
              </a:rPr>
              <a:t>Transcription records</a:t>
            </a:r>
          </a:p>
          <a:p>
            <a:pPr marL="0" marR="0" lvl="0" indent="0" rtl="0">
              <a:lnSpc>
                <a:spcPct val="90000"/>
              </a:lnSpc>
              <a:spcBef>
                <a:spcPts val="1000"/>
              </a:spcBef>
              <a:spcAft>
                <a:spcPts val="0"/>
              </a:spcAft>
              <a:buClr>
                <a:srgbClr val="86D1D8"/>
              </a:buClr>
              <a:buSzPct val="25000"/>
              <a:buFont typeface="Noto Sans Symbols"/>
              <a:buNone/>
            </a:pPr>
            <a:r>
              <a:rPr lang="en-US" sz="2000" b="1" i="0" u="none" strike="noStrike" cap="none">
                <a:solidFill>
                  <a:schemeClr val="lt1"/>
                </a:solidFill>
                <a:latin typeface="Questrial"/>
                <a:ea typeface="Questrial"/>
                <a:cs typeface="Questrial"/>
                <a:sym typeface="Questrial"/>
              </a:rPr>
              <a:t>History and physical examination records</a:t>
            </a:r>
          </a:p>
          <a:p>
            <a:pPr marL="0" marR="0" lvl="0" indent="0" rtl="0">
              <a:lnSpc>
                <a:spcPct val="90000"/>
              </a:lnSpc>
              <a:spcBef>
                <a:spcPts val="1000"/>
              </a:spcBef>
              <a:spcAft>
                <a:spcPts val="0"/>
              </a:spcAft>
              <a:buClr>
                <a:srgbClr val="86D1D8"/>
              </a:buClr>
              <a:buSzPct val="25000"/>
              <a:buFont typeface="Noto Sans Symbols"/>
              <a:buNone/>
            </a:pPr>
            <a:r>
              <a:rPr lang="en-US" sz="2000" b="1" i="0" u="none" strike="noStrike" cap="none">
                <a:solidFill>
                  <a:schemeClr val="lt1"/>
                </a:solidFill>
                <a:latin typeface="Questrial"/>
                <a:ea typeface="Questrial"/>
                <a:cs typeface="Questrial"/>
                <a:sym typeface="Questrial"/>
              </a:rPr>
              <a:t>X-ray and laboratory reports</a:t>
            </a:r>
          </a:p>
          <a:p>
            <a:pPr marL="0" marR="0" lvl="0" indent="0" rtl="0">
              <a:lnSpc>
                <a:spcPct val="90000"/>
              </a:lnSpc>
              <a:spcBef>
                <a:spcPts val="1000"/>
              </a:spcBef>
              <a:spcAft>
                <a:spcPts val="0"/>
              </a:spcAft>
              <a:buClr>
                <a:srgbClr val="86D1D8"/>
              </a:buClr>
              <a:buSzPct val="25000"/>
              <a:buFont typeface="Noto Sans Symbols"/>
              <a:buNone/>
            </a:pPr>
            <a:r>
              <a:rPr lang="en-US" sz="2000" b="1" i="0" u="none" strike="noStrike" cap="none">
                <a:solidFill>
                  <a:schemeClr val="lt1"/>
                </a:solidFill>
                <a:latin typeface="Questrial"/>
                <a:ea typeface="Questrial"/>
                <a:cs typeface="Questrial"/>
                <a:sym typeface="Questrial"/>
              </a:rPr>
              <a:t>Charting notes made by medical personnel</a:t>
            </a:r>
          </a:p>
          <a:p>
            <a:pPr marL="0" marR="0" lvl="0" indent="457200" rtl="0">
              <a:lnSpc>
                <a:spcPct val="90000"/>
              </a:lnSpc>
              <a:spcBef>
                <a:spcPts val="1000"/>
              </a:spcBef>
              <a:spcAft>
                <a:spcPts val="0"/>
              </a:spcAft>
              <a:buClr>
                <a:srgbClr val="86D1D8"/>
              </a:buClr>
              <a:buSzPct val="25000"/>
              <a:buFont typeface="Noto Sans Symbols"/>
              <a:buNone/>
            </a:pPr>
            <a:r>
              <a:rPr lang="en-US" b="1"/>
              <a:t>-</a:t>
            </a:r>
            <a:r>
              <a:rPr lang="en-US" sz="2000" b="1" i="0" u="none" strike="noStrike" cap="none">
                <a:solidFill>
                  <a:schemeClr val="lt1"/>
                </a:solidFill>
                <a:latin typeface="Questrial"/>
                <a:ea typeface="Questrial"/>
                <a:cs typeface="Questrial"/>
                <a:sym typeface="Questrial"/>
              </a:rPr>
              <a:t>(Includes telephone conversations)</a:t>
            </a:r>
          </a:p>
          <a:p>
            <a:pPr marL="0" marR="0" lvl="0" indent="0" rtl="0">
              <a:lnSpc>
                <a:spcPct val="90000"/>
              </a:lnSpc>
              <a:spcBef>
                <a:spcPts val="1000"/>
              </a:spcBef>
              <a:spcAft>
                <a:spcPts val="0"/>
              </a:spcAft>
              <a:buClr>
                <a:srgbClr val="86D1D8"/>
              </a:buClr>
              <a:buSzPct val="25000"/>
              <a:buFont typeface="Noto Sans Symbols"/>
              <a:buNone/>
            </a:pPr>
            <a:r>
              <a:rPr lang="en-US" sz="2000" b="1" i="0" u="none" strike="noStrike" cap="none">
                <a:solidFill>
                  <a:schemeClr val="lt1"/>
                </a:solidFill>
                <a:latin typeface="Questrial"/>
                <a:ea typeface="Questrial"/>
                <a:cs typeface="Questrial"/>
                <a:sym typeface="Questrial"/>
              </a:rPr>
              <a:t>Insurance billings</a:t>
            </a:r>
          </a:p>
          <a:p>
            <a:pPr marL="0" marR="0" lvl="0" indent="457200" rtl="0">
              <a:lnSpc>
                <a:spcPct val="90000"/>
              </a:lnSpc>
              <a:spcBef>
                <a:spcPts val="1000"/>
              </a:spcBef>
              <a:spcAft>
                <a:spcPts val="0"/>
              </a:spcAft>
              <a:buClr>
                <a:srgbClr val="86D1D8"/>
              </a:buClr>
              <a:buSzPct val="25000"/>
              <a:buFont typeface="Noto Sans Symbols"/>
              <a:buNone/>
            </a:pPr>
            <a:r>
              <a:rPr lang="en-US" b="1"/>
              <a:t>-</a:t>
            </a:r>
            <a:r>
              <a:rPr lang="en-US" sz="2000" b="1" i="0" u="none" strike="noStrike" cap="none">
                <a:solidFill>
                  <a:schemeClr val="lt1"/>
                </a:solidFill>
                <a:latin typeface="Questrial"/>
                <a:ea typeface="Questrial"/>
                <a:cs typeface="Questrial"/>
                <a:sym typeface="Questrial"/>
              </a:rPr>
              <a:t>(Includes telephone conversations)</a:t>
            </a:r>
          </a:p>
          <a:p>
            <a:pPr marL="0" marR="0" lvl="0" indent="0" rtl="0">
              <a:lnSpc>
                <a:spcPct val="90000"/>
              </a:lnSpc>
              <a:spcBef>
                <a:spcPts val="1000"/>
              </a:spcBef>
              <a:spcAft>
                <a:spcPts val="0"/>
              </a:spcAft>
              <a:buClr>
                <a:srgbClr val="86D1D8"/>
              </a:buClr>
              <a:buSzPct val="25000"/>
              <a:buFont typeface="Noto Sans Symbols"/>
              <a:buNone/>
            </a:pPr>
            <a:r>
              <a:rPr lang="en-US" sz="2000" b="1" i="0" u="none" strike="noStrike" cap="none">
                <a:solidFill>
                  <a:schemeClr val="lt1"/>
                </a:solidFill>
                <a:latin typeface="Questrial"/>
                <a:ea typeface="Questrial"/>
                <a:cs typeface="Questrial"/>
                <a:sym typeface="Questrial"/>
              </a:rPr>
              <a:t>Encounter forms</a:t>
            </a:r>
          </a:p>
          <a:p>
            <a:pPr marL="342900" marR="0" lvl="0" indent="-342900" algn="l" rtl="0">
              <a:lnSpc>
                <a:spcPct val="90000"/>
              </a:lnSpc>
              <a:spcBef>
                <a:spcPts val="1000"/>
              </a:spcBef>
              <a:spcAft>
                <a:spcPts val="0"/>
              </a:spcAft>
              <a:buClr>
                <a:srgbClr val="86D1D8"/>
              </a:buClr>
              <a:buSzPct val="80000"/>
              <a:buFont typeface="Noto Sans Symbols"/>
              <a:buNone/>
            </a:pPr>
            <a:endParaRPr sz="2000" b="1" i="0" u="none" strike="noStrike" cap="none">
              <a:solidFill>
                <a:schemeClr val="lt1"/>
              </a:solidFill>
              <a:latin typeface="Questrial"/>
              <a:ea typeface="Questrial"/>
              <a:cs typeface="Questrial"/>
              <a:sym typeface="Quest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646110" y="147918"/>
            <a:ext cx="9404700" cy="1400400"/>
          </a:xfrm>
          <a:prstGeom prst="rect">
            <a:avLst/>
          </a:prstGeom>
          <a:noFill/>
          <a:ln>
            <a:noFill/>
          </a:ln>
        </p:spPr>
        <p:txBody>
          <a:bodyPr lIns="91425" tIns="45700" rIns="91425" bIns="45700" anchor="t" anchorCtr="0">
            <a:noAutofit/>
          </a:bodyPr>
          <a:lstStyle/>
          <a:p>
            <a:pPr marL="0" marR="0" lvl="0" indent="0" algn="l" rtl="0">
              <a:spcBef>
                <a:spcPts val="0"/>
              </a:spcBef>
              <a:buClr>
                <a:schemeClr val="lt2"/>
              </a:buClr>
              <a:buSzPct val="25000"/>
              <a:buFont typeface="Questrial"/>
              <a:buNone/>
            </a:pPr>
            <a:r>
              <a:rPr lang="en-US" sz="3200" b="0" i="0" u="none" strike="noStrike" cap="none">
                <a:solidFill>
                  <a:schemeClr val="lt2"/>
                </a:solidFill>
                <a:latin typeface="Questrial"/>
                <a:ea typeface="Questrial"/>
                <a:cs typeface="Questrial"/>
                <a:sym typeface="Questrial"/>
              </a:rPr>
              <a:t>GENERAL PRINCIPLES OF DOCUMENTATION</a:t>
            </a:r>
          </a:p>
        </p:txBody>
      </p:sp>
      <p:sp>
        <p:nvSpPr>
          <p:cNvPr id="183" name="Shape 183"/>
          <p:cNvSpPr txBox="1">
            <a:spLocks noGrp="1"/>
          </p:cNvSpPr>
          <p:nvPr>
            <p:ph type="body" idx="1"/>
          </p:nvPr>
        </p:nvSpPr>
        <p:spPr>
          <a:xfrm>
            <a:off x="781905" y="1290080"/>
            <a:ext cx="10626600" cy="4908496"/>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spcAft>
                <a:spcPts val="0"/>
              </a:spcAft>
              <a:buClr>
                <a:srgbClr val="86D1D8"/>
              </a:buClr>
              <a:buSzPct val="25000"/>
              <a:buFont typeface="Noto Sans Symbols"/>
              <a:buNone/>
            </a:pPr>
            <a:r>
              <a:rPr lang="en-US" sz="1400" b="0" i="0" u="none" strike="noStrike" cap="none" dirty="0">
                <a:solidFill>
                  <a:schemeClr val="lt1"/>
                </a:solidFill>
                <a:latin typeface="Questrial"/>
                <a:ea typeface="Questrial"/>
                <a:cs typeface="Questrial"/>
                <a:sym typeface="Questrial"/>
              </a:rPr>
              <a:t>The principles of documentation listed below are applicable to all types of medical and surgical services in all settings. </a:t>
            </a:r>
          </a:p>
          <a:p>
            <a:pPr marL="457200" marR="0" lvl="0" indent="-457200" algn="l" rtl="0">
              <a:lnSpc>
                <a:spcPct val="80000"/>
              </a:lnSpc>
              <a:spcBef>
                <a:spcPts val="1000"/>
              </a:spcBef>
              <a:spcAft>
                <a:spcPts val="0"/>
              </a:spcAft>
              <a:buClr>
                <a:srgbClr val="86D1D8"/>
              </a:buClr>
              <a:buSzPct val="80000"/>
              <a:buFont typeface="Noto Sans Symbols"/>
              <a:buAutoNum type="arabicParenR"/>
            </a:pPr>
            <a:r>
              <a:rPr lang="en-US" sz="1400" b="0" i="0" u="none" strike="noStrike" cap="none" dirty="0">
                <a:solidFill>
                  <a:schemeClr val="lt1"/>
                </a:solidFill>
                <a:latin typeface="Questrial"/>
                <a:ea typeface="Questrial"/>
                <a:cs typeface="Questrial"/>
                <a:sym typeface="Questrial"/>
              </a:rPr>
              <a:t>The medical record should be complete and legible. </a:t>
            </a:r>
          </a:p>
          <a:p>
            <a:pPr marL="457200" marR="0" lvl="0" indent="-457200" algn="l" rtl="0">
              <a:lnSpc>
                <a:spcPct val="80000"/>
              </a:lnSpc>
              <a:spcBef>
                <a:spcPts val="1000"/>
              </a:spcBef>
              <a:spcAft>
                <a:spcPts val="0"/>
              </a:spcAft>
              <a:buClr>
                <a:srgbClr val="86D1D8"/>
              </a:buClr>
              <a:buSzPct val="80000"/>
              <a:buFont typeface="Noto Sans Symbols"/>
              <a:buAutoNum type="arabicParenR"/>
            </a:pPr>
            <a:r>
              <a:rPr lang="en-US" sz="1400" b="0" i="0" u="none" strike="noStrike" cap="none" dirty="0">
                <a:solidFill>
                  <a:schemeClr val="lt1"/>
                </a:solidFill>
                <a:latin typeface="Questrial"/>
                <a:ea typeface="Questrial"/>
                <a:cs typeface="Questrial"/>
                <a:sym typeface="Questrial"/>
              </a:rPr>
              <a:t>The documentation of each patient encounter should include: </a:t>
            </a:r>
          </a:p>
          <a:p>
            <a:pPr marL="857250" marR="0" lvl="1" indent="-463550" algn="l" rtl="0">
              <a:lnSpc>
                <a:spcPct val="80000"/>
              </a:lnSpc>
              <a:spcBef>
                <a:spcPts val="1000"/>
              </a:spcBef>
              <a:spcAft>
                <a:spcPts val="0"/>
              </a:spcAft>
              <a:buClr>
                <a:srgbClr val="86D1D8"/>
              </a:buClr>
              <a:buSzPct val="77538"/>
              <a:buFont typeface="Noto Sans Symbols"/>
              <a:buChar char="●"/>
            </a:pPr>
            <a:r>
              <a:rPr lang="en-US" sz="1260" b="0" i="0" u="none" strike="noStrike" cap="none" dirty="0">
                <a:solidFill>
                  <a:schemeClr val="lt1"/>
                </a:solidFill>
                <a:latin typeface="Questrial"/>
                <a:ea typeface="Questrial"/>
                <a:cs typeface="Questrial"/>
                <a:sym typeface="Questrial"/>
              </a:rPr>
              <a:t>reason for the encounter </a:t>
            </a:r>
          </a:p>
          <a:p>
            <a:pPr marL="857250" marR="0" lvl="1" indent="-463550" algn="l" rtl="0">
              <a:lnSpc>
                <a:spcPct val="80000"/>
              </a:lnSpc>
              <a:spcBef>
                <a:spcPts val="1000"/>
              </a:spcBef>
              <a:spcAft>
                <a:spcPts val="0"/>
              </a:spcAft>
              <a:buClr>
                <a:srgbClr val="86D1D8"/>
              </a:buClr>
              <a:buSzPct val="77538"/>
              <a:buFont typeface="Noto Sans Symbols"/>
              <a:buChar char="●"/>
            </a:pPr>
            <a:r>
              <a:rPr lang="en-US" sz="1260" b="0" i="0" u="none" strike="noStrike" cap="none" dirty="0">
                <a:solidFill>
                  <a:schemeClr val="lt1"/>
                </a:solidFill>
                <a:latin typeface="Questrial"/>
                <a:ea typeface="Questrial"/>
                <a:cs typeface="Questrial"/>
                <a:sym typeface="Questrial"/>
              </a:rPr>
              <a:t>relevant history</a:t>
            </a:r>
          </a:p>
          <a:p>
            <a:pPr marL="857250" marR="0" lvl="1" indent="-463550" algn="l" rtl="0">
              <a:lnSpc>
                <a:spcPct val="80000"/>
              </a:lnSpc>
              <a:spcBef>
                <a:spcPts val="1000"/>
              </a:spcBef>
              <a:spcAft>
                <a:spcPts val="0"/>
              </a:spcAft>
              <a:buClr>
                <a:srgbClr val="86D1D8"/>
              </a:buClr>
              <a:buSzPct val="77538"/>
              <a:buFont typeface="Noto Sans Symbols"/>
              <a:buChar char="●"/>
            </a:pPr>
            <a:r>
              <a:rPr lang="en-US" sz="1260" b="0" i="0" u="none" strike="noStrike" cap="none" dirty="0">
                <a:solidFill>
                  <a:schemeClr val="lt1"/>
                </a:solidFill>
                <a:latin typeface="Questrial"/>
                <a:ea typeface="Questrial"/>
                <a:cs typeface="Questrial"/>
                <a:sym typeface="Questrial"/>
              </a:rPr>
              <a:t>physical examination findings </a:t>
            </a:r>
          </a:p>
          <a:p>
            <a:pPr marL="857250" marR="0" lvl="1" indent="-463550" algn="l" rtl="0">
              <a:lnSpc>
                <a:spcPct val="80000"/>
              </a:lnSpc>
              <a:spcBef>
                <a:spcPts val="1000"/>
              </a:spcBef>
              <a:spcAft>
                <a:spcPts val="0"/>
              </a:spcAft>
              <a:buClr>
                <a:srgbClr val="86D1D8"/>
              </a:buClr>
              <a:buSzPct val="77538"/>
              <a:buFont typeface="Noto Sans Symbols"/>
              <a:buChar char="●"/>
            </a:pPr>
            <a:r>
              <a:rPr lang="en-US" sz="1260" b="0" i="0" u="none" strike="noStrike" cap="none" dirty="0">
                <a:solidFill>
                  <a:schemeClr val="lt1"/>
                </a:solidFill>
                <a:latin typeface="Questrial"/>
                <a:ea typeface="Questrial"/>
                <a:cs typeface="Questrial"/>
                <a:sym typeface="Questrial"/>
              </a:rPr>
              <a:t>Assessment</a:t>
            </a:r>
          </a:p>
          <a:p>
            <a:pPr marL="857250" marR="0" lvl="1" indent="-463550" algn="l" rtl="0">
              <a:lnSpc>
                <a:spcPct val="80000"/>
              </a:lnSpc>
              <a:spcBef>
                <a:spcPts val="1000"/>
              </a:spcBef>
              <a:spcAft>
                <a:spcPts val="0"/>
              </a:spcAft>
              <a:buClr>
                <a:srgbClr val="86D1D8"/>
              </a:buClr>
              <a:buSzPct val="77538"/>
              <a:buFont typeface="Noto Sans Symbols"/>
              <a:buChar char="●"/>
            </a:pPr>
            <a:r>
              <a:rPr lang="en-US" sz="1260" b="0" i="0" u="none" strike="noStrike" cap="none" dirty="0">
                <a:solidFill>
                  <a:schemeClr val="lt1"/>
                </a:solidFill>
                <a:latin typeface="Questrial"/>
                <a:ea typeface="Questrial"/>
                <a:cs typeface="Questrial"/>
                <a:sym typeface="Questrial"/>
              </a:rPr>
              <a:t>clinical impression or diagnosis</a:t>
            </a:r>
          </a:p>
          <a:p>
            <a:pPr marL="857250" marR="0" lvl="1" indent="-463550" algn="l" rtl="0">
              <a:lnSpc>
                <a:spcPct val="80000"/>
              </a:lnSpc>
              <a:spcBef>
                <a:spcPts val="1000"/>
              </a:spcBef>
              <a:spcAft>
                <a:spcPts val="0"/>
              </a:spcAft>
              <a:buClr>
                <a:srgbClr val="86D1D8"/>
              </a:buClr>
              <a:buSzPct val="77538"/>
              <a:buFont typeface="Noto Sans Symbols"/>
              <a:buChar char="●"/>
            </a:pPr>
            <a:r>
              <a:rPr lang="en-US" sz="1260" b="0" i="0" u="none" strike="noStrike" cap="none" dirty="0">
                <a:solidFill>
                  <a:schemeClr val="lt1"/>
                </a:solidFill>
                <a:latin typeface="Questrial"/>
                <a:ea typeface="Questrial"/>
                <a:cs typeface="Questrial"/>
                <a:sym typeface="Questrial"/>
              </a:rPr>
              <a:t>plan for care</a:t>
            </a:r>
          </a:p>
          <a:p>
            <a:pPr marL="857250" marR="0" lvl="1" indent="-463550" algn="l" rtl="0">
              <a:lnSpc>
                <a:spcPct val="80000"/>
              </a:lnSpc>
              <a:spcBef>
                <a:spcPts val="1000"/>
              </a:spcBef>
              <a:spcAft>
                <a:spcPts val="0"/>
              </a:spcAft>
              <a:buClr>
                <a:srgbClr val="86D1D8"/>
              </a:buClr>
              <a:buSzPct val="77538"/>
              <a:buFont typeface="Noto Sans Symbols"/>
              <a:buChar char="●"/>
            </a:pPr>
            <a:r>
              <a:rPr lang="en-US" sz="1260" b="0" i="0" u="none" strike="noStrike" cap="none" dirty="0">
                <a:solidFill>
                  <a:schemeClr val="lt1"/>
                </a:solidFill>
                <a:latin typeface="Questrial"/>
                <a:ea typeface="Questrial"/>
                <a:cs typeface="Questrial"/>
                <a:sym typeface="Questrial"/>
              </a:rPr>
              <a:t>date and legible identity of the observer. </a:t>
            </a:r>
          </a:p>
          <a:p>
            <a:pPr marL="857250" marR="0" lvl="1" indent="-463550" algn="l" rtl="0">
              <a:lnSpc>
                <a:spcPct val="80000"/>
              </a:lnSpc>
              <a:spcBef>
                <a:spcPts val="1000"/>
              </a:spcBef>
              <a:spcAft>
                <a:spcPts val="0"/>
              </a:spcAft>
              <a:buClr>
                <a:srgbClr val="86D1D8"/>
              </a:buClr>
              <a:buSzPct val="77538"/>
              <a:buFont typeface="Noto Sans Symbols"/>
              <a:buChar char="●"/>
            </a:pPr>
            <a:r>
              <a:rPr lang="en-US" sz="1260" b="0" i="0" u="none" strike="noStrike" cap="none" dirty="0">
                <a:solidFill>
                  <a:schemeClr val="lt1"/>
                </a:solidFill>
                <a:latin typeface="Questrial"/>
                <a:ea typeface="Questrial"/>
                <a:cs typeface="Questrial"/>
                <a:sym typeface="Questrial"/>
              </a:rPr>
              <a:t>prior diagnostic test results</a:t>
            </a:r>
          </a:p>
          <a:p>
            <a:pPr marL="457200" marR="0" lvl="0" indent="-457200" algn="l" rtl="0">
              <a:lnSpc>
                <a:spcPct val="80000"/>
              </a:lnSpc>
              <a:spcBef>
                <a:spcPts val="1000"/>
              </a:spcBef>
              <a:spcAft>
                <a:spcPts val="0"/>
              </a:spcAft>
              <a:buClr>
                <a:srgbClr val="86D1D8"/>
              </a:buClr>
              <a:buSzPct val="80000"/>
              <a:buFont typeface="Noto Sans Symbols"/>
              <a:buAutoNum type="arabicParenR"/>
            </a:pPr>
            <a:r>
              <a:rPr lang="en-US" sz="1400" b="0" i="0" u="none" strike="noStrike" cap="none" dirty="0">
                <a:solidFill>
                  <a:schemeClr val="lt1"/>
                </a:solidFill>
                <a:latin typeface="Questrial"/>
                <a:ea typeface="Questrial"/>
                <a:cs typeface="Questrial"/>
                <a:sym typeface="Questrial"/>
              </a:rPr>
              <a:t>The rationale for ordering diagnostic and other ancillary services</a:t>
            </a:r>
          </a:p>
          <a:p>
            <a:pPr marL="457200" marR="0" lvl="0" indent="-457200" algn="l" rtl="0">
              <a:lnSpc>
                <a:spcPct val="80000"/>
              </a:lnSpc>
              <a:spcBef>
                <a:spcPts val="1000"/>
              </a:spcBef>
              <a:spcAft>
                <a:spcPts val="0"/>
              </a:spcAft>
              <a:buClr>
                <a:srgbClr val="86D1D8"/>
              </a:buClr>
              <a:buSzPct val="80000"/>
              <a:buFont typeface="Noto Sans Symbols"/>
              <a:buAutoNum type="arabicParenR"/>
            </a:pPr>
            <a:r>
              <a:rPr lang="en-US" sz="1400" b="0" i="0" u="none" strike="noStrike" cap="none" dirty="0">
                <a:solidFill>
                  <a:schemeClr val="lt1"/>
                </a:solidFill>
                <a:latin typeface="Questrial"/>
                <a:ea typeface="Questrial"/>
                <a:cs typeface="Questrial"/>
                <a:sym typeface="Questrial"/>
              </a:rPr>
              <a:t>Past and present diagnoses should be accessible to the treating and/or consulting physician. </a:t>
            </a:r>
          </a:p>
          <a:p>
            <a:pPr marL="457200" marR="0" lvl="0" indent="-457200" algn="l" rtl="0">
              <a:lnSpc>
                <a:spcPct val="80000"/>
              </a:lnSpc>
              <a:spcBef>
                <a:spcPts val="1000"/>
              </a:spcBef>
              <a:spcAft>
                <a:spcPts val="0"/>
              </a:spcAft>
              <a:buClr>
                <a:srgbClr val="86D1D8"/>
              </a:buClr>
              <a:buSzPct val="80000"/>
              <a:buFont typeface="Noto Sans Symbols"/>
              <a:buAutoNum type="arabicParenR"/>
            </a:pPr>
            <a:r>
              <a:rPr lang="en-US" sz="1400" b="0" i="0" u="none" strike="noStrike" cap="none" dirty="0">
                <a:solidFill>
                  <a:schemeClr val="lt1"/>
                </a:solidFill>
                <a:latin typeface="Questrial"/>
                <a:ea typeface="Questrial"/>
                <a:cs typeface="Questrial"/>
                <a:sym typeface="Questrial"/>
              </a:rPr>
              <a:t>Appropriate health risk factors should be identified. </a:t>
            </a:r>
          </a:p>
          <a:p>
            <a:pPr marL="457200" marR="0" lvl="0" indent="-457200" algn="l" rtl="0">
              <a:lnSpc>
                <a:spcPct val="80000"/>
              </a:lnSpc>
              <a:spcBef>
                <a:spcPts val="1000"/>
              </a:spcBef>
              <a:spcAft>
                <a:spcPts val="0"/>
              </a:spcAft>
              <a:buClr>
                <a:srgbClr val="86D1D8"/>
              </a:buClr>
              <a:buSzPct val="80000"/>
              <a:buFont typeface="Noto Sans Symbols"/>
              <a:buAutoNum type="arabicParenR"/>
            </a:pPr>
            <a:r>
              <a:rPr lang="en-US" sz="1400" b="0" i="0" u="none" strike="noStrike" cap="none" dirty="0">
                <a:solidFill>
                  <a:schemeClr val="lt1"/>
                </a:solidFill>
                <a:latin typeface="Questrial"/>
                <a:ea typeface="Questrial"/>
                <a:cs typeface="Questrial"/>
                <a:sym typeface="Questrial"/>
              </a:rPr>
              <a:t>The patient's progress, response to and changes in treatment, and revision of diagnosis should be documented. </a:t>
            </a:r>
          </a:p>
          <a:p>
            <a:pPr marL="457200" marR="0" lvl="0" indent="-457200" algn="l" rtl="0">
              <a:lnSpc>
                <a:spcPct val="80000"/>
              </a:lnSpc>
              <a:spcBef>
                <a:spcPts val="1000"/>
              </a:spcBef>
              <a:spcAft>
                <a:spcPts val="0"/>
              </a:spcAft>
              <a:buClr>
                <a:srgbClr val="86D1D8"/>
              </a:buClr>
              <a:buSzPct val="80000"/>
              <a:buFont typeface="Noto Sans Symbols"/>
              <a:buAutoNum type="arabicParenR"/>
            </a:pPr>
            <a:r>
              <a:rPr lang="en-US" sz="1400" b="0" i="0" u="none" strike="noStrike" cap="none" dirty="0">
                <a:solidFill>
                  <a:schemeClr val="lt1"/>
                </a:solidFill>
                <a:latin typeface="Questrial"/>
                <a:ea typeface="Questrial"/>
                <a:cs typeface="Questrial"/>
                <a:sym typeface="Questrial"/>
              </a:rPr>
              <a:t>The CPT and ICD codes on the health insurance claim form or billing statement that support the documentation in the medical record.</a:t>
            </a:r>
          </a:p>
        </p:txBody>
      </p:sp>
      <p:sp>
        <p:nvSpPr>
          <p:cNvPr id="184" name="Shape 184"/>
          <p:cNvSpPr/>
          <p:nvPr/>
        </p:nvSpPr>
        <p:spPr>
          <a:xfrm>
            <a:off x="1103312" y="6448882"/>
            <a:ext cx="9983787" cy="26160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100" b="0" i="0" u="none" strike="noStrike" cap="none" dirty="0">
                <a:solidFill>
                  <a:schemeClr val="lt1"/>
                </a:solidFill>
                <a:latin typeface="Questrial"/>
                <a:ea typeface="Questrial"/>
                <a:cs typeface="Questrial"/>
                <a:sym typeface="Questrial"/>
              </a:rPr>
              <a:t>University of North Texas Health Science Center, Office of Regulatory Compliance. (2004). Clinical Documentation &amp; Compliance Manual, 6-7.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646110" y="452718"/>
            <a:ext cx="9404723" cy="1400530"/>
          </a:xfrm>
          <a:prstGeom prst="rect">
            <a:avLst/>
          </a:prstGeom>
          <a:noFill/>
          <a:ln>
            <a:noFill/>
          </a:ln>
        </p:spPr>
        <p:txBody>
          <a:bodyPr lIns="91425" tIns="45700" rIns="91425" bIns="45700" anchor="t" anchorCtr="0">
            <a:noAutofit/>
          </a:bodyPr>
          <a:lstStyle/>
          <a:p>
            <a:pPr marL="0" marR="0" lvl="0" indent="0" algn="l" rtl="0">
              <a:spcBef>
                <a:spcPts val="0"/>
              </a:spcBef>
              <a:buClr>
                <a:schemeClr val="lt2"/>
              </a:buClr>
              <a:buSzPct val="25000"/>
              <a:buFont typeface="Questrial"/>
              <a:buNone/>
            </a:pPr>
            <a:r>
              <a:rPr lang="en-US" sz="4200" b="0" i="0" u="none" strike="noStrike" cap="none" dirty="0">
                <a:solidFill>
                  <a:schemeClr val="lt2"/>
                </a:solidFill>
                <a:latin typeface="Questrial"/>
                <a:ea typeface="Questrial"/>
                <a:cs typeface="Questrial"/>
                <a:sym typeface="Questrial"/>
              </a:rPr>
              <a:t>Why is it so Important?</a:t>
            </a:r>
          </a:p>
        </p:txBody>
      </p:sp>
      <p:sp>
        <p:nvSpPr>
          <p:cNvPr id="190" name="Shape 190"/>
          <p:cNvSpPr txBox="1">
            <a:spLocks noGrp="1"/>
          </p:cNvSpPr>
          <p:nvPr>
            <p:ph type="body" idx="2"/>
          </p:nvPr>
        </p:nvSpPr>
        <p:spPr>
          <a:xfrm>
            <a:off x="1103312" y="2514600"/>
            <a:ext cx="4396339" cy="3741738"/>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rgbClr val="86D1D8"/>
              </a:buClr>
              <a:buSzPct val="25000"/>
              <a:buFont typeface="Noto Sans Symbols"/>
              <a:buNone/>
            </a:pPr>
            <a:r>
              <a:rPr lang="en-US" sz="2800" b="0" i="0" u="none" strike="noStrike" cap="none" dirty="0">
                <a:solidFill>
                  <a:schemeClr val="lt1"/>
                </a:solidFill>
                <a:latin typeface="Questrial"/>
                <a:ea typeface="Questrial"/>
                <a:cs typeface="Questrial"/>
                <a:sym typeface="Questrial"/>
              </a:rPr>
              <a:t>An appropriately documented medical record can reduce many of the "hassles" associated with insurance claims processing </a:t>
            </a:r>
          </a:p>
        </p:txBody>
      </p:sp>
      <p:sp>
        <p:nvSpPr>
          <p:cNvPr id="191" name="Shape 191"/>
          <p:cNvSpPr txBox="1">
            <a:spLocks noGrp="1"/>
          </p:cNvSpPr>
          <p:nvPr>
            <p:ph type="body" idx="4"/>
          </p:nvPr>
        </p:nvSpPr>
        <p:spPr>
          <a:xfrm>
            <a:off x="5654494" y="2514600"/>
            <a:ext cx="4396339" cy="3741738"/>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rgbClr val="86D1D8"/>
              </a:buClr>
              <a:buSzPct val="25000"/>
              <a:buFont typeface="Noto Sans Symbols"/>
              <a:buNone/>
            </a:pPr>
            <a:endParaRPr sz="2800" b="0" i="0" u="none" strike="noStrike" cap="none" dirty="0">
              <a:solidFill>
                <a:schemeClr val="lt1"/>
              </a:solidFill>
              <a:latin typeface="Questrial"/>
              <a:ea typeface="Questrial"/>
              <a:cs typeface="Questrial"/>
              <a:sym typeface="Questrial"/>
            </a:endParaRPr>
          </a:p>
          <a:p>
            <a:pPr marL="0" marR="0" lvl="0" indent="0" algn="ctr" rtl="0">
              <a:spcBef>
                <a:spcPts val="1000"/>
              </a:spcBef>
              <a:spcAft>
                <a:spcPts val="0"/>
              </a:spcAft>
              <a:buClr>
                <a:srgbClr val="86D1D8"/>
              </a:buClr>
              <a:buSzPct val="25000"/>
              <a:buFont typeface="Noto Sans Symbols"/>
              <a:buNone/>
            </a:pPr>
            <a:r>
              <a:rPr lang="en-US" sz="2800" b="0" i="0" u="none" strike="noStrike" cap="none" dirty="0">
                <a:solidFill>
                  <a:schemeClr val="lt1"/>
                </a:solidFill>
                <a:latin typeface="Questrial"/>
                <a:ea typeface="Questrial"/>
                <a:cs typeface="Questrial"/>
                <a:sym typeface="Questrial"/>
              </a:rPr>
              <a:t>The medical record serves as a legal document to verify that care was provided</a:t>
            </a:r>
          </a:p>
        </p:txBody>
      </p:sp>
      <p:cxnSp>
        <p:nvCxnSpPr>
          <p:cNvPr id="192" name="Shape 192"/>
          <p:cNvCxnSpPr/>
          <p:nvPr/>
        </p:nvCxnSpPr>
        <p:spPr>
          <a:xfrm>
            <a:off x="5499651" y="2209800"/>
            <a:ext cx="0" cy="3746499"/>
          </a:xfrm>
          <a:prstGeom prst="straightConnector1">
            <a:avLst/>
          </a:prstGeom>
          <a:noFill/>
          <a:ln w="9525" cap="rnd" cmpd="sng">
            <a:solidFill>
              <a:schemeClr val="accent1"/>
            </a:solidFill>
            <a:prstDash val="solid"/>
            <a:round/>
            <a:headEnd type="none" w="med" len="med"/>
            <a:tailEnd type="non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646110" y="452718"/>
            <a:ext cx="9404723" cy="1400530"/>
          </a:xfrm>
          <a:prstGeom prst="rect">
            <a:avLst/>
          </a:prstGeom>
          <a:noFill/>
          <a:ln>
            <a:noFill/>
          </a:ln>
        </p:spPr>
        <p:txBody>
          <a:bodyPr lIns="91425" tIns="45700" rIns="91425" bIns="45700" anchor="t" anchorCtr="0">
            <a:noAutofit/>
          </a:bodyPr>
          <a:lstStyle/>
          <a:p>
            <a:pPr marL="0" marR="0" lvl="0" indent="0" algn="l" rtl="0">
              <a:spcBef>
                <a:spcPts val="0"/>
              </a:spcBef>
              <a:buClr>
                <a:schemeClr val="lt2"/>
              </a:buClr>
              <a:buSzPct val="25000"/>
              <a:buFont typeface="Questrial"/>
              <a:buNone/>
            </a:pPr>
            <a:r>
              <a:rPr lang="en-US" sz="4200" b="0" i="0" u="none" strike="noStrike" cap="none">
                <a:solidFill>
                  <a:schemeClr val="lt2"/>
                </a:solidFill>
                <a:latin typeface="Questrial"/>
                <a:ea typeface="Questrial"/>
                <a:cs typeface="Questrial"/>
                <a:sym typeface="Questrial"/>
              </a:rPr>
              <a:t>ULTIMATELY...</a:t>
            </a:r>
          </a:p>
        </p:txBody>
      </p:sp>
      <p:sp>
        <p:nvSpPr>
          <p:cNvPr id="198" name="Shape 198"/>
          <p:cNvSpPr txBox="1">
            <a:spLocks noGrp="1"/>
          </p:cNvSpPr>
          <p:nvPr>
            <p:ph type="body" idx="1"/>
          </p:nvPr>
        </p:nvSpPr>
        <p:spPr>
          <a:xfrm>
            <a:off x="1103312" y="2052917"/>
            <a:ext cx="8946541" cy="419548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6D1D8"/>
              </a:buClr>
              <a:buSzPct val="25000"/>
              <a:buFont typeface="Noto Sans Symbols"/>
              <a:buNone/>
            </a:pPr>
            <a:r>
              <a:rPr lang="en-US" sz="3200" b="0" i="0" u="none" strike="noStrike" cap="none">
                <a:solidFill>
                  <a:schemeClr val="lt1"/>
                </a:solidFill>
                <a:latin typeface="Questrial"/>
                <a:ea typeface="Questrial"/>
                <a:cs typeface="Questrial"/>
                <a:sym typeface="Questrial"/>
              </a:rPr>
              <a:t>The job of the Coding and Reimbursement Specialist is to facilitate receiving payment for services that have been provided.  Payment is based solely on what is in the medical record.  If it isn't in the chart, it can't be billed.</a:t>
            </a:r>
          </a:p>
        </p:txBody>
      </p:sp>
    </p:spTree>
  </p:cSld>
  <p:clrMapOvr>
    <a:masterClrMapping/>
  </p:clrMapOvr>
</p:sld>
</file>

<file path=ppt/theme/theme1.xml><?xml version="1.0" encoding="utf-8"?>
<a:theme xmlns:a="http://schemas.openxmlformats.org/drawingml/2006/main" name="Ion">
  <a:themeElements>
    <a:clrScheme name="Ion">
      <a:dk1>
        <a:srgbClr val="000000"/>
      </a:dk1>
      <a:lt1>
        <a:srgbClr val="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1341</Words>
  <Application>Microsoft Office PowerPoint</Application>
  <PresentationFormat>Widescreen</PresentationFormat>
  <Paragraphs>125</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Noto Sans Symbols</vt:lpstr>
      <vt:lpstr>Questrial</vt:lpstr>
      <vt:lpstr>Ion</vt:lpstr>
      <vt:lpstr>An Introduction to Medical Documentation and Screening</vt:lpstr>
      <vt:lpstr>Things that we will go into depth to discuss</vt:lpstr>
      <vt:lpstr>PowerPoint Presentation</vt:lpstr>
      <vt:lpstr>WHAT IS DOCUMENTATION?</vt:lpstr>
      <vt:lpstr>TYPES OF MEDICAL DOCUMENTATION:</vt:lpstr>
      <vt:lpstr>Types of Documentation: </vt:lpstr>
      <vt:lpstr>GENERAL PRINCIPLES OF DOCUMENTATION</vt:lpstr>
      <vt:lpstr>Why is it so Important?</vt:lpstr>
      <vt:lpstr>ULTIMATELY...</vt:lpstr>
      <vt:lpstr>Definition: Payer</vt:lpstr>
      <vt:lpstr>WHY DOES IT MATTER?</vt:lpstr>
      <vt:lpstr>DOCUMENTATION REQUIREMENTS:</vt:lpstr>
      <vt:lpstr>PROPER DOCUMENTATION PROVIDES:</vt:lpstr>
      <vt:lpstr>PowerPoint Presentation</vt:lpstr>
      <vt:lpstr>PROPER DOCUMENTATION PROVIDES:</vt:lpstr>
      <vt:lpstr>PowerPoint Presentation</vt:lpstr>
      <vt:lpstr>PROPER DOCUMENTATION PROVIDES:</vt:lpstr>
      <vt:lpstr>PROPER DOCUMENTATION PROVIDES: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Medical Documentation and Screening</dc:title>
  <dc:creator>Nichole M. Hollon</dc:creator>
  <cp:lastModifiedBy>Nichole M. Hollon</cp:lastModifiedBy>
  <cp:revision>1</cp:revision>
  <dcterms:modified xsi:type="dcterms:W3CDTF">2016-10-05T00:14:58Z</dcterms:modified>
</cp:coreProperties>
</file>