
<file path=[Content_Types].xml><?xml version="1.0" encoding="utf-8"?>
<Types xmlns="http://schemas.openxmlformats.org/package/2006/content-types">
  <Default Extension="rels" ContentType="application/vnd.openxmlformats-package.relationships+xml"/>
  <Default Extension="png" ContentType="image/png"/>
  <Default Extension="xml" ContentType="application/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12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4.xml" ContentType="application/vnd.openxmlformats-officedocument.theme+xml"/>
  <Override PartName="/ppt/theme/theme1.xml" ContentType="application/vnd.openxmlformats-officedocument.theme+xml"/>
  <Override PartName="/ppt/slideMasters/slideMaster2.xml" ContentType="application/vnd.openxmlformats-officedocument.presentationml.slideMaster+xml"/>
  <Override PartName="/ppt/slideMasters/slideMaster1.xml" ContentType="application/vnd.openxmlformats-officedocument.presentationml.slideMaster+xml"/>
  <Override PartName="/ppt/slides/slide7.xml" ContentType="application/vnd.openxmlformats-officedocument.presentationml.slide+xml"/>
  <Override PartName="/ppt/slides/slide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8.xml" ContentType="application/vnd.openxmlformats-officedocument.presentationml.slide+xml"/>
  <Override PartName="/ppt/slides/slide10.xml" ContentType="application/vnd.openxmlformats-officedocument.presentationml.slide+xml"/>
  <Override PartName="/ppt/slides/slide4.xml" ContentType="application/vnd.openxmlformats-officedocument.presentationml.slide+xml"/>
  <Override PartName="/ppt/slides/slide14.xml" ContentType="application/vnd.openxmlformats-officedocument.presentationml.slide+xml"/>
  <Override PartName="/ppt/slides/slide11.xml" ContentType="application/vnd.openxmlformats-officedocument.presentationml.slide+xml"/>
  <Override PartName="/ppt/slides/slide2.xml" ContentType="application/vnd.openxmlformats-officedocument.presentationml.slide+xml"/>
  <Override PartName="/ppt/slides/slide9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strictFirstAndLastChars="0">
  <p:sldMasterIdLst>
    <p:sldMasterId id="2147483665" r:id="rId4"/>
    <p:sldMasterId id="2147483666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slides/slide13.xml" Type="http://schemas.openxmlformats.org/officeDocument/2006/relationships/slide" Id="rId19"/><Relationship Target="slides/slide12.xml" Type="http://schemas.openxmlformats.org/officeDocument/2006/relationships/slide" Id="rId18"/><Relationship Target="slides/slide11.xml" Type="http://schemas.openxmlformats.org/officeDocument/2006/relationships/slide" Id="rId17"/><Relationship Target="slides/slide10.xml" Type="http://schemas.openxmlformats.org/officeDocument/2006/relationships/slide" Id="rId16"/><Relationship Target="slides/slide9.xml" Type="http://schemas.openxmlformats.org/officeDocument/2006/relationships/slide" Id="rId15"/><Relationship Target="slides/slide8.xml" Type="http://schemas.openxmlformats.org/officeDocument/2006/relationships/slide" Id="rId14"/><Relationship Target="slides/slide6.xml" Type="http://schemas.openxmlformats.org/officeDocument/2006/relationships/slide" Id="rId12"/><Relationship Target="presProps.xml" Type="http://schemas.openxmlformats.org/officeDocument/2006/relationships/presProps" Id="rId2"/><Relationship Target="slides/slide7.xml" Type="http://schemas.openxmlformats.org/officeDocument/2006/relationships/slide" Id="rId13"/><Relationship Target="theme/theme2.xml" Type="http://schemas.openxmlformats.org/officeDocument/2006/relationships/theme" Id="rId1"/><Relationship Target="slides/slide4.xml" Type="http://schemas.openxmlformats.org/officeDocument/2006/relationships/slide" Id="rId10"/><Relationship Target="slideMasters/slideMaster1.xml" Type="http://schemas.openxmlformats.org/officeDocument/2006/relationships/slideMaster" Id="rId4"/><Relationship Target="slides/slide5.xml" Type="http://schemas.openxmlformats.org/officeDocument/2006/relationships/slide" Id="rId11"/><Relationship Target="tableStyles.xml" Type="http://schemas.openxmlformats.org/officeDocument/2006/relationships/tableStyles" Id="rId3"/><Relationship Target="slides/slide14.xml" Type="http://schemas.openxmlformats.org/officeDocument/2006/relationships/slide" Id="rId20"/><Relationship Target="slides/slide3.xml" Type="http://schemas.openxmlformats.org/officeDocument/2006/relationships/slide" Id="rId9"/><Relationship Target="notesMasters/notesMaster1.xml" Type="http://schemas.openxmlformats.org/officeDocument/2006/relationships/notesMaster" Id="rId6"/><Relationship Target="slideMasters/slideMaster2.xml" Type="http://schemas.openxmlformats.org/officeDocument/2006/relationships/slideMaster" Id="rId5"/><Relationship Target="slides/slide2.xml" Type="http://schemas.openxmlformats.org/officeDocument/2006/relationships/slide" Id="rId8"/><Relationship Target="slides/slide1.xml" Type="http://schemas.openxmlformats.org/officeDocument/2006/relationships/slide" Id="rId7"/></Relationships>
</file>

<file path=ppt/media/image00.png>
</file>

<file path=ppt/notesMasters/_rels/notes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0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8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9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24" name="Shape 12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5" name="Shape 125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12700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26" name="Shape 126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  <a:noFill/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>
            <a:pPr algn="l" rtl="0" lvl="0" marR="0" indent="0" marL="0">
              <a:spcBef>
                <a:spcPts val="0"/>
              </a:spcBef>
              <a:buNone/>
            </a:pPr>
            <a:r>
              <a:t/>
            </a:r>
            <a:endParaRPr strike="noStrike" u="none" b="0" cap="none" baseline="0" sz="1200" i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7" name="Shape 127"/>
          <p:cNvSpPr txBox="1"/>
          <p:nvPr>
            <p:ph idx="12" type="sldNum"/>
          </p:nvPr>
        </p:nvSpPr>
        <p:spPr>
          <a:xfrm>
            <a:off y="8685213" x="3884612"/>
            <a:ext cy="458786" cx="2971799"/>
          </a:xfrm>
          <a:prstGeom prst="rect">
            <a:avLst/>
          </a:prstGeom>
          <a:noFill/>
          <a:ln>
            <a:noFill/>
          </a:ln>
        </p:spPr>
        <p:txBody>
          <a:bodyPr bIns="45700" rIns="91425" lIns="91425" tIns="45700" anchor="b" anchorCtr="0">
            <a:noAutofit/>
          </a:bodyPr>
          <a:lstStyle/>
          <a:p>
            <a:pPr algn="r" rtl="0" lvl="0" marR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strike="noStrike" u="none" b="0" cap="none" baseline="0" sz="1200" lang="en" i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80" name="Shape 18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1" name="Shape 181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2" name="Shape 182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86" name="Shape 18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7" name="Shape 187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8" name="Shape 188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92" name="Shape 19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93" name="Shape 193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4" name="Shape 194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98" name="Shape 19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99" name="Shape 199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0" name="Shape 200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204" name="Shape 20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05" name="Shape 205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6" name="Shape 206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31" name="Shape 13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2" name="Shape 132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12700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33" name="Shape 133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  <a:noFill/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>
            <a:pPr algn="l" rtl="0" lvl="0" marR="0" indent="0" marL="0">
              <a:spcBef>
                <a:spcPts val="0"/>
              </a:spcBef>
              <a:buNone/>
            </a:pPr>
            <a:r>
              <a:t/>
            </a:r>
            <a:endParaRPr strike="noStrike" u="none" b="0" cap="none" baseline="0" sz="1200" i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4" name="Shape 134"/>
          <p:cNvSpPr txBox="1"/>
          <p:nvPr>
            <p:ph idx="12" type="sldNum"/>
          </p:nvPr>
        </p:nvSpPr>
        <p:spPr>
          <a:xfrm>
            <a:off y="8685213" x="3884612"/>
            <a:ext cy="458786" cx="2971799"/>
          </a:xfrm>
          <a:prstGeom prst="rect">
            <a:avLst/>
          </a:prstGeom>
          <a:noFill/>
          <a:ln>
            <a:noFill/>
          </a:ln>
        </p:spPr>
        <p:txBody>
          <a:bodyPr bIns="45700" rIns="91425" lIns="91425" tIns="45700" anchor="b" anchorCtr="0">
            <a:noAutofit/>
          </a:bodyPr>
          <a:lstStyle/>
          <a:p>
            <a:pPr algn="r" rtl="0" lvl="0" marR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strike="noStrike" u="none" b="0" cap="none" baseline="0" sz="1200" lang="en" i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38" name="Shape 13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9" name="Shape 139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40" name="Shape 140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44" name="Shape 14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5" name="Shape 145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46" name="Shape 146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50" name="Shape 15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51" name="Shape 151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52" name="Shape 152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56" name="Shape 15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57" name="Shape 157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58" name="Shape 158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62" name="Shape 16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63" name="Shape 163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64" name="Shape 164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68" name="Shape 16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69" name="Shape 169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70" name="Shape 170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74" name="Shape 17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5" name="Shape 175"/>
          <p:cNvSpPr txBox="1"/>
          <p:nvPr>
            <p:ph idx="1" type="body"/>
          </p:nvPr>
        </p:nvSpPr>
        <p:spPr>
          <a:xfrm>
            <a:off y="4400550" x="685800"/>
            <a:ext cy="3600450" cx="54863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76" name="Shape 176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10.xml.rels><?xml version="1.0" encoding="UTF-8" standalone="yes"?><Relationships xmlns="http://schemas.openxmlformats.org/package/2006/relationships"><Relationship Target="../slideMasters/slideMaster2.xml" Type="http://schemas.openxmlformats.org/officeDocument/2006/relationships/slideMaster" Id="rId1"/></Relationships>
</file>

<file path=ppt/slideLayouts/_rels/slideLayout11.xml.rels><?xml version="1.0" encoding="UTF-8" standalone="yes"?><Relationships xmlns="http://schemas.openxmlformats.org/package/2006/relationships"><Relationship Target="../slideMasters/slideMaster2.xml" Type="http://schemas.openxmlformats.org/officeDocument/2006/relationships/slideMaster" Id="rId1"/></Relationships>
</file>

<file path=ppt/slideLayouts/_rels/slideLayout12.xml.rels><?xml version="1.0" encoding="UTF-8" standalone="yes"?><Relationships xmlns="http://schemas.openxmlformats.org/package/2006/relationships"><Relationship Target="../slideMasters/slideMaster2.xml" Type="http://schemas.openxmlformats.org/officeDocument/2006/relationships/slideMaster" Id="rId1"/></Relationships>
</file>

<file path=ppt/slideLayouts/_rels/slideLayout13.xml.rels><?xml version="1.0" encoding="UTF-8" standalone="yes"?><Relationships xmlns="http://schemas.openxmlformats.org/package/2006/relationships"><Relationship Target="../slideMasters/slideMaster2.xml" Type="http://schemas.openxmlformats.org/officeDocument/2006/relationships/slideMaster" Id="rId1"/></Relationships>
</file>

<file path=ppt/slideLayouts/_rels/slideLayout14.xml.rels><?xml version="1.0" encoding="UTF-8" standalone="yes"?><Relationships xmlns="http://schemas.openxmlformats.org/package/2006/relationships"><Relationship Target="../slideMasters/slideMaster2.xml" Type="http://schemas.openxmlformats.org/officeDocument/2006/relationships/slideMaster" Id="rId1"/></Relationships>
</file>

<file path=ppt/slideLayouts/_rels/slideLayout15.xml.rels><?xml version="1.0" encoding="UTF-8" standalone="yes"?><Relationships xmlns="http://schemas.openxmlformats.org/package/2006/relationships"><Relationship Target="../slideMasters/slideMaster2.xml" Type="http://schemas.openxmlformats.org/officeDocument/2006/relationships/slideMaster" Id="rId1"/></Relationships>
</file>

<file path=ppt/slideLayouts/_rels/slideLayout16.xml.rels><?xml version="1.0" encoding="UTF-8" standalone="yes"?><Relationships xmlns="http://schemas.openxmlformats.org/package/2006/relationships"><Relationship Target="../slideMasters/slideMaster2.xml" Type="http://schemas.openxmlformats.org/officeDocument/2006/relationships/slideMaster" Id="rId1"/></Relationships>
</file>

<file path=ppt/slideLayouts/_rels/slideLayout17.xml.rels><?xml version="1.0" encoding="UTF-8" standalone="yes"?><Relationships xmlns="http://schemas.openxmlformats.org/package/2006/relationships"><Relationship Target="../slideMasters/slideMaster2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7.xml.rels><?xml version="1.0" encoding="UTF-8" standalone="yes"?><Relationships xmlns="http://schemas.openxmlformats.org/package/2006/relationships"><Relationship Target="../slideMasters/slideMaster2.xml" Type="http://schemas.openxmlformats.org/officeDocument/2006/relationships/slideMaster" Id="rId1"/></Relationships>
</file>

<file path=ppt/slideLayouts/_rels/slideLayout8.xml.rels><?xml version="1.0" encoding="UTF-8" standalone="yes"?><Relationships xmlns="http://schemas.openxmlformats.org/package/2006/relationships"><Relationship Target="../slideMasters/slideMaster2.xml" Type="http://schemas.openxmlformats.org/officeDocument/2006/relationships/slideMaster" Id="rId1"/></Relationships>
</file>

<file path=ppt/slideLayouts/_rels/slideLayout9.xml.rels><?xml version="1.0" encoding="UTF-8" standalone="yes"?><Relationships xmlns="http://schemas.openxmlformats.org/package/2006/relationships"><Relationship Target="../slideMasters/slideMaster2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8" name="Shape 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" name="Shape 9"/>
          <p:cNvSpPr txBox="1"/>
          <p:nvPr>
            <p:ph type="ctrTitle"/>
          </p:nvPr>
        </p:nvSpPr>
        <p:spPr>
          <a:xfrm>
            <a:off y="1583342" x="685800"/>
            <a:ext cy="1159856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0" name="Shape 10"/>
          <p:cNvSpPr txBox="1"/>
          <p:nvPr>
            <p:ph idx="1" type="subTitle"/>
          </p:nvPr>
        </p:nvSpPr>
        <p:spPr>
          <a:xfrm>
            <a:off y="2840053" x="685800"/>
            <a:ext cy="784737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1" name="Shape 11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Obj">
  <p:cSld name="Two Content">
    <p:spTree>
      <p:nvGrpSpPr>
        <p:cNvPr id="70" name="Shape 7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1" name="Shape 71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72" name="Shape 72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73" name="Shape 73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  <p:sp>
        <p:nvSpPr>
          <p:cNvPr id="74" name="Shape 74"/>
          <p:cNvSpPr txBox="1"/>
          <p:nvPr>
            <p:ph idx="1" type="body"/>
          </p:nvPr>
        </p:nvSpPr>
        <p:spPr>
          <a:xfrm>
            <a:off y="1200150" x="4648200"/>
            <a:ext cy="3394472" cx="4038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75" name="Shape 75"/>
          <p:cNvSpPr txBox="1"/>
          <p:nvPr>
            <p:ph idx="2" type="body"/>
          </p:nvPr>
        </p:nvSpPr>
        <p:spPr>
          <a:xfrm>
            <a:off y="1200150" x="457200"/>
            <a:ext cy="3394472" cx="4038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76" name="Shape 76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ctr" anchorCtr="0"/>
          <a:lstStyle>
            <a:lvl1pPr algn="ctr" rtl="0">
              <a:spcBef>
                <a:spcPts val="0"/>
              </a:spcBef>
              <a:buClr>
                <a:schemeClr val="accent2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TxTwoObj">
  <p:cSld name="Comparison">
    <p:spTree>
      <p:nvGrpSpPr>
        <p:cNvPr id="77" name="Shape 7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8" name="Shape 78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79" name="Shape 79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80" name="Shape 80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y="1771650" x="4645025"/>
            <a:ext cy="2822972" cx="4041774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82" name="Shape 82"/>
          <p:cNvSpPr txBox="1"/>
          <p:nvPr>
            <p:ph idx="2" type="body"/>
          </p:nvPr>
        </p:nvSpPr>
        <p:spPr>
          <a:xfrm>
            <a:off y="1151334" x="4645025"/>
            <a:ext cy="563165" cx="4041774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ctr" anchorCtr="0"/>
          <a:lstStyle>
            <a:lvl1pPr rtl="0" indent="0" marL="0">
              <a:spcBef>
                <a:spcPts val="0"/>
              </a:spcBef>
              <a:buClr>
                <a:schemeClr val="lt1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buFont typeface="Calibri"/>
              <a:buNone/>
              <a:defRPr/>
            </a:lvl2pPr>
            <a:lvl3pPr rtl="0">
              <a:spcBef>
                <a:spcPts val="0"/>
              </a:spcBef>
              <a:buFont typeface="Calibri"/>
              <a:buNone/>
              <a:defRPr/>
            </a:lvl3pPr>
            <a:lvl4pPr rtl="0">
              <a:spcBef>
                <a:spcPts val="0"/>
              </a:spcBef>
              <a:buFont typeface="Calibri"/>
              <a:buNone/>
              <a:defRPr/>
            </a:lvl4pPr>
            <a:lvl5pPr rtl="0">
              <a:spcBef>
                <a:spcPts val="0"/>
              </a:spcBef>
              <a:buFont typeface="Calibri"/>
              <a:buNone/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83" name="Shape 83"/>
          <p:cNvSpPr txBox="1"/>
          <p:nvPr>
            <p:ph idx="3" type="body"/>
          </p:nvPr>
        </p:nvSpPr>
        <p:spPr>
          <a:xfrm>
            <a:off y="1771650" x="457200"/>
            <a:ext cy="2822972" cx="4040187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84" name="Shape 84"/>
          <p:cNvSpPr txBox="1"/>
          <p:nvPr>
            <p:ph idx="4" type="body"/>
          </p:nvPr>
        </p:nvSpPr>
        <p:spPr>
          <a:xfrm>
            <a:off y="1151334" x="457200"/>
            <a:ext cy="563165" cx="4040187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ctr" anchorCtr="0"/>
          <a:lstStyle>
            <a:lvl1pPr rtl="0" indent="0" marL="0">
              <a:spcBef>
                <a:spcPts val="0"/>
              </a:spcBef>
              <a:buClr>
                <a:schemeClr val="lt1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buFont typeface="Calibri"/>
              <a:buNone/>
              <a:defRPr/>
            </a:lvl2pPr>
            <a:lvl3pPr rtl="0">
              <a:spcBef>
                <a:spcPts val="0"/>
              </a:spcBef>
              <a:buFont typeface="Calibri"/>
              <a:buNone/>
              <a:defRPr/>
            </a:lvl3pPr>
            <a:lvl4pPr rtl="0">
              <a:spcBef>
                <a:spcPts val="0"/>
              </a:spcBef>
              <a:buFont typeface="Calibri"/>
              <a:buNone/>
              <a:defRPr/>
            </a:lvl4pPr>
            <a:lvl5pPr rtl="0">
              <a:spcBef>
                <a:spcPts val="0"/>
              </a:spcBef>
              <a:buFont typeface="Calibri"/>
              <a:buNone/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85" name="Shape 85"/>
          <p:cNvSpPr txBox="1"/>
          <p:nvPr>
            <p:ph type="title"/>
          </p:nvPr>
        </p:nvSpPr>
        <p:spPr>
          <a:xfrm>
            <a:off y="204787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ctr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86" name="Shape 8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7" name="Shape 87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88" name="Shape 88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89" name="Shape 89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  <p:sp>
        <p:nvSpPr>
          <p:cNvPr id="90" name="Shape 90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ctr" anchorCtr="0"/>
          <a:lstStyle>
            <a:lvl1pPr algn="ctr" rtl="0">
              <a:spcBef>
                <a:spcPts val="0"/>
              </a:spcBef>
              <a:buClr>
                <a:schemeClr val="accent2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91" name="Shape 9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2" name="Shape 92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93" name="Shape 93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94" name="Shape 94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Tx">
  <p:cSld name="Content with Caption">
    <p:spTree>
      <p:nvGrpSpPr>
        <p:cNvPr id="95" name="Shape 9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6" name="Shape 96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97" name="Shape 97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98" name="Shape 98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  <p:sp>
        <p:nvSpPr>
          <p:cNvPr id="99" name="Shape 99"/>
          <p:cNvSpPr txBox="1"/>
          <p:nvPr>
            <p:ph idx="1" type="body"/>
          </p:nvPr>
        </p:nvSpPr>
        <p:spPr>
          <a:xfrm>
            <a:off y="204788" x="3575049"/>
            <a:ext cy="4389834" cx="5111750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100" name="Shape 100"/>
          <p:cNvSpPr txBox="1"/>
          <p:nvPr>
            <p:ph idx="2" type="body"/>
          </p:nvPr>
        </p:nvSpPr>
        <p:spPr>
          <a:xfrm>
            <a:off y="1143000" x="457200"/>
            <a:ext cy="3451622" cx="3008313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rtl="0" indent="0" marL="0">
              <a:spcBef>
                <a:spcPts val="0"/>
              </a:spcBef>
              <a:buFont typeface="Calibri"/>
              <a:buNone/>
              <a:defRPr/>
            </a:lvl1pPr>
            <a:lvl2pPr rtl="0">
              <a:spcBef>
                <a:spcPts val="0"/>
              </a:spcBef>
              <a:buFont typeface="Calibri"/>
              <a:buNone/>
              <a:defRPr/>
            </a:lvl2pPr>
            <a:lvl3pPr rtl="0">
              <a:spcBef>
                <a:spcPts val="0"/>
              </a:spcBef>
              <a:buFont typeface="Calibri"/>
              <a:buNone/>
              <a:defRPr/>
            </a:lvl3pPr>
            <a:lvl4pPr rtl="0">
              <a:spcBef>
                <a:spcPts val="0"/>
              </a:spcBef>
              <a:buFont typeface="Calibri"/>
              <a:buNone/>
              <a:defRPr/>
            </a:lvl4pPr>
            <a:lvl5pPr rtl="0">
              <a:spcBef>
                <a:spcPts val="0"/>
              </a:spcBef>
              <a:buFont typeface="Calibri"/>
              <a:buNone/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101" name="Shape 101"/>
          <p:cNvSpPr txBox="1"/>
          <p:nvPr>
            <p:ph type="title"/>
          </p:nvPr>
        </p:nvSpPr>
        <p:spPr>
          <a:xfrm>
            <a:off y="204787" x="457200"/>
            <a:ext cy="871537" cx="3008313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>
              <a:spcBef>
                <a:spcPts val="0"/>
              </a:spcBef>
              <a:buClr>
                <a:schemeClr val="accent2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picTx">
  <p:cSld name="Picture with Caption">
    <p:spTree>
      <p:nvGrpSpPr>
        <p:cNvPr id="102" name="Shape 10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3" name="Shape 103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104" name="Shape 104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105" name="Shape 105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  <p:sp>
        <p:nvSpPr>
          <p:cNvPr id="106" name="Shape 106"/>
          <p:cNvSpPr/>
          <p:nvPr>
            <p:ph idx="2" type="pic"/>
          </p:nvPr>
        </p:nvSpPr>
        <p:spPr>
          <a:xfrm>
            <a:off y="1373981" x="1828800"/>
            <a:ext cy="2971799" cx="5486399"/>
          </a:xfrm>
          <a:prstGeom prst="rect">
            <a:avLst/>
          </a:prstGeom>
          <a:solidFill>
            <a:srgbClr val="C8CBE6"/>
          </a:solidFill>
          <a:ln w="44450" cap="sq">
            <a:solidFill>
              <a:srgbClr val="FFFFFF"/>
            </a:solidFill>
            <a:prstDash val="solid"/>
            <a:miter/>
            <a:headEnd w="med" len="med" type="none"/>
            <a:tailEnd w="med" len="med" type="none"/>
          </a:ln>
        </p:spPr>
      </p:sp>
      <p:sp>
        <p:nvSpPr>
          <p:cNvPr id="107" name="Shape 107"/>
          <p:cNvSpPr txBox="1"/>
          <p:nvPr>
            <p:ph idx="1" type="body"/>
          </p:nvPr>
        </p:nvSpPr>
        <p:spPr>
          <a:xfrm>
            <a:off y="875090" x="1828800"/>
            <a:ext cy="397763" cx="54863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algn="ctr" rtl="0" indent="0" marL="0">
              <a:spcBef>
                <a:spcPts val="0"/>
              </a:spcBef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108" name="Shape 108"/>
          <p:cNvSpPr txBox="1"/>
          <p:nvPr>
            <p:ph type="title"/>
          </p:nvPr>
        </p:nvSpPr>
        <p:spPr>
          <a:xfrm>
            <a:off y="457200" x="1828800"/>
            <a:ext cy="391716" cx="54863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>
              <a:spcBef>
                <a:spcPts val="0"/>
              </a:spcBef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x">
  <p:cSld name="Title and Vertical Text">
    <p:spTree>
      <p:nvGrpSpPr>
        <p:cNvPr id="109" name="Shape 10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0" name="Shape 110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111" name="Shape 111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112" name="Shape 112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  <p:sp>
        <p:nvSpPr>
          <p:cNvPr id="113" name="Shape 113"/>
          <p:cNvSpPr txBox="1"/>
          <p:nvPr>
            <p:ph idx="1" type="body"/>
          </p:nvPr>
        </p:nvSpPr>
        <p:spPr>
          <a:xfrm rot="5400000">
            <a:off y="-1148714" x="2806065"/>
            <a:ext cy="8229599" cx="353186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algn="l" rtl="0" indent="-228600" marL="406400">
              <a:spcBef>
                <a:spcPts val="400"/>
              </a:spcBef>
              <a:buClr>
                <a:schemeClr val="dk2"/>
              </a:buClr>
              <a:buFont typeface="Noto Symbol"/>
              <a:buChar char="⬜"/>
              <a:defRPr/>
            </a:lvl1pPr>
            <a:lvl2pPr algn="l" rtl="0" indent="-114300" marL="647700">
              <a:spcBef>
                <a:spcPts val="400"/>
              </a:spcBef>
              <a:buClr>
                <a:schemeClr val="dk2"/>
              </a:buClr>
              <a:buFont typeface="Noto Symbol"/>
              <a:buChar char="◼"/>
              <a:defRPr/>
            </a:lvl2pPr>
            <a:lvl3pPr algn="l" rtl="0" indent="-76200" marL="850900">
              <a:spcBef>
                <a:spcPts val="300"/>
              </a:spcBef>
              <a:buClr>
                <a:schemeClr val="dk2"/>
              </a:buClr>
              <a:buFont typeface="Noto Symbol"/>
              <a:buChar char="▫"/>
              <a:defRPr/>
            </a:lvl3pPr>
            <a:lvl4pPr algn="l" rtl="0" indent="-38100" marL="1016000">
              <a:spcBef>
                <a:spcPts val="300"/>
              </a:spcBef>
              <a:buClr>
                <a:schemeClr val="dk2"/>
              </a:buClr>
              <a:buFont typeface="Noto Symbol"/>
              <a:buChar char=""/>
              <a:defRPr/>
            </a:lvl4pPr>
            <a:lvl5pPr algn="l" rtl="0" indent="-38100" marL="1155700">
              <a:spcBef>
                <a:spcPts val="300"/>
              </a:spcBef>
              <a:buClr>
                <a:schemeClr val="dk2"/>
              </a:buClr>
              <a:buFont typeface="Noto Symbol"/>
              <a:buChar char="◾"/>
              <a:defRPr/>
            </a:lvl5pPr>
            <a:lvl6pPr algn="l" rtl="0" indent="-50800" marL="1320800">
              <a:spcBef>
                <a:spcPts val="300"/>
              </a:spcBef>
              <a:buClr>
                <a:schemeClr val="dk2"/>
              </a:buClr>
              <a:buFont typeface="Noto Symbol"/>
              <a:buChar char=""/>
              <a:defRPr/>
            </a:lvl6pPr>
            <a:lvl7pPr algn="l" rtl="0" indent="-50800" marL="1473200">
              <a:spcBef>
                <a:spcPts val="300"/>
              </a:spcBef>
              <a:buClr>
                <a:schemeClr val="dk2"/>
              </a:buClr>
              <a:buFont typeface="Noto Symbol"/>
              <a:buChar char="⚫"/>
              <a:defRPr/>
            </a:lvl7pPr>
            <a:lvl8pPr algn="l" rtl="0" indent="-50800" marL="1625600">
              <a:spcBef>
                <a:spcPts val="300"/>
              </a:spcBef>
              <a:buClr>
                <a:schemeClr val="dk2"/>
              </a:buClr>
              <a:buFont typeface="Noto Symbol"/>
              <a:buChar char="⚫"/>
              <a:defRPr/>
            </a:lvl8pPr>
            <a:lvl9pPr algn="l" rtl="0" indent="-50800" marL="1778000">
              <a:spcBef>
                <a:spcPts val="300"/>
              </a:spcBef>
              <a:buClr>
                <a:schemeClr val="dk2"/>
              </a:buClr>
              <a:buFont typeface="Noto Symbol"/>
              <a:buChar char="⚫"/>
              <a:defRPr/>
            </a:lvl9pPr>
          </a:lstStyle>
          <a:p/>
        </p:txBody>
      </p:sp>
      <p:sp>
        <p:nvSpPr>
          <p:cNvPr id="114" name="Shape 114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ctr" anchorCtr="0"/>
          <a:lstStyle>
            <a:lvl1pPr algn="ctr" rtl="0">
              <a:spcBef>
                <a:spcPts val="0"/>
              </a:spcBef>
              <a:buClr>
                <a:schemeClr val="accent2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itleAndTx">
  <p:cSld name="Vertical Title and Text">
    <p:spTree>
      <p:nvGrpSpPr>
        <p:cNvPr id="115" name="Shape 11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6" name="Shape 116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117" name="Shape 117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118" name="Shape 118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  <p:sp>
        <p:nvSpPr>
          <p:cNvPr id="119" name="Shape 119"/>
          <p:cNvSpPr txBox="1"/>
          <p:nvPr>
            <p:ph idx="1" type="body"/>
          </p:nvPr>
        </p:nvSpPr>
        <p:spPr>
          <a:xfrm rot="5400000">
            <a:off y="-609598" x="1272777"/>
            <a:ext cy="6019800" cx="4388643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algn="l" rtl="0" indent="-228600" marL="406400">
              <a:spcBef>
                <a:spcPts val="400"/>
              </a:spcBef>
              <a:buClr>
                <a:schemeClr val="dk2"/>
              </a:buClr>
              <a:buFont typeface="Noto Symbol"/>
              <a:buChar char="⬜"/>
              <a:defRPr/>
            </a:lvl1pPr>
            <a:lvl2pPr algn="l" rtl="0" indent="-114300" marL="647700">
              <a:spcBef>
                <a:spcPts val="400"/>
              </a:spcBef>
              <a:buClr>
                <a:schemeClr val="dk2"/>
              </a:buClr>
              <a:buFont typeface="Noto Symbol"/>
              <a:buChar char="◼"/>
              <a:defRPr/>
            </a:lvl2pPr>
            <a:lvl3pPr algn="l" rtl="0" indent="-76200" marL="850900">
              <a:spcBef>
                <a:spcPts val="300"/>
              </a:spcBef>
              <a:buClr>
                <a:schemeClr val="dk2"/>
              </a:buClr>
              <a:buFont typeface="Noto Symbol"/>
              <a:buChar char="▫"/>
              <a:defRPr/>
            </a:lvl3pPr>
            <a:lvl4pPr algn="l" rtl="0" indent="-38100" marL="1016000">
              <a:spcBef>
                <a:spcPts val="300"/>
              </a:spcBef>
              <a:buClr>
                <a:schemeClr val="dk2"/>
              </a:buClr>
              <a:buFont typeface="Noto Symbol"/>
              <a:buChar char=""/>
              <a:defRPr/>
            </a:lvl4pPr>
            <a:lvl5pPr algn="l" rtl="0" indent="-38100" marL="1155700">
              <a:spcBef>
                <a:spcPts val="300"/>
              </a:spcBef>
              <a:buClr>
                <a:schemeClr val="dk2"/>
              </a:buClr>
              <a:buFont typeface="Noto Symbol"/>
              <a:buChar char="◾"/>
              <a:defRPr/>
            </a:lvl5pPr>
            <a:lvl6pPr algn="l" rtl="0" indent="-50800" marL="1320800">
              <a:spcBef>
                <a:spcPts val="300"/>
              </a:spcBef>
              <a:buClr>
                <a:schemeClr val="dk2"/>
              </a:buClr>
              <a:buFont typeface="Noto Symbol"/>
              <a:buChar char=""/>
              <a:defRPr/>
            </a:lvl6pPr>
            <a:lvl7pPr algn="l" rtl="0" indent="-50800" marL="1473200">
              <a:spcBef>
                <a:spcPts val="300"/>
              </a:spcBef>
              <a:buClr>
                <a:schemeClr val="dk2"/>
              </a:buClr>
              <a:buFont typeface="Noto Symbol"/>
              <a:buChar char="⚫"/>
              <a:defRPr/>
            </a:lvl7pPr>
            <a:lvl8pPr algn="l" rtl="0" indent="-50800" marL="1625600">
              <a:spcBef>
                <a:spcPts val="300"/>
              </a:spcBef>
              <a:buClr>
                <a:schemeClr val="dk2"/>
              </a:buClr>
              <a:buFont typeface="Noto Symbol"/>
              <a:buChar char="⚫"/>
              <a:defRPr/>
            </a:lvl8pPr>
            <a:lvl9pPr algn="l" rtl="0" indent="-50800" marL="1778000">
              <a:spcBef>
                <a:spcPts val="300"/>
              </a:spcBef>
              <a:buClr>
                <a:schemeClr val="dk2"/>
              </a:buClr>
              <a:buFont typeface="Noto Symbol"/>
              <a:buChar char="⚫"/>
              <a:defRPr/>
            </a:lvl9pPr>
          </a:lstStyle>
          <a:p/>
        </p:txBody>
      </p:sp>
      <p:sp>
        <p:nvSpPr>
          <p:cNvPr id="120" name="Shape 120"/>
          <p:cNvSpPr txBox="1"/>
          <p:nvPr>
            <p:ph type="title"/>
          </p:nvPr>
        </p:nvSpPr>
        <p:spPr>
          <a:xfrm rot="5400000">
            <a:off y="1371601" x="5463778"/>
            <a:ext cy="2057399" cx="4388643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ctr" anchorCtr="0"/>
          <a:lstStyle>
            <a:lvl1pPr algn="ctr" rtl="0">
              <a:spcBef>
                <a:spcPts val="0"/>
              </a:spcBef>
              <a:buClr>
                <a:schemeClr val="accent2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2" name="Shape 1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" name="Shape 13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body"/>
          </p:nvPr>
        </p:nvSpPr>
        <p:spPr>
          <a:xfrm>
            <a:off y="1200150" x="457200"/>
            <a:ext cy="372568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6" name="Shape 1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y="1200150" x="457200"/>
            <a:ext cy="3725680" cx="3994525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2" type="body"/>
          </p:nvPr>
        </p:nvSpPr>
        <p:spPr>
          <a:xfrm>
            <a:off y="1200150" x="4692273"/>
            <a:ext cy="3725680" cx="3994525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1" name="Shape 2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2" name="Shape 22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4" name="Shape 2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5" name="Shape 25"/>
          <p:cNvSpPr txBox="1"/>
          <p:nvPr>
            <p:ph idx="1" type="body"/>
          </p:nvPr>
        </p:nvSpPr>
        <p:spPr>
          <a:xfrm>
            <a:off y="4406309" x="457200"/>
            <a:ext cy="51952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360"/>
              </a:spcBef>
              <a:buSzPct val="100000"/>
              <a:buNone/>
              <a:defRPr sz="1800"/>
            </a:lvl1pPr>
          </a:lstStyle>
          <a:p/>
        </p:txBody>
      </p:sp>
      <p:sp>
        <p:nvSpPr>
          <p:cNvPr id="26" name="Shape 26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7" name="Shape 2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8" name="Shape 28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52" name="Shape 5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3" name="Shape 53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54" name="Shape 54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55" name="Shape 55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  <p:sp>
        <p:nvSpPr>
          <p:cNvPr id="56" name="Shape 56"/>
          <p:cNvSpPr txBox="1"/>
          <p:nvPr>
            <p:ph idx="1" type="subTitle"/>
          </p:nvPr>
        </p:nvSpPr>
        <p:spPr>
          <a:xfrm>
            <a:off y="1740251" x="422030"/>
            <a:ext cy="1314450" cx="64007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algn="l" rtl="0" marR="0" indent="0" marL="0">
              <a:spcBef>
                <a:spcPts val="400"/>
              </a:spcBef>
              <a:buClr>
                <a:schemeClr val="dk2"/>
              </a:buClr>
              <a:buFont typeface="Noto Symbol"/>
              <a:buNone/>
              <a:defRPr/>
            </a:lvl1pPr>
            <a:lvl2pPr algn="ctr" rtl="0" marR="0" indent="0" marL="342900">
              <a:spcBef>
                <a:spcPts val="400"/>
              </a:spcBef>
              <a:buClr>
                <a:schemeClr val="dk2"/>
              </a:buClr>
              <a:buFont typeface="Noto Symbol"/>
              <a:buNone/>
              <a:defRPr/>
            </a:lvl2pPr>
            <a:lvl3pPr algn="ctr" rtl="0" marR="0" indent="0" marL="6858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3pPr>
            <a:lvl4pPr algn="ctr" rtl="0" marR="0" indent="0" marL="10287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4pPr>
            <a:lvl5pPr algn="ctr" rtl="0" marR="0" indent="0" marL="13716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5pPr>
            <a:lvl6pPr algn="ctr" rtl="0" marR="0" indent="0" marL="17145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6pPr>
            <a:lvl7pPr algn="ctr" rtl="0" marR="0" indent="0" marL="20574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7pPr>
            <a:lvl8pPr algn="ctr" rtl="0" marR="0" indent="0" marL="24003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8pPr>
            <a:lvl9pPr algn="ctr" rtl="0" marR="0" indent="0" marL="27432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9pPr>
          </a:lstStyle>
          <a:p/>
        </p:txBody>
      </p:sp>
      <p:sp>
        <p:nvSpPr>
          <p:cNvPr id="57" name="Shape 57"/>
          <p:cNvSpPr txBox="1"/>
          <p:nvPr>
            <p:ph type="ctrTitle"/>
          </p:nvPr>
        </p:nvSpPr>
        <p:spPr>
          <a:xfrm>
            <a:off y="216254" x="422030"/>
            <a:ext cy="1371599" cx="8229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buClr>
                <a:schemeClr val="accent2"/>
              </a:buClr>
              <a:buFont typeface="Calibri"/>
              <a:buNone/>
              <a:defRPr/>
            </a:lvl1pPr>
            <a:lvl2pPr algn="l" rtl="0" marR="0" indent="0" marL="0">
              <a:spcBef>
                <a:spcPts val="0"/>
              </a:spcBef>
              <a:defRPr/>
            </a:lvl2pPr>
            <a:lvl3pPr algn="l" rtl="0" marR="0" indent="0" marL="0">
              <a:spcBef>
                <a:spcPts val="0"/>
              </a:spcBef>
              <a:defRPr/>
            </a:lvl3pPr>
            <a:lvl4pPr algn="l" rtl="0" marR="0" indent="0" marL="0">
              <a:spcBef>
                <a:spcPts val="0"/>
              </a:spcBef>
              <a:defRPr/>
            </a:lvl4pPr>
            <a:lvl5pPr algn="l" rtl="0" marR="0" indent="0" marL="0">
              <a:spcBef>
                <a:spcPts val="0"/>
              </a:spcBef>
              <a:defRPr/>
            </a:lvl5pPr>
            <a:lvl6pPr algn="l" rtl="0" marR="0" indent="0" marL="0">
              <a:spcBef>
                <a:spcPts val="0"/>
              </a:spcBef>
              <a:defRPr/>
            </a:lvl6pPr>
            <a:lvl7pPr algn="l" rtl="0" marR="0" indent="0" marL="0">
              <a:spcBef>
                <a:spcPts val="0"/>
              </a:spcBef>
              <a:defRPr/>
            </a:lvl7pPr>
            <a:lvl8pPr algn="l" rtl="0" marR="0" indent="0" marL="0">
              <a:spcBef>
                <a:spcPts val="0"/>
              </a:spcBef>
              <a:defRPr/>
            </a:lvl8pPr>
            <a:lvl9pPr algn="l" rtl="0" marR="0" indent="0" marL="0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">
  <p:cSld name="Title and Content">
    <p:spTree>
      <p:nvGrpSpPr>
        <p:cNvPr id="58" name="Shape 5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9" name="Shape 59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60" name="Shape 60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61" name="Shape 61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  <p:sp>
        <p:nvSpPr>
          <p:cNvPr id="62" name="Shape 62"/>
          <p:cNvSpPr txBox="1"/>
          <p:nvPr>
            <p:ph idx="1" type="body"/>
          </p:nvPr>
        </p:nvSpPr>
        <p:spPr>
          <a:xfrm>
            <a:off y="1200150" x="457200"/>
            <a:ext cy="3531869" cx="8229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algn="l" rtl="0" indent="-228600" marL="406400">
              <a:spcBef>
                <a:spcPts val="400"/>
              </a:spcBef>
              <a:buClr>
                <a:schemeClr val="dk2"/>
              </a:buClr>
              <a:buFont typeface="Noto Symbol"/>
              <a:buChar char="⬜"/>
              <a:defRPr/>
            </a:lvl1pPr>
            <a:lvl2pPr algn="l" rtl="0" indent="-114300" marL="647700">
              <a:spcBef>
                <a:spcPts val="400"/>
              </a:spcBef>
              <a:buClr>
                <a:schemeClr val="dk2"/>
              </a:buClr>
              <a:buFont typeface="Noto Symbol"/>
              <a:buChar char="◼"/>
              <a:defRPr/>
            </a:lvl2pPr>
            <a:lvl3pPr algn="l" rtl="0" indent="-76200" marL="850900">
              <a:spcBef>
                <a:spcPts val="300"/>
              </a:spcBef>
              <a:buClr>
                <a:schemeClr val="dk2"/>
              </a:buClr>
              <a:buFont typeface="Noto Symbol"/>
              <a:buChar char="▫"/>
              <a:defRPr/>
            </a:lvl3pPr>
            <a:lvl4pPr algn="l" rtl="0" indent="-38100" marL="1016000">
              <a:spcBef>
                <a:spcPts val="300"/>
              </a:spcBef>
              <a:buClr>
                <a:schemeClr val="dk2"/>
              </a:buClr>
              <a:buFont typeface="Noto Symbol"/>
              <a:buChar char=""/>
              <a:defRPr/>
            </a:lvl4pPr>
            <a:lvl5pPr algn="l" rtl="0" indent="-38100" marL="1155700">
              <a:spcBef>
                <a:spcPts val="300"/>
              </a:spcBef>
              <a:buClr>
                <a:schemeClr val="dk2"/>
              </a:buClr>
              <a:buFont typeface="Noto Symbol"/>
              <a:buChar char="◾"/>
              <a:defRPr/>
            </a:lvl5pPr>
            <a:lvl6pPr algn="l" rtl="0" indent="-50800" marL="1320800">
              <a:spcBef>
                <a:spcPts val="300"/>
              </a:spcBef>
              <a:buClr>
                <a:schemeClr val="dk2"/>
              </a:buClr>
              <a:buFont typeface="Noto Symbol"/>
              <a:buChar char=""/>
              <a:defRPr/>
            </a:lvl6pPr>
            <a:lvl7pPr algn="l" rtl="0" indent="-50800" marL="1473200">
              <a:spcBef>
                <a:spcPts val="300"/>
              </a:spcBef>
              <a:buClr>
                <a:schemeClr val="dk2"/>
              </a:buClr>
              <a:buFont typeface="Noto Symbol"/>
              <a:buChar char="⚫"/>
              <a:defRPr/>
            </a:lvl7pPr>
            <a:lvl8pPr algn="l" rtl="0" indent="-50800" marL="1625600">
              <a:spcBef>
                <a:spcPts val="300"/>
              </a:spcBef>
              <a:buClr>
                <a:schemeClr val="dk2"/>
              </a:buClr>
              <a:buFont typeface="Noto Symbol"/>
              <a:buChar char="⚫"/>
              <a:defRPr/>
            </a:lvl8pPr>
            <a:lvl9pPr algn="l" rtl="0" indent="-50800" marL="1778000">
              <a:spcBef>
                <a:spcPts val="300"/>
              </a:spcBef>
              <a:buClr>
                <a:schemeClr val="dk2"/>
              </a:buClr>
              <a:buFont typeface="Noto Symbol"/>
              <a:buChar char="⚫"/>
              <a:defRPr/>
            </a:lvl9pPr>
          </a:lstStyle>
          <a:p/>
        </p:txBody>
      </p:sp>
      <p:sp>
        <p:nvSpPr>
          <p:cNvPr id="63" name="Shape 63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ctr" anchorCtr="0"/>
          <a:lstStyle>
            <a:lvl1pPr algn="ctr" rtl="0">
              <a:spcBef>
                <a:spcPts val="0"/>
              </a:spcBef>
              <a:buClr>
                <a:schemeClr val="accent2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Header">
    <p:spTree>
      <p:nvGrpSpPr>
        <p:cNvPr id="64" name="Shape 6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5" name="Shape 65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66" name="Shape 66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defRPr/>
            </a:lvl1pPr>
            <a:lvl2pPr algn="l" rtl="0" marR="0" indent="0" marL="342900">
              <a:spcBef>
                <a:spcPts val="0"/>
              </a:spcBef>
              <a:defRPr/>
            </a:lvl2pPr>
            <a:lvl3pPr algn="l" rtl="0" marR="0" indent="0" marL="685800">
              <a:spcBef>
                <a:spcPts val="0"/>
              </a:spcBef>
              <a:defRPr/>
            </a:lvl3pPr>
            <a:lvl4pPr algn="l" rtl="0" marR="0" indent="0" marL="1028700">
              <a:spcBef>
                <a:spcPts val="0"/>
              </a:spcBef>
              <a:defRPr/>
            </a:lvl4pPr>
            <a:lvl5pPr algn="l" rtl="0" marR="0" indent="0" marL="1371600">
              <a:spcBef>
                <a:spcPts val="0"/>
              </a:spcBef>
              <a:defRPr/>
            </a:lvl5pPr>
            <a:lvl6pPr algn="l" rtl="0" marR="0" indent="0" marL="1714500">
              <a:spcBef>
                <a:spcPts val="0"/>
              </a:spcBef>
              <a:defRPr/>
            </a:lvl6pPr>
            <a:lvl7pPr algn="l" rtl="0" marR="0" indent="0" marL="2057400">
              <a:spcBef>
                <a:spcPts val="0"/>
              </a:spcBef>
              <a:defRPr/>
            </a:lvl7pPr>
            <a:lvl8pPr algn="l" rtl="0" marR="0" indent="0" marL="2400300">
              <a:spcBef>
                <a:spcPts val="0"/>
              </a:spcBef>
              <a:defRPr/>
            </a:lvl8pPr>
            <a:lvl9pPr algn="l" rtl="0" marR="0" indent="0" marL="2743200">
              <a:spcBef>
                <a:spcPts val="0"/>
              </a:spcBef>
              <a:defRPr/>
            </a:lvl9pPr>
          </a:lstStyle>
          <a:p/>
        </p:txBody>
      </p:sp>
      <p:sp>
        <p:nvSpPr>
          <p:cNvPr id="67" name="Shape 67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  <p:sp>
        <p:nvSpPr>
          <p:cNvPr id="68" name="Shape 68"/>
          <p:cNvSpPr txBox="1"/>
          <p:nvPr>
            <p:ph idx="1" type="subTitle"/>
          </p:nvPr>
        </p:nvSpPr>
        <p:spPr>
          <a:xfrm>
            <a:off y="1740251" x="422030"/>
            <a:ext cy="1314450" cx="64007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algn="l" rtl="0" marR="0" indent="0" marL="0">
              <a:spcBef>
                <a:spcPts val="400"/>
              </a:spcBef>
              <a:buClr>
                <a:schemeClr val="dk2"/>
              </a:buClr>
              <a:buFont typeface="Noto Symbol"/>
              <a:buNone/>
              <a:defRPr/>
            </a:lvl1pPr>
            <a:lvl2pPr algn="ctr" rtl="0" marR="0" indent="0" marL="342900">
              <a:spcBef>
                <a:spcPts val="400"/>
              </a:spcBef>
              <a:buClr>
                <a:schemeClr val="dk2"/>
              </a:buClr>
              <a:buFont typeface="Noto Symbol"/>
              <a:buNone/>
              <a:defRPr/>
            </a:lvl2pPr>
            <a:lvl3pPr algn="ctr" rtl="0" marR="0" indent="0" marL="6858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3pPr>
            <a:lvl4pPr algn="ctr" rtl="0" marR="0" indent="0" marL="10287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4pPr>
            <a:lvl5pPr algn="ctr" rtl="0" marR="0" indent="0" marL="13716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5pPr>
            <a:lvl6pPr algn="ctr" rtl="0" marR="0" indent="0" marL="17145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6pPr>
            <a:lvl7pPr algn="ctr" rtl="0" marR="0" indent="0" marL="20574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7pPr>
            <a:lvl8pPr algn="ctr" rtl="0" marR="0" indent="0" marL="24003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8pPr>
            <a:lvl9pPr algn="ctr" rtl="0" marR="0" indent="0" marL="2743200">
              <a:spcBef>
                <a:spcPts val="300"/>
              </a:spcBef>
              <a:buClr>
                <a:schemeClr val="dk2"/>
              </a:buClr>
              <a:buFont typeface="Noto Symbol"/>
              <a:buNone/>
              <a:defRPr/>
            </a:lvl9pPr>
          </a:lstStyle>
          <a:p/>
        </p:txBody>
      </p:sp>
      <p:sp>
        <p:nvSpPr>
          <p:cNvPr id="69" name="Shape 69"/>
          <p:cNvSpPr txBox="1"/>
          <p:nvPr>
            <p:ph type="ctrTitle"/>
          </p:nvPr>
        </p:nvSpPr>
        <p:spPr>
          <a:xfrm>
            <a:off y="216254" x="422030"/>
            <a:ext cy="1371599" cx="8229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buClr>
                <a:srgbClr val="A4B5E3"/>
              </a:buClr>
              <a:buFont typeface="Calibri"/>
              <a:buNone/>
              <a:defRPr/>
            </a:lvl1pPr>
            <a:lvl2pPr algn="l" rtl="0" marR="0" indent="0" marL="0">
              <a:spcBef>
                <a:spcPts val="0"/>
              </a:spcBef>
              <a:defRPr/>
            </a:lvl2pPr>
            <a:lvl3pPr algn="l" rtl="0" marR="0" indent="0" marL="0">
              <a:spcBef>
                <a:spcPts val="0"/>
              </a:spcBef>
              <a:defRPr/>
            </a:lvl3pPr>
            <a:lvl4pPr algn="l" rtl="0" marR="0" indent="0" marL="0">
              <a:spcBef>
                <a:spcPts val="0"/>
              </a:spcBef>
              <a:defRPr/>
            </a:lvl4pPr>
            <a:lvl5pPr algn="l" rtl="0" marR="0" indent="0" marL="0">
              <a:spcBef>
                <a:spcPts val="0"/>
              </a:spcBef>
              <a:defRPr/>
            </a:lvl5pPr>
            <a:lvl6pPr algn="l" rtl="0" marR="0" indent="0" marL="0">
              <a:spcBef>
                <a:spcPts val="0"/>
              </a:spcBef>
              <a:defRPr/>
            </a:lvl6pPr>
            <a:lvl7pPr algn="l" rtl="0" marR="0" indent="0" marL="0">
              <a:spcBef>
                <a:spcPts val="0"/>
              </a:spcBef>
              <a:defRPr/>
            </a:lvl7pPr>
            <a:lvl8pPr algn="l" rtl="0" marR="0" indent="0" marL="0">
              <a:spcBef>
                <a:spcPts val="0"/>
              </a:spcBef>
              <a:defRPr/>
            </a:lvl8pPr>
            <a:lvl9pPr algn="l" rtl="0" marR="0" indent="0" marL="0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4.xml" Type="http://schemas.openxmlformats.org/officeDocument/2006/relationships/theme" Id="rId7"/></Relationships>
</file>

<file path=ppt/slideMasters/_rels/slideMaster2.xml.rels><?xml version="1.0" encoding="UTF-8" standalone="yes"?><Relationships xmlns="http://schemas.openxmlformats.org/package/2006/relationships"><Relationship Target="../slideLayouts/slideLayout7.xml" Type="http://schemas.openxmlformats.org/officeDocument/2006/relationships/slideLayout" Id="rId2"/><Relationship Target="../slideLayouts/slideLayout17.xml" Type="http://schemas.openxmlformats.org/officeDocument/2006/relationships/slideLayout" Id="rId12"/><Relationship Target="../theme/theme3.xml" Type="http://schemas.openxmlformats.org/officeDocument/2006/relationships/theme" Id="rId13"/><Relationship Target="../media/image00.png" Type="http://schemas.openxmlformats.org/officeDocument/2006/relationships/image" Id="rId1"/><Relationship Target="../slideLayouts/slideLayout9.xml" Type="http://schemas.openxmlformats.org/officeDocument/2006/relationships/slideLayout" Id="rId4"/><Relationship Target="../slideLayouts/slideLayout15.xml" Type="http://schemas.openxmlformats.org/officeDocument/2006/relationships/slideLayout" Id="rId10"/><Relationship Target="../slideLayouts/slideLayout8.xml" Type="http://schemas.openxmlformats.org/officeDocument/2006/relationships/slideLayout" Id="rId3"/><Relationship Target="../slideLayouts/slideLayout16.xml" Type="http://schemas.openxmlformats.org/officeDocument/2006/relationships/slideLayout" Id="rId11"/><Relationship Target="../slideLayouts/slideLayout14.xml" Type="http://schemas.openxmlformats.org/officeDocument/2006/relationships/slideLayout" Id="rId9"/><Relationship Target="../slideLayouts/slideLayout11.xml" Type="http://schemas.openxmlformats.org/officeDocument/2006/relationships/slideLayout" Id="rId6"/><Relationship Target="../slideLayouts/slideLayout10.xml" Type="http://schemas.openxmlformats.org/officeDocument/2006/relationships/slideLayout" Id="rId5"/><Relationship Target="../slideLayouts/slideLayout13.xml" Type="http://schemas.openxmlformats.org/officeDocument/2006/relationships/slideLayout" Id="rId8"/><Relationship Target="../slideLayouts/slideLayout12.xml" Type="http://schemas.openxmlformats.org/officeDocument/2006/relationships/slideLayout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8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>
            <a:lvl1pPr algn="r">
              <a:spcBef>
                <a:spcPts val="0"/>
              </a:spcBef>
              <a:buNone/>
              <a:defRPr sz="1300">
                <a:solidFill>
                  <a:schemeClr val="dk1"/>
                </a:solidFill>
              </a:defRPr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sldNum="0" hdr="0"/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blipFill rotWithShape="1">
          <a:blip r:embed="rId1">
            <a:alphaModFix/>
          </a:blip>
          <a:stretch>
            <a:fillRect t="0" b="0" r="0" l="0"/>
          </a:stretch>
        </a:blipFill>
      </p:bgPr>
    </p:bg>
    <p:spTree>
      <p:nvGrpSpPr>
        <p:cNvPr id="29" name="Shape 2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0" name="Shape 30"/>
          <p:cNvSpPr txBox="1"/>
          <p:nvPr>
            <p:ph idx="10" type="dt"/>
          </p:nvPr>
        </p:nvSpPr>
        <p:spPr>
          <a:xfrm>
            <a:off y="4812507" x="457200"/>
            <a:ext cy="273843" cx="2133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l" rtl="0" marR="0" indent="0" marL="0">
              <a:spcBef>
                <a:spcPts val="0"/>
              </a:spcBef>
              <a:buSzPct val="100000"/>
              <a:defRPr sz="1100"/>
            </a:lvl1pPr>
            <a:lvl2pPr algn="l" rtl="0" marR="0" indent="0" marL="342900">
              <a:spcBef>
                <a:spcPts val="0"/>
              </a:spcBef>
              <a:buSzPct val="100000"/>
              <a:defRPr sz="1100"/>
            </a:lvl2pPr>
            <a:lvl3pPr algn="l" rtl="0" marR="0" indent="0" marL="685800">
              <a:spcBef>
                <a:spcPts val="0"/>
              </a:spcBef>
              <a:buSzPct val="100000"/>
              <a:defRPr sz="1100"/>
            </a:lvl3pPr>
            <a:lvl4pPr algn="l" rtl="0" marR="0" indent="0" marL="1028700">
              <a:spcBef>
                <a:spcPts val="0"/>
              </a:spcBef>
              <a:buSzPct val="100000"/>
              <a:defRPr sz="1100"/>
            </a:lvl4pPr>
            <a:lvl5pPr algn="l" rtl="0" marR="0" indent="0" marL="1371600">
              <a:spcBef>
                <a:spcPts val="0"/>
              </a:spcBef>
              <a:buSzPct val="100000"/>
              <a:defRPr sz="1100"/>
            </a:lvl5pPr>
            <a:lvl6pPr algn="l" rtl="0" marR="0" indent="0" marL="1714500">
              <a:spcBef>
                <a:spcPts val="0"/>
              </a:spcBef>
              <a:buSzPct val="100000"/>
              <a:defRPr sz="1100"/>
            </a:lvl6pPr>
            <a:lvl7pPr algn="l" rtl="0" marR="0" indent="0" marL="2057400">
              <a:spcBef>
                <a:spcPts val="0"/>
              </a:spcBef>
              <a:buSzPct val="100000"/>
              <a:defRPr sz="1100"/>
            </a:lvl7pPr>
            <a:lvl8pPr algn="l" rtl="0" marR="0" indent="0" marL="2400300">
              <a:spcBef>
                <a:spcPts val="0"/>
              </a:spcBef>
              <a:buSzPct val="100000"/>
              <a:defRPr sz="1100"/>
            </a:lvl8pPr>
            <a:lvl9pPr algn="l" rtl="0" marR="0" indent="0" marL="2743200">
              <a:spcBef>
                <a:spcPts val="0"/>
              </a:spcBef>
              <a:buSzPct val="100000"/>
              <a:defRPr sz="1100"/>
            </a:lvl9pPr>
          </a:lstStyle>
          <a:p/>
        </p:txBody>
      </p:sp>
      <p:sp>
        <p:nvSpPr>
          <p:cNvPr id="31" name="Shape 31"/>
          <p:cNvSpPr txBox="1"/>
          <p:nvPr>
            <p:ph idx="11" type="ftr"/>
          </p:nvPr>
        </p:nvSpPr>
        <p:spPr>
          <a:xfrm>
            <a:off y="4812507" x="3124200"/>
            <a:ext cy="273843" cx="2895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b" anchorCtr="0"/>
          <a:lstStyle>
            <a:lvl1pPr algn="ctr" rtl="0" marR="0" indent="0" marL="0">
              <a:spcBef>
                <a:spcPts val="0"/>
              </a:spcBef>
              <a:buSzPct val="100000"/>
              <a:defRPr sz="1100"/>
            </a:lvl1pPr>
            <a:lvl2pPr algn="l" rtl="0" marR="0" indent="0" marL="342900">
              <a:spcBef>
                <a:spcPts val="0"/>
              </a:spcBef>
              <a:buSzPct val="100000"/>
              <a:defRPr sz="1100"/>
            </a:lvl2pPr>
            <a:lvl3pPr algn="l" rtl="0" marR="0" indent="0" marL="685800">
              <a:spcBef>
                <a:spcPts val="0"/>
              </a:spcBef>
              <a:buSzPct val="100000"/>
              <a:defRPr sz="1100"/>
            </a:lvl3pPr>
            <a:lvl4pPr algn="l" rtl="0" marR="0" indent="0" marL="1028700">
              <a:spcBef>
                <a:spcPts val="0"/>
              </a:spcBef>
              <a:buSzPct val="100000"/>
              <a:defRPr sz="1100"/>
            </a:lvl4pPr>
            <a:lvl5pPr algn="l" rtl="0" marR="0" indent="0" marL="1371600">
              <a:spcBef>
                <a:spcPts val="0"/>
              </a:spcBef>
              <a:buSzPct val="100000"/>
              <a:defRPr sz="1100"/>
            </a:lvl5pPr>
            <a:lvl6pPr algn="l" rtl="0" marR="0" indent="0" marL="1714500">
              <a:spcBef>
                <a:spcPts val="0"/>
              </a:spcBef>
              <a:buSzPct val="100000"/>
              <a:defRPr sz="1100"/>
            </a:lvl6pPr>
            <a:lvl7pPr algn="l" rtl="0" marR="0" indent="0" marL="2057400">
              <a:spcBef>
                <a:spcPts val="0"/>
              </a:spcBef>
              <a:buSzPct val="100000"/>
              <a:defRPr sz="1100"/>
            </a:lvl7pPr>
            <a:lvl8pPr algn="l" rtl="0" marR="0" indent="0" marL="2400300">
              <a:spcBef>
                <a:spcPts val="0"/>
              </a:spcBef>
              <a:buSzPct val="100000"/>
              <a:defRPr sz="1100"/>
            </a:lvl8pPr>
            <a:lvl9pPr algn="l" rtl="0" marR="0" indent="0" marL="2743200">
              <a:spcBef>
                <a:spcPts val="0"/>
              </a:spcBef>
              <a:buSzPct val="100000"/>
              <a:defRPr sz="1100"/>
            </a:lvl9pPr>
          </a:lstStyle>
          <a:p/>
        </p:txBody>
      </p:sp>
      <p:sp>
        <p:nvSpPr>
          <p:cNvPr id="32" name="Shape 32"/>
          <p:cNvSpPr txBox="1"/>
          <p:nvPr>
            <p:ph idx="12" type="sldNum"/>
          </p:nvPr>
        </p:nvSpPr>
        <p:spPr>
          <a:xfrm>
            <a:off y="4812507" x="7924800"/>
            <a:ext cy="273843" cx="762000"/>
          </a:xfrm>
          <a:prstGeom prst="rect">
            <a:avLst/>
          </a:prstGeom>
          <a:noFill/>
          <a:ln>
            <a:noFill/>
          </a:ln>
        </p:spPr>
        <p:txBody>
          <a:bodyPr bIns="34275" rIns="0" lIns="0" tIns="34275" anchor="b" anchorCtr="0">
            <a:noAutofit/>
          </a:bodyPr>
          <a:lstStyle>
            <a:lvl1pPr algn="r" rtl="0" marR="0" indent="0" marL="0">
              <a:spcBef>
                <a:spcPts val="0"/>
              </a:spcBef>
              <a:buNone/>
              <a:defRPr strike="noStrike" u="none" b="0" cap="none" baseline="0" sz="900" i="0">
                <a:solidFill>
                  <a:srgbClr val="BBBBBB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 lvl="0" indent="0" mar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"/>
              <a:t>‹#›</a:t>
            </a:fld>
          </a:p>
        </p:txBody>
      </p:sp>
      <p:grpSp>
        <p:nvGrpSpPr>
          <p:cNvPr id="33" name="Shape 33"/>
          <p:cNvGrpSpPr/>
          <p:nvPr/>
        </p:nvGrpSpPr>
        <p:grpSpPr>
          <a:xfrm>
            <a:off y="1470422" x="3197976"/>
            <a:ext cy="3615927" cx="2821823"/>
            <a:chOff y="354" x="1364"/>
            <a:chExt cy="3875" cx="3024"/>
          </a:xfrm>
        </p:grpSpPr>
        <p:sp>
          <p:nvSpPr>
            <p:cNvPr id="34" name="Shape 34"/>
            <p:cNvSpPr/>
            <p:nvPr/>
          </p:nvSpPr>
          <p:spPr>
            <a:xfrm>
              <a:off y="586" x="2835"/>
              <a:ext cy="1120" cx="87"/>
            </a:xfrm>
            <a:custGeom>
              <a:pathLst>
                <a:path w="88" extrusionOk="0" h="1121">
                  <a:moveTo>
                    <a:pt y="1120" x="0"/>
                  </a:moveTo>
                  <a:lnTo>
                    <a:pt y="0" x="0"/>
                  </a:lnTo>
                  <a:lnTo>
                    <a:pt y="0" x="87"/>
                  </a:lnTo>
                  <a:lnTo>
                    <a:pt y="1085" x="87"/>
                  </a:lnTo>
                  <a:lnTo>
                    <a:pt y="1120" x="0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5" name="Shape 35"/>
            <p:cNvSpPr/>
            <p:nvPr/>
          </p:nvSpPr>
          <p:spPr>
            <a:xfrm>
              <a:off y="1900" x="2834"/>
              <a:ext cy="362" cx="83"/>
            </a:xfrm>
            <a:custGeom>
              <a:pathLst>
                <a:path w="84" extrusionOk="0" h="363">
                  <a:moveTo>
                    <a:pt y="29" x="0"/>
                  </a:moveTo>
                  <a:lnTo>
                    <a:pt y="0" x="83"/>
                  </a:lnTo>
                  <a:lnTo>
                    <a:pt y="329" x="74"/>
                  </a:lnTo>
                  <a:lnTo>
                    <a:pt y="362" x="0"/>
                  </a:lnTo>
                  <a:lnTo>
                    <a:pt y="29" x="0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" name="Shape 36"/>
            <p:cNvSpPr/>
            <p:nvPr/>
          </p:nvSpPr>
          <p:spPr>
            <a:xfrm>
              <a:off y="2493" x="2825"/>
              <a:ext cy="248" cx="83"/>
            </a:xfrm>
            <a:custGeom>
              <a:pathLst>
                <a:path w="84" extrusionOk="0" h="249">
                  <a:moveTo>
                    <a:pt y="213" x="2"/>
                  </a:moveTo>
                  <a:lnTo>
                    <a:pt y="28" x="0"/>
                  </a:lnTo>
                  <a:lnTo>
                    <a:pt y="0" x="83"/>
                  </a:lnTo>
                  <a:lnTo>
                    <a:pt y="248" x="72"/>
                  </a:lnTo>
                  <a:lnTo>
                    <a:pt y="213" x="2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7" name="Shape 37"/>
            <p:cNvSpPr/>
            <p:nvPr/>
          </p:nvSpPr>
          <p:spPr>
            <a:xfrm>
              <a:off y="2964" x="2830"/>
              <a:ext cy="231" cx="51"/>
            </a:xfrm>
            <a:custGeom>
              <a:pathLst>
                <a:path w="52" extrusionOk="0" h="232">
                  <a:moveTo>
                    <a:pt y="204" x="13"/>
                  </a:moveTo>
                  <a:lnTo>
                    <a:pt y="0" x="0"/>
                  </a:lnTo>
                  <a:lnTo>
                    <a:pt y="26" x="51"/>
                  </a:lnTo>
                  <a:lnTo>
                    <a:pt y="231" x="47"/>
                  </a:lnTo>
                  <a:lnTo>
                    <a:pt y="204" x="13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8" name="Shape 38"/>
            <p:cNvSpPr/>
            <p:nvPr/>
          </p:nvSpPr>
          <p:spPr>
            <a:xfrm>
              <a:off y="3354" x="2851"/>
              <a:ext cy="132" cx="35"/>
            </a:xfrm>
            <a:custGeom>
              <a:pathLst>
                <a:path w="36" extrusionOk="0" h="133">
                  <a:moveTo>
                    <a:pt y="101" x="4"/>
                  </a:moveTo>
                  <a:lnTo>
                    <a:pt y="0" x="0"/>
                  </a:lnTo>
                  <a:lnTo>
                    <a:pt y="20" x="35"/>
                  </a:lnTo>
                  <a:lnTo>
                    <a:pt y="132" x="28"/>
                  </a:lnTo>
                  <a:lnTo>
                    <a:pt y="101" x="4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9" name="Shape 39"/>
            <p:cNvSpPr/>
            <p:nvPr/>
          </p:nvSpPr>
          <p:spPr>
            <a:xfrm>
              <a:off y="3640" x="2851"/>
              <a:ext cy="589" cx="29"/>
            </a:xfrm>
            <a:custGeom>
              <a:pathLst>
                <a:path w="30" extrusionOk="0" h="590">
                  <a:moveTo>
                    <a:pt y="589" x="15"/>
                  </a:moveTo>
                  <a:lnTo>
                    <a:pt y="0" x="0"/>
                  </a:lnTo>
                  <a:lnTo>
                    <a:pt y="37" x="29"/>
                  </a:lnTo>
                  <a:lnTo>
                    <a:pt y="589" x="15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0" name="Shape 40"/>
            <p:cNvSpPr/>
            <p:nvPr/>
          </p:nvSpPr>
          <p:spPr>
            <a:xfrm>
              <a:off y="3595" x="2600"/>
              <a:ext cy="129" cx="232"/>
            </a:xfrm>
            <a:custGeom>
              <a:pathLst>
                <a:path w="233" extrusionOk="0" h="130">
                  <a:moveTo>
                    <a:pt y="117" x="0"/>
                  </a:moveTo>
                  <a:lnTo>
                    <a:pt y="101" x="48"/>
                  </a:lnTo>
                  <a:lnTo>
                    <a:pt y="79" x="93"/>
                  </a:lnTo>
                  <a:lnTo>
                    <a:pt y="39" x="146"/>
                  </a:lnTo>
                  <a:lnTo>
                    <a:pt y="0" x="182"/>
                  </a:lnTo>
                  <a:lnTo>
                    <a:pt y="42" x="232"/>
                  </a:lnTo>
                  <a:lnTo>
                    <a:pt y="74" x="188"/>
                  </a:lnTo>
                  <a:lnTo>
                    <a:pt y="110" x="134"/>
                  </a:lnTo>
                  <a:lnTo>
                    <a:pt y="129" x="61"/>
                  </a:lnTo>
                  <a:lnTo>
                    <a:pt y="117" x="0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1" name="Shape 41"/>
            <p:cNvSpPr/>
            <p:nvPr/>
          </p:nvSpPr>
          <p:spPr>
            <a:xfrm>
              <a:off y="2887" x="2582"/>
              <a:ext cy="645" cx="464"/>
            </a:xfrm>
            <a:custGeom>
              <a:pathLst>
                <a:path w="465" extrusionOk="0" h="646">
                  <a:moveTo>
                    <a:pt y="645" x="359"/>
                  </a:moveTo>
                  <a:lnTo>
                    <a:pt y="616" x="405"/>
                  </a:lnTo>
                  <a:lnTo>
                    <a:pt y="580" x="447"/>
                  </a:lnTo>
                  <a:lnTo>
                    <a:pt y="552" x="460"/>
                  </a:lnTo>
                  <a:lnTo>
                    <a:pt y="515" x="464"/>
                  </a:lnTo>
                  <a:lnTo>
                    <a:pt y="468" x="451"/>
                  </a:lnTo>
                  <a:lnTo>
                    <a:pt y="424" x="424"/>
                  </a:lnTo>
                  <a:lnTo>
                    <a:pt y="385" x="380"/>
                  </a:lnTo>
                  <a:lnTo>
                    <a:pt y="259" x="168"/>
                  </a:lnTo>
                  <a:lnTo>
                    <a:pt y="235" x="133"/>
                  </a:lnTo>
                  <a:lnTo>
                    <a:pt y="208" x="111"/>
                  </a:lnTo>
                  <a:lnTo>
                    <a:pt y="166" x="104"/>
                  </a:lnTo>
                  <a:lnTo>
                    <a:pt y="124" x="117"/>
                  </a:lnTo>
                  <a:lnTo>
                    <a:pt y="95" x="155"/>
                  </a:lnTo>
                  <a:lnTo>
                    <a:pt y="52" x="222"/>
                  </a:lnTo>
                  <a:lnTo>
                    <a:pt y="0" x="124"/>
                  </a:lnTo>
                  <a:lnTo>
                    <a:pt y="41" x="55"/>
                  </a:lnTo>
                  <a:lnTo>
                    <a:pt y="70" x="27"/>
                  </a:lnTo>
                  <a:lnTo>
                    <a:pt y="123" x="2"/>
                  </a:lnTo>
                  <a:lnTo>
                    <a:pt y="189" x="0"/>
                  </a:lnTo>
                  <a:lnTo>
                    <a:pt y="257" x="29"/>
                  </a:lnTo>
                  <a:lnTo>
                    <a:pt y="300" x="78"/>
                  </a:lnTo>
                  <a:lnTo>
                    <a:pt y="442" x="311"/>
                  </a:lnTo>
                  <a:lnTo>
                    <a:pt y="474" x="358"/>
                  </a:lnTo>
                  <a:lnTo>
                    <a:pt y="516" x="375"/>
                  </a:lnTo>
                  <a:lnTo>
                    <a:pt y="550" x="375"/>
                  </a:lnTo>
                  <a:lnTo>
                    <a:pt y="608" x="308"/>
                  </a:lnTo>
                  <a:lnTo>
                    <a:pt y="645" x="359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2" name="Shape 42"/>
            <p:cNvSpPr/>
            <p:nvPr/>
          </p:nvSpPr>
          <p:spPr>
            <a:xfrm>
              <a:off y="2395" x="2965"/>
              <a:ext cy="421" cx="317"/>
            </a:xfrm>
            <a:custGeom>
              <a:pathLst>
                <a:path w="318" extrusionOk="0" h="422">
                  <a:moveTo>
                    <a:pt y="421" x="92"/>
                  </a:moveTo>
                  <a:lnTo>
                    <a:pt y="399" x="163"/>
                  </a:lnTo>
                  <a:lnTo>
                    <a:pt y="357" x="218"/>
                  </a:lnTo>
                  <a:lnTo>
                    <a:pt y="316" x="263"/>
                  </a:lnTo>
                  <a:lnTo>
                    <a:pt y="265" x="300"/>
                  </a:lnTo>
                  <a:lnTo>
                    <a:pt y="203" x="317"/>
                  </a:lnTo>
                  <a:lnTo>
                    <a:pt y="139" x="316"/>
                  </a:lnTo>
                  <a:lnTo>
                    <a:pt y="95" x="299"/>
                  </a:lnTo>
                  <a:lnTo>
                    <a:pt y="64" x="276"/>
                  </a:lnTo>
                  <a:lnTo>
                    <a:pt y="36" x="241"/>
                  </a:lnTo>
                  <a:lnTo>
                    <a:pt y="14" x="218"/>
                  </a:lnTo>
                  <a:lnTo>
                    <a:pt y="0" x="180"/>
                  </a:lnTo>
                  <a:lnTo>
                    <a:pt y="52" x="61"/>
                  </a:lnTo>
                  <a:lnTo>
                    <a:pt y="93" x="106"/>
                  </a:lnTo>
                  <a:lnTo>
                    <a:pt y="130" x="137"/>
                  </a:lnTo>
                  <a:lnTo>
                    <a:pt y="159" x="159"/>
                  </a:lnTo>
                  <a:lnTo>
                    <a:pt y="196" x="176"/>
                  </a:lnTo>
                  <a:lnTo>
                    <a:pt y="246" x="176"/>
                  </a:lnTo>
                  <a:lnTo>
                    <a:pt y="279" x="145"/>
                  </a:lnTo>
                  <a:lnTo>
                    <a:pt y="309" x="105"/>
                  </a:lnTo>
                  <a:lnTo>
                    <a:pt y="342" x="50"/>
                  </a:lnTo>
                  <a:lnTo>
                    <a:pt y="369" x="0"/>
                  </a:lnTo>
                  <a:lnTo>
                    <a:pt y="421" x="92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3" name="Shape 43"/>
            <p:cNvSpPr/>
            <p:nvPr/>
          </p:nvSpPr>
          <p:spPr>
            <a:xfrm>
              <a:off y="1189" x="2307"/>
              <a:ext cy="1152" cx="1403"/>
            </a:xfrm>
            <a:custGeom>
              <a:pathLst>
                <a:path w="1404" extrusionOk="0" h="1153">
                  <a:moveTo>
                    <a:pt y="1084" x="466"/>
                  </a:moveTo>
                  <a:lnTo>
                    <a:pt y="1066" x="370"/>
                  </a:lnTo>
                  <a:lnTo>
                    <a:pt y="1035" x="299"/>
                  </a:lnTo>
                  <a:lnTo>
                    <a:pt y="1002" x="257"/>
                  </a:lnTo>
                  <a:lnTo>
                    <a:pt y="956" x="220"/>
                  </a:lnTo>
                  <a:lnTo>
                    <a:pt y="914" x="209"/>
                  </a:lnTo>
                  <a:lnTo>
                    <a:pt y="873" x="215"/>
                  </a:lnTo>
                  <a:lnTo>
                    <a:pt y="836" x="231"/>
                  </a:lnTo>
                  <a:lnTo>
                    <a:pt y="798" x="273"/>
                  </a:lnTo>
                  <a:lnTo>
                    <a:pt y="774" x="330"/>
                  </a:lnTo>
                  <a:lnTo>
                    <a:pt y="748" x="400"/>
                  </a:lnTo>
                  <a:lnTo>
                    <a:pt y="499" x="1110"/>
                  </a:lnTo>
                  <a:lnTo>
                    <a:pt y="451" x="1207"/>
                  </a:lnTo>
                  <a:lnTo>
                    <a:pt y="398" x="1289"/>
                  </a:lnTo>
                  <a:lnTo>
                    <a:pt y="356" x="1344"/>
                  </a:lnTo>
                  <a:lnTo>
                    <a:pt y="310" x="1381"/>
                  </a:lnTo>
                  <a:lnTo>
                    <a:pt y="249" x="1403"/>
                  </a:lnTo>
                  <a:lnTo>
                    <a:pt y="185" x="1401"/>
                  </a:lnTo>
                  <a:lnTo>
                    <a:pt y="136" x="1386"/>
                  </a:lnTo>
                  <a:lnTo>
                    <a:pt y="90" x="1370"/>
                  </a:lnTo>
                  <a:lnTo>
                    <a:pt y="55" x="1335"/>
                  </a:lnTo>
                  <a:lnTo>
                    <a:pt y="18" x="1280"/>
                  </a:lnTo>
                  <a:lnTo>
                    <a:pt y="0" x="1214"/>
                  </a:lnTo>
                  <a:lnTo>
                    <a:pt y="4" x="1172"/>
                  </a:lnTo>
                  <a:lnTo>
                    <a:pt y="7" x="1111"/>
                  </a:lnTo>
                  <a:lnTo>
                    <a:pt y="20" x="1053"/>
                  </a:lnTo>
                  <a:lnTo>
                    <a:pt y="46" x="989"/>
                  </a:lnTo>
                  <a:lnTo>
                    <a:pt y="79" x="939"/>
                  </a:lnTo>
                  <a:lnTo>
                    <a:pt y="106" x="899"/>
                  </a:lnTo>
                  <a:lnTo>
                    <a:pt y="149" x="878"/>
                  </a:lnTo>
                  <a:lnTo>
                    <a:pt y="187" x="897"/>
                  </a:lnTo>
                  <a:lnTo>
                    <a:pt y="183" x="939"/>
                  </a:lnTo>
                  <a:lnTo>
                    <a:pt y="171" x="987"/>
                  </a:lnTo>
                  <a:lnTo>
                    <a:pt y="158" x="1033"/>
                  </a:lnTo>
                  <a:lnTo>
                    <a:pt y="150" x="1069"/>
                  </a:lnTo>
                  <a:lnTo>
                    <a:pt y="150" x="1111"/>
                  </a:lnTo>
                  <a:lnTo>
                    <a:pt y="163" x="1154"/>
                  </a:lnTo>
                  <a:lnTo>
                    <a:pt y="204" x="1183"/>
                  </a:lnTo>
                  <a:lnTo>
                    <a:pt y="248" x="1179"/>
                  </a:lnTo>
                  <a:lnTo>
                    <a:pt y="286" x="1157"/>
                  </a:lnTo>
                  <a:lnTo>
                    <a:pt y="323" x="1121"/>
                  </a:lnTo>
                  <a:lnTo>
                    <a:pt y="361" x="1047"/>
                  </a:lnTo>
                  <a:lnTo>
                    <a:pt y="415" x="908"/>
                  </a:lnTo>
                  <a:lnTo>
                    <a:pt y="675" x="194"/>
                  </a:lnTo>
                  <a:lnTo>
                    <a:pt y="715" x="123"/>
                  </a:lnTo>
                  <a:lnTo>
                    <a:pt y="763" x="68"/>
                  </a:lnTo>
                  <a:lnTo>
                    <a:pt y="809" x="29"/>
                  </a:lnTo>
                  <a:lnTo>
                    <a:pt y="858" x="6"/>
                  </a:lnTo>
                  <a:lnTo>
                    <a:pt y="912" x="0"/>
                  </a:lnTo>
                  <a:lnTo>
                    <a:pt y="952" x="8"/>
                  </a:lnTo>
                  <a:lnTo>
                    <a:pt y="992" x="22"/>
                  </a:lnTo>
                  <a:lnTo>
                    <a:pt y="1036" x="59"/>
                  </a:lnTo>
                  <a:lnTo>
                    <a:pt y="1095" x="127"/>
                  </a:lnTo>
                  <a:lnTo>
                    <a:pt y="1135" x="198"/>
                  </a:lnTo>
                  <a:lnTo>
                    <a:pt y="1152" x="273"/>
                  </a:lnTo>
                  <a:lnTo>
                    <a:pt y="1084" x="466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4" name="Shape 44"/>
            <p:cNvSpPr/>
            <p:nvPr/>
          </p:nvSpPr>
          <p:spPr>
            <a:xfrm>
              <a:off y="3279" x="2711"/>
              <a:ext cy="421" cx="367"/>
            </a:xfrm>
            <a:custGeom>
              <a:pathLst>
                <a:path w="368" extrusionOk="0" h="422">
                  <a:moveTo>
                    <a:pt y="421" x="367"/>
                  </a:moveTo>
                  <a:lnTo>
                    <a:pt y="340" x="171"/>
                  </a:lnTo>
                  <a:lnTo>
                    <a:pt y="304" x="117"/>
                  </a:lnTo>
                  <a:lnTo>
                    <a:pt y="265" x="73"/>
                  </a:lnTo>
                  <a:lnTo>
                    <a:pt y="219" x="31"/>
                  </a:lnTo>
                  <a:lnTo>
                    <a:pt y="179" x="9"/>
                  </a:lnTo>
                  <a:lnTo>
                    <a:pt y="137" x="0"/>
                  </a:lnTo>
                  <a:lnTo>
                    <a:pt y="95" x="2"/>
                  </a:lnTo>
                  <a:lnTo>
                    <a:pt y="51" x="19"/>
                  </a:lnTo>
                  <a:lnTo>
                    <a:pt y="0" x="44"/>
                  </a:lnTo>
                  <a:lnTo>
                    <a:pt y="52" x="120"/>
                  </a:lnTo>
                  <a:lnTo>
                    <a:pt y="98" x="95"/>
                  </a:lnTo>
                  <a:lnTo>
                    <a:pt y="143" x="95"/>
                  </a:lnTo>
                  <a:lnTo>
                    <a:pt y="191" x="122"/>
                  </a:lnTo>
                  <a:lnTo>
                    <a:pt y="235" x="162"/>
                  </a:lnTo>
                  <a:lnTo>
                    <a:pt y="284" x="223"/>
                  </a:lnTo>
                  <a:lnTo>
                    <a:pt y="317" x="290"/>
                  </a:lnTo>
                  <a:lnTo>
                    <a:pt y="351" x="332"/>
                  </a:lnTo>
                  <a:lnTo>
                    <a:pt y="378" x="351"/>
                  </a:lnTo>
                  <a:lnTo>
                    <a:pt y="421" x="367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5" name="Shape 45"/>
            <p:cNvSpPr/>
            <p:nvPr/>
          </p:nvSpPr>
          <p:spPr>
            <a:xfrm>
              <a:off y="1792" x="2431"/>
              <a:ext cy="1438" cx="988"/>
            </a:xfrm>
            <a:custGeom>
              <a:pathLst>
                <a:path w="989" extrusionOk="0" h="1439">
                  <a:moveTo>
                    <a:pt y="1438" x="525"/>
                  </a:moveTo>
                  <a:lnTo>
                    <a:pt y="1409" x="582"/>
                  </a:lnTo>
                  <a:lnTo>
                    <a:pt y="1355" x="647"/>
                  </a:lnTo>
                  <a:lnTo>
                    <a:pt y="1304" x="670"/>
                  </a:lnTo>
                  <a:lnTo>
                    <a:pt y="1255" x="686"/>
                  </a:lnTo>
                  <a:lnTo>
                    <a:pt y="1198" x="677"/>
                  </a:lnTo>
                  <a:lnTo>
                    <a:pt y="1125" x="637"/>
                  </a:lnTo>
                  <a:lnTo>
                    <a:pt y="1092" x="609"/>
                  </a:lnTo>
                  <a:lnTo>
                    <a:pt y="1063" x="569"/>
                  </a:lnTo>
                  <a:lnTo>
                    <a:pt y="905" x="259"/>
                  </a:lnTo>
                  <a:lnTo>
                    <a:pt y="863" x="201"/>
                  </a:lnTo>
                  <a:lnTo>
                    <a:pt y="843" x="177"/>
                  </a:lnTo>
                  <a:lnTo>
                    <a:pt y="800" x="160"/>
                  </a:lnTo>
                  <a:lnTo>
                    <a:pt y="766" x="171"/>
                  </a:lnTo>
                  <a:lnTo>
                    <a:pt y="738" x="215"/>
                  </a:lnTo>
                  <a:lnTo>
                    <a:pt y="709" x="294"/>
                  </a:lnTo>
                  <a:lnTo>
                    <a:pt y="521" x="780"/>
                  </a:lnTo>
                  <a:lnTo>
                    <a:pt y="471" x="856"/>
                  </a:lnTo>
                  <a:lnTo>
                    <a:pt y="417" x="918"/>
                  </a:lnTo>
                  <a:lnTo>
                    <a:pt y="379" x="953"/>
                  </a:lnTo>
                  <a:lnTo>
                    <a:pt y="334" x="984"/>
                  </a:lnTo>
                  <a:lnTo>
                    <a:pt y="274" x="988"/>
                  </a:lnTo>
                  <a:lnTo>
                    <a:pt y="214" x="972"/>
                  </a:lnTo>
                  <a:lnTo>
                    <a:pt y="167" x="953"/>
                  </a:lnTo>
                  <a:lnTo>
                    <a:pt y="126" x="920"/>
                  </a:lnTo>
                  <a:lnTo>
                    <a:pt y="85" x="875"/>
                  </a:lnTo>
                  <a:lnTo>
                    <a:pt y="50" x="828"/>
                  </a:lnTo>
                  <a:lnTo>
                    <a:pt y="29" x="803"/>
                  </a:lnTo>
                  <a:lnTo>
                    <a:pt y="0" x="756"/>
                  </a:lnTo>
                  <a:lnTo>
                    <a:pt y="61" x="588"/>
                  </a:lnTo>
                  <a:lnTo>
                    <a:pt y="104" x="649"/>
                  </a:lnTo>
                  <a:lnTo>
                    <a:pt y="145" x="694"/>
                  </a:lnTo>
                  <a:lnTo>
                    <a:pt y="182" x="739"/>
                  </a:lnTo>
                  <a:lnTo>
                    <a:pt y="223" x="780"/>
                  </a:lnTo>
                  <a:lnTo>
                    <a:pt y="272" x="803"/>
                  </a:lnTo>
                  <a:lnTo>
                    <a:pt y="323" x="787"/>
                  </a:lnTo>
                  <a:lnTo>
                    <a:pt y="369" x="729"/>
                  </a:lnTo>
                  <a:lnTo>
                    <a:pt y="413" x="639"/>
                  </a:lnTo>
                  <a:lnTo>
                    <a:pt y="589" x="212"/>
                  </a:lnTo>
                  <a:lnTo>
                    <a:pt y="608" x="160"/>
                  </a:lnTo>
                  <a:lnTo>
                    <a:pt y="653" x="88"/>
                  </a:lnTo>
                  <a:lnTo>
                    <a:pt y="698" x="43"/>
                  </a:lnTo>
                  <a:lnTo>
                    <a:pt y="755" x="9"/>
                  </a:lnTo>
                  <a:lnTo>
                    <a:pt y="820" x="0"/>
                  </a:lnTo>
                  <a:lnTo>
                    <a:pt y="872" x="10"/>
                  </a:lnTo>
                  <a:lnTo>
                    <a:pt y="914" x="40"/>
                  </a:lnTo>
                  <a:lnTo>
                    <a:pt y="949" x="84"/>
                  </a:lnTo>
                  <a:lnTo>
                    <a:pt y="999" x="159"/>
                  </a:lnTo>
                  <a:lnTo>
                    <a:pt y="1164" x="487"/>
                  </a:lnTo>
                  <a:lnTo>
                    <a:pt y="1197" x="530"/>
                  </a:lnTo>
                  <a:lnTo>
                    <a:pt y="1236" x="569"/>
                  </a:lnTo>
                  <a:lnTo>
                    <a:pt y="1292" x="557"/>
                  </a:lnTo>
                  <a:lnTo>
                    <a:pt y="1354" x="502"/>
                  </a:lnTo>
                  <a:lnTo>
                    <a:pt y="1394" x="434"/>
                  </a:lnTo>
                  <a:lnTo>
                    <a:pt y="1438" x="525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6" name="Shape 46"/>
            <p:cNvSpPr/>
            <p:nvPr/>
          </p:nvSpPr>
          <p:spPr>
            <a:xfrm>
              <a:off y="1161" x="2100"/>
              <a:ext cy="581" cx="668"/>
            </a:xfrm>
            <a:custGeom>
              <a:pathLst>
                <a:path w="669" extrusionOk="0" h="582">
                  <a:moveTo>
                    <a:pt y="553" x="668"/>
                  </a:moveTo>
                  <a:lnTo>
                    <a:pt y="450" x="668"/>
                  </a:lnTo>
                  <a:lnTo>
                    <a:pt y="435" x="562"/>
                  </a:lnTo>
                  <a:lnTo>
                    <a:pt y="420" x="448"/>
                  </a:lnTo>
                  <a:lnTo>
                    <a:pt y="400" x="367"/>
                  </a:lnTo>
                  <a:lnTo>
                    <a:pt y="378" x="314"/>
                  </a:lnTo>
                  <a:lnTo>
                    <a:pt y="349" x="257"/>
                  </a:lnTo>
                  <a:lnTo>
                    <a:pt y="314" x="220"/>
                  </a:lnTo>
                  <a:lnTo>
                    <a:pt y="274" x="193"/>
                  </a:lnTo>
                  <a:lnTo>
                    <a:pt y="231" x="180"/>
                  </a:lnTo>
                  <a:lnTo>
                    <a:pt y="189" x="180"/>
                  </a:lnTo>
                  <a:lnTo>
                    <a:pt y="165" x="193"/>
                  </a:lnTo>
                  <a:lnTo>
                    <a:pt y="143" x="209"/>
                  </a:lnTo>
                  <a:lnTo>
                    <a:pt y="127" x="255"/>
                  </a:lnTo>
                  <a:lnTo>
                    <a:pt y="127" x="297"/>
                  </a:lnTo>
                  <a:lnTo>
                    <a:pt y="141" x="345"/>
                  </a:lnTo>
                  <a:lnTo>
                    <a:pt y="156" x="396"/>
                  </a:lnTo>
                  <a:lnTo>
                    <a:pt y="163" x="448"/>
                  </a:lnTo>
                  <a:lnTo>
                    <a:pt y="125" x="477"/>
                  </a:lnTo>
                  <a:lnTo>
                    <a:pt y="86" x="464"/>
                  </a:lnTo>
                  <a:lnTo>
                    <a:pt y="42" x="415"/>
                  </a:lnTo>
                  <a:lnTo>
                    <a:pt y="18" x="363"/>
                  </a:lnTo>
                  <a:lnTo>
                    <a:pt y="7" x="319"/>
                  </a:lnTo>
                  <a:lnTo>
                    <a:pt y="2" x="273"/>
                  </a:lnTo>
                  <a:lnTo>
                    <a:pt y="0" x="222"/>
                  </a:lnTo>
                  <a:lnTo>
                    <a:pt y="4" x="176"/>
                  </a:lnTo>
                  <a:lnTo>
                    <a:pt y="15" x="136"/>
                  </a:lnTo>
                  <a:lnTo>
                    <a:pt y="33" x="86"/>
                  </a:lnTo>
                  <a:lnTo>
                    <a:pt y="66" x="50"/>
                  </a:lnTo>
                  <a:lnTo>
                    <a:pt y="99" x="22"/>
                  </a:lnTo>
                  <a:lnTo>
                    <a:pt y="145" x="6"/>
                  </a:lnTo>
                  <a:lnTo>
                    <a:pt y="189" x="0"/>
                  </a:lnTo>
                  <a:lnTo>
                    <a:pt y="237" x="9"/>
                  </a:lnTo>
                  <a:lnTo>
                    <a:pt y="285" x="22"/>
                  </a:lnTo>
                  <a:lnTo>
                    <a:pt y="330" x="50"/>
                  </a:lnTo>
                  <a:lnTo>
                    <a:pt y="375" x="81"/>
                  </a:lnTo>
                  <a:lnTo>
                    <a:pt y="419" x="125"/>
                  </a:lnTo>
                  <a:lnTo>
                    <a:pt y="457" x="169"/>
                  </a:lnTo>
                  <a:lnTo>
                    <a:pt y="488" x="217"/>
                  </a:lnTo>
                  <a:lnTo>
                    <a:pt y="514" x="266"/>
                  </a:lnTo>
                  <a:lnTo>
                    <a:pt y="534" x="310"/>
                  </a:lnTo>
                  <a:lnTo>
                    <a:pt y="549" x="369"/>
                  </a:lnTo>
                  <a:lnTo>
                    <a:pt y="568" x="437"/>
                  </a:lnTo>
                  <a:lnTo>
                    <a:pt y="581" x="516"/>
                  </a:lnTo>
                  <a:lnTo>
                    <a:pt y="577" x="595"/>
                  </a:lnTo>
                  <a:lnTo>
                    <a:pt y="553" x="668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7" name="Shape 47"/>
            <p:cNvSpPr/>
            <p:nvPr/>
          </p:nvSpPr>
          <p:spPr>
            <a:xfrm>
              <a:off y="582" x="1364"/>
              <a:ext cy="548" cx="1412"/>
            </a:xfrm>
            <a:custGeom>
              <a:pathLst>
                <a:path w="1413" extrusionOk="0" h="549">
                  <a:moveTo>
                    <a:pt y="548" x="1412"/>
                  </a:moveTo>
                  <a:lnTo>
                    <a:pt y="537" x="1316"/>
                  </a:lnTo>
                  <a:lnTo>
                    <a:pt y="524" x="1237"/>
                  </a:lnTo>
                  <a:lnTo>
                    <a:pt y="511" x="1179"/>
                  </a:lnTo>
                  <a:lnTo>
                    <a:pt y="499" x="1118"/>
                  </a:lnTo>
                  <a:lnTo>
                    <a:pt y="493" x="1060"/>
                  </a:lnTo>
                  <a:lnTo>
                    <a:pt y="495" x="1000"/>
                  </a:lnTo>
                  <a:lnTo>
                    <a:pt y="499" x="939"/>
                  </a:lnTo>
                  <a:lnTo>
                    <a:pt y="482" x="894"/>
                  </a:lnTo>
                  <a:lnTo>
                    <a:pt y="440" x="962"/>
                  </a:lnTo>
                  <a:lnTo>
                    <a:pt y="411" x="1005"/>
                  </a:lnTo>
                  <a:lnTo>
                    <a:pt y="381" x="1043"/>
                  </a:lnTo>
                  <a:lnTo>
                    <a:pt y="348" x="1069"/>
                  </a:lnTo>
                  <a:lnTo>
                    <a:pt y="383" x="962"/>
                  </a:lnTo>
                  <a:lnTo>
                    <a:pt y="418" x="855"/>
                  </a:lnTo>
                  <a:lnTo>
                    <a:pt y="436" x="783"/>
                  </a:lnTo>
                  <a:lnTo>
                    <a:pt y="449" x="670"/>
                  </a:lnTo>
                  <a:lnTo>
                    <a:pt y="449" x="597"/>
                  </a:lnTo>
                  <a:lnTo>
                    <a:pt y="444" x="531"/>
                  </a:lnTo>
                  <a:lnTo>
                    <a:pt y="427" x="486"/>
                  </a:lnTo>
                  <a:lnTo>
                    <a:pt y="407" x="459"/>
                  </a:lnTo>
                  <a:lnTo>
                    <a:pt y="389" x="527"/>
                  </a:lnTo>
                  <a:lnTo>
                    <a:pt y="365" x="572"/>
                  </a:lnTo>
                  <a:lnTo>
                    <a:pt y="339" x="599"/>
                  </a:lnTo>
                  <a:lnTo>
                    <a:pt y="308" x="634"/>
                  </a:lnTo>
                  <a:lnTo>
                    <a:pt y="334" x="544"/>
                  </a:lnTo>
                  <a:lnTo>
                    <a:pt y="348" x="463"/>
                  </a:lnTo>
                  <a:lnTo>
                    <a:pt y="356" x="378"/>
                  </a:lnTo>
                  <a:lnTo>
                    <a:pt y="352" x="303"/>
                  </a:lnTo>
                  <a:lnTo>
                    <a:pt y="334" x="254"/>
                  </a:lnTo>
                  <a:lnTo>
                    <a:pt y="312" x="233"/>
                  </a:lnTo>
                  <a:lnTo>
                    <a:pt y="291" x="281"/>
                  </a:lnTo>
                  <a:lnTo>
                    <a:pt y="269" x="313"/>
                  </a:lnTo>
                  <a:lnTo>
                    <a:pt y="244" x="341"/>
                  </a:lnTo>
                  <a:lnTo>
                    <a:pt y="229" x="339"/>
                  </a:lnTo>
                  <a:lnTo>
                    <a:pt y="246" x="262"/>
                  </a:lnTo>
                  <a:lnTo>
                    <a:pt y="255" x="179"/>
                  </a:lnTo>
                  <a:lnTo>
                    <a:pt y="254" x="109"/>
                  </a:lnTo>
                  <a:lnTo>
                    <a:pt y="244" x="51"/>
                  </a:lnTo>
                  <a:lnTo>
                    <a:pt y="229" x="19"/>
                  </a:lnTo>
                  <a:lnTo>
                    <a:pt y="205" x="0"/>
                  </a:lnTo>
                  <a:lnTo>
                    <a:pt y="187" x="120"/>
                  </a:lnTo>
                  <a:lnTo>
                    <a:pt y="156" x="309"/>
                  </a:lnTo>
                  <a:lnTo>
                    <a:pt y="119" x="544"/>
                  </a:lnTo>
                  <a:lnTo>
                    <a:pt y="71" x="742"/>
                  </a:lnTo>
                  <a:lnTo>
                    <a:pt y="26" x="926"/>
                  </a:lnTo>
                  <a:lnTo>
                    <a:pt y="9" x="1020"/>
                  </a:lnTo>
                  <a:lnTo>
                    <a:pt y="0" x="1098"/>
                  </a:lnTo>
                  <a:lnTo>
                    <a:pt y="2" x="1165"/>
                  </a:lnTo>
                  <a:lnTo>
                    <a:pt y="7" x="1211"/>
                  </a:lnTo>
                  <a:lnTo>
                    <a:pt y="27" x="1254"/>
                  </a:lnTo>
                  <a:lnTo>
                    <a:pt y="71" x="1288"/>
                  </a:lnTo>
                  <a:lnTo>
                    <a:pt y="117" x="1301"/>
                  </a:lnTo>
                  <a:lnTo>
                    <a:pt y="148" x="1316"/>
                  </a:lnTo>
                  <a:lnTo>
                    <a:pt y="159" x="1344"/>
                  </a:lnTo>
                  <a:lnTo>
                    <a:pt y="156" x="1384"/>
                  </a:lnTo>
                  <a:lnTo>
                    <a:pt y="145" x="1412"/>
                  </a:lnTo>
                  <a:lnTo>
                    <a:pt y="548" x="1412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8" name="Shape 48"/>
            <p:cNvSpPr/>
            <p:nvPr/>
          </p:nvSpPr>
          <p:spPr>
            <a:xfrm>
              <a:off y="354" x="2785"/>
              <a:ext cy="198" cx="186"/>
            </a:xfrm>
            <a:prstGeom prst="ellipse">
              <a:avLst/>
            </a:pr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ctr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9" name="Shape 49"/>
            <p:cNvSpPr/>
            <p:nvPr/>
          </p:nvSpPr>
          <p:spPr>
            <a:xfrm>
              <a:off y="582" x="2976"/>
              <a:ext cy="548" cx="1412"/>
            </a:xfrm>
            <a:custGeom>
              <a:pathLst>
                <a:path w="1413" extrusionOk="0" h="549">
                  <a:moveTo>
                    <a:pt y="548" x="0"/>
                  </a:moveTo>
                  <a:lnTo>
                    <a:pt y="537" x="96"/>
                  </a:lnTo>
                  <a:lnTo>
                    <a:pt y="524" x="175"/>
                  </a:lnTo>
                  <a:lnTo>
                    <a:pt y="511" x="233"/>
                  </a:lnTo>
                  <a:lnTo>
                    <a:pt y="499" x="294"/>
                  </a:lnTo>
                  <a:lnTo>
                    <a:pt y="493" x="352"/>
                  </a:lnTo>
                  <a:lnTo>
                    <a:pt y="495" x="412"/>
                  </a:lnTo>
                  <a:lnTo>
                    <a:pt y="499" x="473"/>
                  </a:lnTo>
                  <a:lnTo>
                    <a:pt y="482" x="518"/>
                  </a:lnTo>
                  <a:lnTo>
                    <a:pt y="440" x="450"/>
                  </a:lnTo>
                  <a:lnTo>
                    <a:pt y="411" x="407"/>
                  </a:lnTo>
                  <a:lnTo>
                    <a:pt y="381" x="369"/>
                  </a:lnTo>
                  <a:lnTo>
                    <a:pt y="348" x="343"/>
                  </a:lnTo>
                  <a:lnTo>
                    <a:pt y="383" x="450"/>
                  </a:lnTo>
                  <a:lnTo>
                    <a:pt y="418" x="557"/>
                  </a:lnTo>
                  <a:lnTo>
                    <a:pt y="436" x="629"/>
                  </a:lnTo>
                  <a:lnTo>
                    <a:pt y="449" x="742"/>
                  </a:lnTo>
                  <a:lnTo>
                    <a:pt y="449" x="815"/>
                  </a:lnTo>
                  <a:lnTo>
                    <a:pt y="444" x="881"/>
                  </a:lnTo>
                  <a:lnTo>
                    <a:pt y="427" x="926"/>
                  </a:lnTo>
                  <a:lnTo>
                    <a:pt y="407" x="953"/>
                  </a:lnTo>
                  <a:lnTo>
                    <a:pt y="389" x="885"/>
                  </a:lnTo>
                  <a:lnTo>
                    <a:pt y="365" x="840"/>
                  </a:lnTo>
                  <a:lnTo>
                    <a:pt y="339" x="809"/>
                  </a:lnTo>
                  <a:lnTo>
                    <a:pt y="308" x="778"/>
                  </a:lnTo>
                  <a:lnTo>
                    <a:pt y="334" x="868"/>
                  </a:lnTo>
                  <a:lnTo>
                    <a:pt y="348" x="949"/>
                  </a:lnTo>
                  <a:lnTo>
                    <a:pt y="356" x="1034"/>
                  </a:lnTo>
                  <a:lnTo>
                    <a:pt y="352" x="1109"/>
                  </a:lnTo>
                  <a:lnTo>
                    <a:pt y="334" x="1158"/>
                  </a:lnTo>
                  <a:lnTo>
                    <a:pt y="312" x="1179"/>
                  </a:lnTo>
                  <a:lnTo>
                    <a:pt y="291" x="1131"/>
                  </a:lnTo>
                  <a:lnTo>
                    <a:pt y="269" x="1099"/>
                  </a:lnTo>
                  <a:lnTo>
                    <a:pt y="244" x="1071"/>
                  </a:lnTo>
                  <a:lnTo>
                    <a:pt y="229" x="1073"/>
                  </a:lnTo>
                  <a:lnTo>
                    <a:pt y="246" x="1150"/>
                  </a:lnTo>
                  <a:lnTo>
                    <a:pt y="255" x="1233"/>
                  </a:lnTo>
                  <a:lnTo>
                    <a:pt y="253" x="1311"/>
                  </a:lnTo>
                  <a:lnTo>
                    <a:pt y="244" x="1361"/>
                  </a:lnTo>
                  <a:lnTo>
                    <a:pt y="229" x="1393"/>
                  </a:lnTo>
                  <a:lnTo>
                    <a:pt y="205" x="1412"/>
                  </a:lnTo>
                  <a:lnTo>
                    <a:pt y="187" x="1292"/>
                  </a:lnTo>
                  <a:lnTo>
                    <a:pt y="158" x="1087"/>
                  </a:lnTo>
                  <a:lnTo>
                    <a:pt y="119" x="868"/>
                  </a:lnTo>
                  <a:lnTo>
                    <a:pt y="71" x="670"/>
                  </a:lnTo>
                  <a:lnTo>
                    <a:pt y="26" x="486"/>
                  </a:lnTo>
                  <a:lnTo>
                    <a:pt y="9" x="392"/>
                  </a:lnTo>
                  <a:lnTo>
                    <a:pt y="0" x="314"/>
                  </a:lnTo>
                  <a:lnTo>
                    <a:pt y="2" x="247"/>
                  </a:lnTo>
                  <a:lnTo>
                    <a:pt y="7" x="201"/>
                  </a:lnTo>
                  <a:lnTo>
                    <a:pt y="27" x="158"/>
                  </a:lnTo>
                  <a:lnTo>
                    <a:pt y="71" x="124"/>
                  </a:lnTo>
                  <a:lnTo>
                    <a:pt y="117" x="111"/>
                  </a:lnTo>
                  <a:lnTo>
                    <a:pt y="148" x="96"/>
                  </a:lnTo>
                  <a:lnTo>
                    <a:pt y="159" x="68"/>
                  </a:lnTo>
                  <a:lnTo>
                    <a:pt y="156" x="28"/>
                  </a:lnTo>
                  <a:lnTo>
                    <a:pt y="145" x="0"/>
                  </a:lnTo>
                  <a:lnTo>
                    <a:pt y="548" x="0"/>
                  </a:lnTo>
                </a:path>
              </a:pathLst>
            </a:custGeom>
            <a:solidFill>
              <a:srgbClr val="121429">
                <a:alpha val="20000"/>
              </a:srgbClr>
            </a:solidFill>
            <a:ln>
              <a:noFill/>
            </a:ln>
          </p:spPr>
          <p:txBody>
            <a:bodyPr bIns="34275" rIns="68575" lIns="68575" tIns="34275" anchor="t" anchorCtr="0">
              <a:noAutofit/>
            </a:bodyPr>
            <a:lstStyle/>
            <a:p>
              <a:pPr algn="l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400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50" name="Shape 50"/>
          <p:cNvSpPr txBox="1"/>
          <p:nvPr>
            <p:ph idx="1" type="body"/>
          </p:nvPr>
        </p:nvSpPr>
        <p:spPr>
          <a:xfrm>
            <a:off y="1200150" x="457200"/>
            <a:ext cy="3531869" cx="8229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t" anchorCtr="0"/>
          <a:lstStyle>
            <a:lvl1pPr algn="l" rtl="0" marR="0" indent="-228600" marL="406400">
              <a:spcBef>
                <a:spcPts val="400"/>
              </a:spcBef>
              <a:buClr>
                <a:schemeClr val="dk2"/>
              </a:buClr>
              <a:buSzPct val="100000"/>
              <a:buFont typeface="Noto Symbol"/>
              <a:buChar char="⬜"/>
              <a:defRPr sz="1100"/>
            </a:lvl1pPr>
            <a:lvl2pPr algn="l" rtl="0" marR="0" indent="-114300" marL="647700">
              <a:spcBef>
                <a:spcPts val="400"/>
              </a:spcBef>
              <a:buClr>
                <a:schemeClr val="dk2"/>
              </a:buClr>
              <a:buSzPct val="100000"/>
              <a:buFont typeface="Noto Symbol"/>
              <a:buChar char="◼"/>
              <a:defRPr sz="1100"/>
            </a:lvl2pPr>
            <a:lvl3pPr algn="l" rtl="0" marR="0" indent="-76200" marL="8509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▫"/>
              <a:defRPr sz="1100"/>
            </a:lvl3pPr>
            <a:lvl4pPr algn="l" rtl="0" marR="0" indent="-38100" marL="10160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"/>
              <a:defRPr sz="1100"/>
            </a:lvl4pPr>
            <a:lvl5pPr algn="l" rtl="0" marR="0" indent="-38100" marL="11557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◾"/>
              <a:defRPr sz="1100"/>
            </a:lvl5pPr>
            <a:lvl6pPr algn="l" rtl="0" marR="0" indent="-50800" marL="13208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"/>
              <a:defRPr sz="1100"/>
            </a:lvl6pPr>
            <a:lvl7pPr algn="l" rtl="0" marR="0" indent="-50800" marL="14732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⚫"/>
              <a:defRPr sz="1100"/>
            </a:lvl7pPr>
            <a:lvl8pPr algn="l" rtl="0" marR="0" indent="-50800" marL="16256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⚫"/>
              <a:defRPr sz="1100"/>
            </a:lvl8pPr>
            <a:lvl9pPr algn="l" rtl="0" marR="0" indent="-50800" marL="17780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⚫"/>
              <a:defRPr sz="1100"/>
            </a:lvl9pPr>
          </a:lstStyle>
          <a:p/>
        </p:txBody>
      </p:sp>
      <p:sp>
        <p:nvSpPr>
          <p:cNvPr id="51" name="Shape 51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68575" rIns="68575" lIns="68575" tIns="68575" anchor="ctr" anchorCtr="0"/>
          <a:lstStyle>
            <a:lvl1pPr algn="ctr" rtl="0" marR="0" indent="0" marL="0">
              <a:spcBef>
                <a:spcPts val="0"/>
              </a:spcBef>
              <a:buClr>
                <a:schemeClr val="accent2"/>
              </a:buClr>
              <a:buSzPct val="100000"/>
              <a:buFont typeface="Calibri"/>
              <a:buNone/>
              <a:defRPr sz="1100"/>
            </a:lvl1pPr>
            <a:lvl2pPr algn="l" rtl="0" marR="0" indent="0" marL="0">
              <a:spcBef>
                <a:spcPts val="0"/>
              </a:spcBef>
              <a:buSzPct val="100000"/>
              <a:defRPr sz="1100"/>
            </a:lvl2pPr>
            <a:lvl3pPr algn="l" rtl="0" marR="0" indent="0" marL="0">
              <a:spcBef>
                <a:spcPts val="0"/>
              </a:spcBef>
              <a:buSzPct val="100000"/>
              <a:defRPr sz="1100"/>
            </a:lvl3pPr>
            <a:lvl4pPr algn="l" rtl="0" marR="0" indent="0" marL="0">
              <a:spcBef>
                <a:spcPts val="0"/>
              </a:spcBef>
              <a:buSzPct val="100000"/>
              <a:defRPr sz="1100"/>
            </a:lvl4pPr>
            <a:lvl5pPr algn="l" rtl="0" marR="0" indent="0" marL="0">
              <a:spcBef>
                <a:spcPts val="0"/>
              </a:spcBef>
              <a:buSzPct val="100000"/>
              <a:defRPr sz="1100"/>
            </a:lvl5pPr>
            <a:lvl6pPr algn="l" rtl="0" marR="0" indent="0" marL="0">
              <a:spcBef>
                <a:spcPts val="0"/>
              </a:spcBef>
              <a:buSzPct val="100000"/>
              <a:defRPr sz="1100"/>
            </a:lvl6pPr>
            <a:lvl7pPr algn="l" rtl="0" marR="0" indent="0" marL="0">
              <a:spcBef>
                <a:spcPts val="0"/>
              </a:spcBef>
              <a:buSzPct val="100000"/>
              <a:defRPr sz="1100"/>
            </a:lvl7pPr>
            <a:lvl8pPr algn="l" rtl="0" marR="0" indent="0" marL="0">
              <a:spcBef>
                <a:spcPts val="0"/>
              </a:spcBef>
              <a:buSzPct val="100000"/>
              <a:defRPr sz="1100"/>
            </a:lvl8pPr>
            <a:lvl9pPr algn="l" rtl="0" marR="0" indent="0" marL="0">
              <a:spcBef>
                <a:spcPts val="0"/>
              </a:spcBef>
              <a:buSzPct val="100000"/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54" r:id="rId2"/>
    <p:sldLayoutId id="2147483655" r:id="rId3"/>
    <p:sldLayoutId id="2147483656" r:id="rId4"/>
    <p:sldLayoutId id="2147483657" r:id="rId5"/>
    <p:sldLayoutId id="2147483658" r:id="rId6"/>
    <p:sldLayoutId id="2147483659" r:id="rId7"/>
    <p:sldLayoutId id="2147483660" r:id="rId8"/>
    <p:sldLayoutId id="2147483661" r:id="rId9"/>
    <p:sldLayoutId id="2147483662" r:id="rId10"/>
    <p:sldLayoutId id="2147483663" r:id="rId11"/>
    <p:sldLayoutId id="2147483664" r:id="rId12"/>
  </p:sldLayoutIdLst>
  <p:hf dt="0" ftr="0" sldNum="0" hdr="0"/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7.xml" Type="http://schemas.openxmlformats.org/officeDocument/2006/relationships/slideLayout" Id="rId1"/></Relationships>
</file>

<file path=ppt/slides/_rels/slide10.xml.rels><?xml version="1.0" encoding="UTF-8" standalone="yes"?><Relationships xmlns="http://schemas.openxmlformats.org/package/2006/relationships"><Relationship Target="../notesSlides/notesSlide10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_rels/slide11.xml.rels><?xml version="1.0" encoding="UTF-8" standalone="yes"?><Relationships xmlns="http://schemas.openxmlformats.org/package/2006/relationships"><Relationship Target="../notesSlides/notesSlide11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_rels/slide12.xml.rels><?xml version="1.0" encoding="UTF-8" standalone="yes"?><Relationships xmlns="http://schemas.openxmlformats.org/package/2006/relationships"><Relationship Target="../notesSlides/notesSlide12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_rels/slide13.xml.rels><?xml version="1.0" encoding="UTF-8" standalone="yes"?><Relationships xmlns="http://schemas.openxmlformats.org/package/2006/relationships"><Relationship Target="../notesSlides/notesSlide13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_rels/slide14.xml.rels><?xml version="1.0" encoding="UTF-8" standalone="yes"?><Relationships xmlns="http://schemas.openxmlformats.org/package/2006/relationships"><Relationship Target="../notesSlides/notesSlide14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7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_rels/slide7.xml.rels><?xml version="1.0" encoding="UTF-8" standalone="yes"?><Relationships xmlns="http://schemas.openxmlformats.org/package/2006/relationships"><Relationship Target="../notesSlides/notesSlide7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_rels/slide8.xml.rels><?xml version="1.0" encoding="UTF-8" standalone="yes"?><Relationships xmlns="http://schemas.openxmlformats.org/package/2006/relationships"><Relationship Target="../notesSlides/notesSlide8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_rels/slide9.xml.rels><?xml version="1.0" encoding="UTF-8" standalone="yes"?><Relationships xmlns="http://schemas.openxmlformats.org/package/2006/relationships"><Relationship Target="../notesSlides/notesSlide9.xml" Type="http://schemas.openxmlformats.org/officeDocument/2006/relationships/notesSlide" Id="rId2"/><Relationship Target="../slideLayouts/slideLayout8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1" name="Shape 12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2" name="Shape 122"/>
          <p:cNvSpPr txBox="1"/>
          <p:nvPr>
            <p:ph idx="1" type="subTitle"/>
          </p:nvPr>
        </p:nvSpPr>
        <p:spPr>
          <a:xfrm>
            <a:off y="1740251" x="422030"/>
            <a:ext cy="1314450" cx="64007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0" marL="0">
              <a:spcBef>
                <a:spcPts val="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Basic Coding Lecture - Notes for Chapter 4</a:t>
            </a:r>
          </a:p>
        </p:txBody>
      </p:sp>
      <p:sp>
        <p:nvSpPr>
          <p:cNvPr id="123" name="Shape 123"/>
          <p:cNvSpPr txBox="1"/>
          <p:nvPr>
            <p:ph type="ctrTitle"/>
          </p:nvPr>
        </p:nvSpPr>
        <p:spPr>
          <a:xfrm>
            <a:off y="216254" x="422030"/>
            <a:ext cy="1371599" cx="8229599"/>
          </a:xfrm>
          <a:prstGeom prst="rect">
            <a:avLst/>
          </a:prstGeom>
          <a:noFill/>
          <a:ln>
            <a:noFill/>
          </a:ln>
        </p:spPr>
        <p:txBody>
          <a:bodyPr bIns="0" rIns="34275" lIns="34275" tIns="0" anchor="b" anchorCtr="0">
            <a:noAutofit/>
          </a:bodyPr>
          <a:lstStyle/>
          <a:p>
            <a:pPr algn="l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6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THE PATH OF CODING</a:t>
            </a:r>
          </a:p>
        </p:txBody>
      </p:sp>
    </p:spTree>
  </p:cSld>
  <p:clrMapOvr>
    <a:masterClrMapping/>
  </p:clrMapOvr>
  <p:transition spd="med">
    <p:fade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7" name="Shape 17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8" name="Shape 178"/>
          <p:cNvSpPr txBox="1"/>
          <p:nvPr>
            <p:ph idx="1" type="body"/>
          </p:nvPr>
        </p:nvSpPr>
        <p:spPr>
          <a:xfrm>
            <a:off y="1200150" x="457200"/>
            <a:ext cy="3531869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-317500" marL="406400">
              <a:spcBef>
                <a:spcPts val="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Notes included in the Tabular List (Volume 1)</a:t>
            </a:r>
          </a:p>
        </p:txBody>
      </p:sp>
      <p:sp>
        <p:nvSpPr>
          <p:cNvPr id="179" name="Shape 179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Instructional </a:t>
            </a:r>
          </a:p>
        </p:txBody>
      </p:sp>
    </p:spTree>
  </p:cSld>
  <p:clrMapOvr>
    <a:masterClrMapping/>
  </p:clrMapOvr>
  <p:transition spd="med">
    <p:fade/>
  </p:transition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3" name="Shape 18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4" name="Shape 184"/>
          <p:cNvSpPr txBox="1"/>
          <p:nvPr>
            <p:ph idx="1" type="body"/>
          </p:nvPr>
        </p:nvSpPr>
        <p:spPr>
          <a:xfrm>
            <a:off y="1200150" x="457200"/>
            <a:ext cy="3531869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0" marL="101600">
              <a:spcBef>
                <a:spcPts val="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5. Determine whether the code is selected at the highest level of specificity and whether additional codes are required</a:t>
            </a:r>
          </a:p>
        </p:txBody>
      </p:sp>
      <p:sp>
        <p:nvSpPr>
          <p:cNvPr id="185" name="Shape 185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5 Basic Steps in ICD – 9 – Coding</a:t>
            </a:r>
          </a:p>
        </p:txBody>
      </p:sp>
    </p:spTree>
  </p:cSld>
  <p:clrMapOvr>
    <a:masterClrMapping/>
  </p:clrMapOvr>
  <p:transition spd="med">
    <p:fade/>
  </p:transition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9" name="Shape 18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90" name="Shape 190"/>
          <p:cNvSpPr txBox="1"/>
          <p:nvPr>
            <p:ph idx="1" type="body"/>
          </p:nvPr>
        </p:nvSpPr>
        <p:spPr>
          <a:xfrm>
            <a:off y="1200150" x="457200"/>
            <a:ext cy="3531869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-317500" marL="406400">
              <a:spcBef>
                <a:spcPts val="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Use combination code when available (example: nausea and vomiting:</a:t>
            </a:r>
          </a:p>
          <a:p>
            <a:pPr algn="l" rtl="0" lvl="0" marR="0" indent="-317500" marL="406400"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Acute and Chronic if both are noted code both listing acute first</a:t>
            </a:r>
          </a:p>
          <a:p>
            <a:pPr algn="l" rtl="0" lvl="0" marR="0" indent="-317500" marL="406400"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Late Effects = residual effect or condition produced by an acute illness or injury.  Code first, the late effect followed by the initial illness/injury.</a:t>
            </a:r>
          </a:p>
          <a:p>
            <a:pPr algn="l" rtl="0" lvl="1" marR="0" indent="-203200" marL="647700">
              <a:spcBef>
                <a:spcPts val="400"/>
              </a:spcBef>
              <a:buClr>
                <a:schemeClr val="dk2"/>
              </a:buClr>
              <a:buSzPct val="77777"/>
              <a:buFont typeface="Noto Symbol"/>
              <a:buChar char="◼"/>
            </a:pPr>
            <a:r>
              <a:rPr strike="noStrike" u="none" b="0" cap="none" baseline="0" sz="18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Due to old injury</a:t>
            </a:r>
          </a:p>
          <a:p>
            <a:pPr algn="l" rtl="0" lvl="1" marR="0" indent="-203200" marL="647700">
              <a:spcBef>
                <a:spcPts val="400"/>
              </a:spcBef>
              <a:buClr>
                <a:schemeClr val="dk2"/>
              </a:buClr>
              <a:buSzPct val="77777"/>
              <a:buFont typeface="Noto Symbol"/>
              <a:buChar char="◼"/>
            </a:pPr>
            <a:r>
              <a:rPr strike="noStrike" u="none" b="0" cap="none" baseline="0" sz="18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Due to previous illness</a:t>
            </a:r>
          </a:p>
          <a:p>
            <a:pPr algn="l" rtl="0" lvl="0" marR="0" indent="-317500" marL="406400"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Example: mental retardation due to previous poliomyelitis</a:t>
            </a:r>
          </a:p>
          <a:p>
            <a:pPr algn="l" rtl="0" lvl="1" marR="0" indent="-203200" marL="647700">
              <a:spcBef>
                <a:spcPts val="400"/>
              </a:spcBef>
              <a:buClr>
                <a:schemeClr val="dk2"/>
              </a:buClr>
              <a:buSzPct val="77777"/>
              <a:buFont typeface="Noto Symbol"/>
              <a:buChar char="◼"/>
            </a:pPr>
            <a:r>
              <a:rPr strike="noStrike" u="none" b="0" cap="none" baseline="0" sz="18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Disability, intellectual = 319</a:t>
            </a:r>
          </a:p>
          <a:p>
            <a:pPr algn="l" rtl="0" lvl="1" marR="0" indent="-203200" marL="647700">
              <a:spcBef>
                <a:spcPts val="400"/>
              </a:spcBef>
              <a:buClr>
                <a:schemeClr val="dk2"/>
              </a:buClr>
              <a:buSzPct val="77777"/>
              <a:buFont typeface="Noto Symbol"/>
              <a:buChar char="◼"/>
            </a:pPr>
            <a:r>
              <a:rPr strike="noStrike" u="none" b="0" cap="none" baseline="0" sz="18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Poliomyelitis, late effect = 138</a:t>
            </a:r>
          </a:p>
        </p:txBody>
      </p:sp>
      <p:sp>
        <p:nvSpPr>
          <p:cNvPr id="191" name="Shape 191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Additional Coding Tips:</a:t>
            </a:r>
          </a:p>
        </p:txBody>
      </p:sp>
    </p:spTree>
  </p:cSld>
  <p:clrMapOvr>
    <a:masterClrMapping/>
  </p:clrMapOvr>
  <p:transition spd="med">
    <p:fade/>
  </p:transition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5" name="Shape 19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96" name="Shape 196"/>
          <p:cNvSpPr txBox="1"/>
          <p:nvPr>
            <p:ph idx="1" type="body"/>
          </p:nvPr>
        </p:nvSpPr>
        <p:spPr>
          <a:xfrm>
            <a:off y="1200150" x="457200"/>
            <a:ext cy="3531869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0" marL="101600">
              <a:spcBef>
                <a:spcPts val="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0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1. Identify the condition, diagnosis or symptom that is the reason for the visit</a:t>
            </a:r>
          </a:p>
          <a:p>
            <a:pPr algn="l" rtl="0" lvl="0" marR="0" indent="0" marL="101600">
              <a:spcBef>
                <a:spcPts val="40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0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2. Always consult Volume 2, Alphabetic Index, first</a:t>
            </a:r>
          </a:p>
          <a:p>
            <a:pPr algn="l" rtl="0" lvl="0" marR="0" indent="0" marL="101600">
              <a:spcBef>
                <a:spcPts val="40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0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3. Look up the selected code in Volume 1, Tabular Index</a:t>
            </a:r>
          </a:p>
          <a:p>
            <a:pPr algn="l" rtl="0" lvl="1" marR="0" indent="-209550" marL="647700">
              <a:spcBef>
                <a:spcPts val="300"/>
              </a:spcBef>
              <a:buClr>
                <a:schemeClr val="dk2"/>
              </a:buClr>
              <a:buSzPct val="76470"/>
              <a:buFont typeface="Noto Symbol"/>
              <a:buChar char="◼"/>
            </a:pP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3 digit code = category code</a:t>
            </a:r>
          </a:p>
          <a:p>
            <a:pPr algn="l" rtl="0" lvl="1" marR="0" indent="-209550" marL="647700">
              <a:spcBef>
                <a:spcPts val="300"/>
              </a:spcBef>
              <a:buClr>
                <a:schemeClr val="dk2"/>
              </a:buClr>
              <a:buSzPct val="76470"/>
              <a:buFont typeface="Noto Symbol"/>
              <a:buChar char="◼"/>
            </a:pP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4</a:t>
            </a:r>
            <a:r>
              <a:rPr strike="noStrike" u="none" b="0" cap="none" baseline="3000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th</a:t>
            </a: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 digit = subcategory code</a:t>
            </a:r>
          </a:p>
          <a:p>
            <a:pPr algn="l" rtl="0" lvl="1" marR="0" indent="-209550" marL="647700">
              <a:spcBef>
                <a:spcPts val="300"/>
              </a:spcBef>
              <a:buClr>
                <a:schemeClr val="dk2"/>
              </a:buClr>
              <a:buSzPct val="76470"/>
              <a:buFont typeface="Noto Symbol"/>
              <a:buChar char="◼"/>
            </a:pP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5</a:t>
            </a:r>
            <a:r>
              <a:rPr strike="noStrike" u="none" b="0" cap="none" baseline="3000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th</a:t>
            </a: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 digit = subclassification code</a:t>
            </a:r>
          </a:p>
          <a:p>
            <a:pPr algn="l" rtl="0" lvl="0" marR="0" indent="0" marL="101600">
              <a:spcBef>
                <a:spcPts val="40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0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4. Read and be guided by the coding conventions before assigning the code</a:t>
            </a:r>
          </a:p>
          <a:p>
            <a:pPr algn="l" rtl="0" lvl="0" marR="0" indent="0" marL="101600">
              <a:spcBef>
                <a:spcPts val="40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0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5. Determine whether the code is selected at the highest level of specificity and whether additional codes are required.</a:t>
            </a:r>
          </a:p>
        </p:txBody>
      </p:sp>
      <p:sp>
        <p:nvSpPr>
          <p:cNvPr id="197" name="Shape 197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5 Basic Steps in ICD – 9 – Coding</a:t>
            </a:r>
          </a:p>
        </p:txBody>
      </p:sp>
    </p:spTree>
  </p:cSld>
  <p:clrMapOvr>
    <a:masterClrMapping/>
  </p:clrMapOvr>
  <p:transition spd="med">
    <p:fade/>
  </p:transition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01" name="Shape 20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02" name="Shape 202"/>
          <p:cNvSpPr txBox="1"/>
          <p:nvPr>
            <p:ph idx="1" type="body"/>
          </p:nvPr>
        </p:nvSpPr>
        <p:spPr>
          <a:xfrm>
            <a:off y="1200150" x="457200"/>
            <a:ext cy="3531869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-317500" marL="406400">
              <a:spcBef>
                <a:spcPts val="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End of Chapter 4 Notes</a:t>
            </a:r>
          </a:p>
        </p:txBody>
      </p:sp>
      <p:sp>
        <p:nvSpPr>
          <p:cNvPr id="203" name="Shape 203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Success!</a:t>
            </a:r>
          </a:p>
        </p:txBody>
      </p:sp>
    </p:spTree>
  </p:cSld>
  <p:clrMapOvr>
    <a:masterClrMapping/>
  </p:clrMapOvr>
  <p:transition spd="med">
    <p:fade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8" name="Shape 12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9" name="Shape 129"/>
          <p:cNvSpPr txBox="1"/>
          <p:nvPr>
            <p:ph idx="1" type="subTitle"/>
          </p:nvPr>
        </p:nvSpPr>
        <p:spPr>
          <a:xfrm>
            <a:off y="1740251" x="422030"/>
            <a:ext cy="1314450" cx="64007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0" marL="0">
              <a:lnSpc>
                <a:spcPct val="80000"/>
              </a:lnSpc>
              <a:spcBef>
                <a:spcPts val="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0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International Classification of Disease</a:t>
            </a:r>
          </a:p>
          <a:p>
            <a:pPr algn="l" rtl="0" lvl="0" marR="0" indent="0" marL="0">
              <a:lnSpc>
                <a:spcPct val="80000"/>
              </a:lnSpc>
              <a:spcBef>
                <a:spcPts val="40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0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Ninth Revision</a:t>
            </a:r>
          </a:p>
          <a:p>
            <a:pPr algn="l" rtl="0" lvl="0" marR="0" indent="0" marL="0">
              <a:lnSpc>
                <a:spcPct val="80000"/>
              </a:lnSpc>
              <a:spcBef>
                <a:spcPts val="40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0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Clinical Modification</a:t>
            </a:r>
          </a:p>
          <a:p>
            <a:pPr algn="l" rtl="0" lvl="0" marR="0" indent="0" marL="0">
              <a:lnSpc>
                <a:spcPct val="80000"/>
              </a:lnSpc>
              <a:spcBef>
                <a:spcPts val="40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0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(ICD -10 comes out in October 2014)</a:t>
            </a:r>
          </a:p>
        </p:txBody>
      </p:sp>
      <p:sp>
        <p:nvSpPr>
          <p:cNvPr id="130" name="Shape 130"/>
          <p:cNvSpPr txBox="1"/>
          <p:nvPr>
            <p:ph type="ctrTitle"/>
          </p:nvPr>
        </p:nvSpPr>
        <p:spPr>
          <a:xfrm>
            <a:off y="216254" x="422030"/>
            <a:ext cy="1371599" cx="8229599"/>
          </a:xfrm>
          <a:prstGeom prst="rect">
            <a:avLst/>
          </a:prstGeom>
          <a:noFill/>
          <a:ln>
            <a:noFill/>
          </a:ln>
        </p:spPr>
        <p:txBody>
          <a:bodyPr bIns="0" rIns="34275" lIns="34275" tIns="0" anchor="b" anchorCtr="0">
            <a:noAutofit/>
          </a:bodyPr>
          <a:lstStyle/>
          <a:p>
            <a:pPr algn="l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6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ICD – 9 – CM </a:t>
            </a:r>
          </a:p>
        </p:txBody>
      </p:sp>
    </p:spTree>
  </p:cSld>
  <p:clrMapOvr>
    <a:masterClrMapping/>
  </p:clrMapOvr>
  <p:transition spd="med">
    <p:fade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5" name="Shape 13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6" name="Shape 136"/>
          <p:cNvSpPr txBox="1"/>
          <p:nvPr>
            <p:ph idx="1" type="body"/>
          </p:nvPr>
        </p:nvSpPr>
        <p:spPr>
          <a:xfrm>
            <a:off y="1200150" x="0"/>
            <a:ext cy="3531869" cx="91439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-317500" marL="406400">
              <a:spcBef>
                <a:spcPts val="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Based on the official version of the WHOs (World Heath Organization’s) ICD - 9</a:t>
            </a:r>
          </a:p>
          <a:p>
            <a:pPr algn="l" rtl="0" lvl="1" marR="0" indent="-203200" marL="647700">
              <a:spcBef>
                <a:spcPts val="400"/>
              </a:spcBef>
              <a:buClr>
                <a:schemeClr val="dk2"/>
              </a:buClr>
              <a:buSzPct val="77777"/>
              <a:buFont typeface="Noto Symbol"/>
              <a:buChar char="◼"/>
            </a:pPr>
            <a:r>
              <a:rPr strike="noStrike" u="none" b="0" cap="none" baseline="0" sz="18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Updated annually on October 1 by the ICD – 9CM coordination and maintenance committee (comprised of members from both the NCHS, National Center for Health Statistics, and the CMS, Centers for Medicare and Medicaid Services)</a:t>
            </a:r>
          </a:p>
          <a:p>
            <a:pPr algn="l" rtl="0" lvl="2" marR="0" indent="-177800" marL="850900">
              <a:spcBef>
                <a:spcPts val="300"/>
              </a:spcBef>
              <a:buClr>
                <a:schemeClr val="dk2"/>
              </a:buClr>
              <a:buSzPct val="94117"/>
              <a:buFont typeface="Noto Symbol"/>
              <a:buChar char="▫"/>
            </a:pP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Purposes:</a:t>
            </a:r>
          </a:p>
          <a:p>
            <a:pPr algn="l" rtl="0" lvl="3" marR="0" indent="-133350" marL="10160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"/>
            </a:pPr>
            <a:r>
              <a:rPr strike="noStrike" u="none" b="0" cap="none" baseline="0" sz="15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Billing purposes… ICD-9 documents medical necessity</a:t>
            </a:r>
          </a:p>
          <a:p>
            <a:pPr algn="l" rtl="0" lvl="3" marR="0" indent="-133350" marL="10160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"/>
            </a:pPr>
            <a:r>
              <a:rPr strike="noStrike" u="none" b="0" cap="none" baseline="0" sz="15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Statistics; Morbidity and mortality</a:t>
            </a:r>
          </a:p>
          <a:p>
            <a:pPr algn="l" rtl="0" lvl="3" marR="0" indent="-133350" marL="10160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"/>
            </a:pPr>
            <a:r>
              <a:rPr strike="noStrike" u="none" b="0" cap="none" baseline="0" sz="15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Medical care review</a:t>
            </a:r>
          </a:p>
        </p:txBody>
      </p:sp>
      <p:sp>
        <p:nvSpPr>
          <p:cNvPr id="137" name="Shape 137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ICD - 9 - CM</a:t>
            </a:r>
          </a:p>
        </p:txBody>
      </p:sp>
    </p:spTree>
  </p:cSld>
  <p:clrMapOvr>
    <a:masterClrMapping/>
  </p:clrMapOvr>
  <p:transition spd="med">
    <p:fade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1" name="Shape 14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2" name="Shape 142"/>
          <p:cNvSpPr txBox="1"/>
          <p:nvPr>
            <p:ph idx="1" type="body"/>
          </p:nvPr>
        </p:nvSpPr>
        <p:spPr>
          <a:xfrm>
            <a:off y="1200150" x="0"/>
            <a:ext cy="3531869" cx="9144000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-393700" marL="482600">
              <a:spcBef>
                <a:spcPts val="0"/>
              </a:spcBef>
              <a:buClr>
                <a:schemeClr val="dk2"/>
              </a:buClr>
              <a:buSzPct val="66666"/>
              <a:buFont typeface="Noto Symbol"/>
              <a:buAutoNum type="arabicPeriod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Identify the condition, diagnosis or symptom that is the reason for the visit</a:t>
            </a:r>
          </a:p>
          <a:p>
            <a:pPr algn="l" rtl="0" lvl="1" marR="0" indent="-254000" marL="596900">
              <a:spcBef>
                <a:spcPts val="400"/>
              </a:spcBef>
              <a:buClr>
                <a:schemeClr val="dk2"/>
              </a:buClr>
              <a:buSzPct val="77777"/>
              <a:buFont typeface="Noto Symbol"/>
              <a:buChar char="◼"/>
            </a:pPr>
            <a:r>
              <a:rPr strike="noStrike" u="none" b="0" cap="none" baseline="0" sz="18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What is the disease, illness, or symptoms?</a:t>
            </a:r>
          </a:p>
          <a:p>
            <a:pPr algn="l" rtl="0" lvl="1" marR="0" indent="-254000" marL="596900">
              <a:spcBef>
                <a:spcPts val="400"/>
              </a:spcBef>
              <a:buClr>
                <a:schemeClr val="dk2"/>
              </a:buClr>
              <a:buSzPct val="77777"/>
              <a:buFont typeface="Noto Symbol"/>
              <a:buChar char="◼"/>
            </a:pPr>
            <a:r>
              <a:rPr strike="noStrike" u="none" b="0" cap="none" baseline="0" sz="18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Examples:</a:t>
            </a:r>
          </a:p>
          <a:p>
            <a:pPr algn="l" rtl="0" lvl="2" marR="0" indent="-266700" marL="800100">
              <a:spcBef>
                <a:spcPts val="300"/>
              </a:spcBef>
              <a:buClr>
                <a:schemeClr val="dk2"/>
              </a:buClr>
              <a:buSzPct val="94117"/>
              <a:buFont typeface="Noto Symbol"/>
              <a:buChar char="▫"/>
            </a:pP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Acute purulent viral bronchitis</a:t>
            </a:r>
          </a:p>
          <a:p>
            <a:pPr algn="l" rtl="0" lvl="2" marR="0" indent="-266700" marL="800100">
              <a:spcBef>
                <a:spcPts val="300"/>
              </a:spcBef>
              <a:buClr>
                <a:schemeClr val="dk2"/>
              </a:buClr>
              <a:buSzPct val="94117"/>
              <a:buFont typeface="Noto Symbol"/>
              <a:buChar char="▫"/>
            </a:pP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Severe unremitting pain in the right leg</a:t>
            </a:r>
          </a:p>
          <a:p>
            <a:pPr algn="l" rtl="0" lvl="2" marR="0" indent="-266700" marL="800100">
              <a:spcBef>
                <a:spcPts val="300"/>
              </a:spcBef>
              <a:buClr>
                <a:schemeClr val="dk2"/>
              </a:buClr>
              <a:buSzPct val="94117"/>
              <a:buFont typeface="Noto Symbol"/>
              <a:buChar char="▫"/>
            </a:pP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Ruptured ovarian cyst</a:t>
            </a:r>
          </a:p>
          <a:p>
            <a:pPr algn="l" rtl="0" lvl="2" marR="0" indent="-266700" marL="800100">
              <a:spcBef>
                <a:spcPts val="300"/>
              </a:spcBef>
              <a:buClr>
                <a:schemeClr val="dk2"/>
              </a:buClr>
              <a:buSzPct val="94117"/>
              <a:buFont typeface="Noto Symbol"/>
              <a:buChar char="▫"/>
            </a:pP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Decubitus ulcer of the right heel</a:t>
            </a:r>
          </a:p>
          <a:p>
            <a:pPr algn="l" rtl="0" lvl="2" marR="0" indent="-266700" marL="800100">
              <a:spcBef>
                <a:spcPts val="300"/>
              </a:spcBef>
              <a:buClr>
                <a:schemeClr val="dk2"/>
              </a:buClr>
              <a:buSzPct val="94117"/>
              <a:buFont typeface="Noto Symbol"/>
              <a:buChar char="▫"/>
            </a:pP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Congenital absence of ear lobe</a:t>
            </a:r>
          </a:p>
          <a:p>
            <a:pPr algn="l" rtl="0" lvl="2" marR="0" indent="-266700" marL="800100">
              <a:spcBef>
                <a:spcPts val="300"/>
              </a:spcBef>
              <a:buClr>
                <a:schemeClr val="dk2"/>
              </a:buClr>
              <a:buSzPct val="94117"/>
              <a:buFont typeface="Noto Symbol"/>
              <a:buChar char="▫"/>
            </a:pP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Febrile convulsions</a:t>
            </a:r>
          </a:p>
        </p:txBody>
      </p:sp>
      <p:sp>
        <p:nvSpPr>
          <p:cNvPr id="143" name="Shape 143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5 Basic Steps in ICD – 9 Coding</a:t>
            </a:r>
          </a:p>
        </p:txBody>
      </p:sp>
    </p:spTree>
  </p:cSld>
  <p:clrMapOvr>
    <a:masterClrMapping/>
  </p:clrMapOvr>
  <p:transition spd="med">
    <p:fade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7" name="Shape 14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8" name="Shape 148"/>
          <p:cNvSpPr txBox="1"/>
          <p:nvPr>
            <p:ph idx="1" type="body"/>
          </p:nvPr>
        </p:nvSpPr>
        <p:spPr>
          <a:xfrm>
            <a:off y="1063228" x="457200"/>
            <a:ext cy="3668791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-317500" marL="406400">
              <a:lnSpc>
                <a:spcPct val="90000"/>
              </a:lnSpc>
              <a:spcBef>
                <a:spcPts val="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List 1</a:t>
            </a:r>
            <a:r>
              <a:rPr strike="noStrike" u="none" b="0" cap="none" baseline="3000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st</a:t>
            </a: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 the chief reason for the visit</a:t>
            </a:r>
          </a:p>
          <a:p>
            <a:pPr algn="l" rtl="0" lvl="0" marR="0" indent="-317500" marL="406400">
              <a:lnSpc>
                <a:spcPct val="90000"/>
              </a:lnSpc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Additional codes for coexisting conditions that affect patient care, treatment or management at the time of the visit.  Do not code conditions previously treated and no longer existing.</a:t>
            </a:r>
          </a:p>
          <a:p>
            <a:pPr algn="l" rtl="0" lvl="0" marR="0" indent="-317500" marL="406400">
              <a:lnSpc>
                <a:spcPct val="90000"/>
              </a:lnSpc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If no definitive diagnosis code for symptoms</a:t>
            </a:r>
          </a:p>
          <a:p>
            <a:pPr algn="l" rtl="0" lvl="0" marR="0" indent="-317500" marL="406400">
              <a:lnSpc>
                <a:spcPct val="90000"/>
              </a:lnSpc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Do not code a diagnosis documented as “probable, suspected, rule out.” If no definitive diagnosis, code the signs and symptoms.</a:t>
            </a:r>
          </a:p>
          <a:p>
            <a:pPr algn="l" rtl="0" lvl="0" marR="0" indent="-317500" marL="406400">
              <a:lnSpc>
                <a:spcPct val="90000"/>
              </a:lnSpc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If receiving ancillary diagnostic or therapeutic services only during a visit, use the appropriate “V” code (example = chemotherapy = V58.11)</a:t>
            </a:r>
          </a:p>
          <a:p>
            <a:pPr algn="l" rtl="0" lvl="0" marR="0" indent="-317500" marL="406400">
              <a:lnSpc>
                <a:spcPct val="90000"/>
              </a:lnSpc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Surgical procedure, code the reason for surgery</a:t>
            </a:r>
          </a:p>
        </p:txBody>
      </p:sp>
      <p:sp>
        <p:nvSpPr>
          <p:cNvPr id="149" name="Shape 149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General Rules:</a:t>
            </a:r>
          </a:p>
        </p:txBody>
      </p:sp>
    </p:spTree>
  </p:cSld>
  <p:clrMapOvr>
    <a:masterClrMapping/>
  </p:clrMapOvr>
  <p:transition spd="med">
    <p:fade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3" name="Shape 15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54" name="Shape 154"/>
          <p:cNvSpPr txBox="1"/>
          <p:nvPr>
            <p:ph idx="1" type="body"/>
          </p:nvPr>
        </p:nvSpPr>
        <p:spPr>
          <a:xfrm>
            <a:off y="1200150" x="457200"/>
            <a:ext cy="3531869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-393700" marL="482600">
              <a:spcBef>
                <a:spcPts val="0"/>
              </a:spcBef>
              <a:buClr>
                <a:schemeClr val="dk2"/>
              </a:buClr>
              <a:buSzPct val="66666"/>
              <a:buFont typeface="Noto Symbol"/>
              <a:buAutoNum startAt="2" type="arabicPeriod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Always consult Volume 2, Alphabetic Index, first</a:t>
            </a:r>
          </a:p>
          <a:p>
            <a:pPr algn="l" rtl="0" lvl="1" marR="0" indent="-254000" marL="596900">
              <a:spcBef>
                <a:spcPts val="400"/>
              </a:spcBef>
              <a:buClr>
                <a:schemeClr val="dk2"/>
              </a:buClr>
              <a:buSzPct val="77777"/>
              <a:buFont typeface="Noto Symbol"/>
              <a:buChar char="◼"/>
            </a:pPr>
            <a:r>
              <a:rPr strike="noStrike" u="none" b="0" cap="none" baseline="0" sz="18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Locate the main entry term.  The Alphabetic Index is arranged by condition, May be nouns, adjectives and eponyms (condition named after a person)</a:t>
            </a:r>
          </a:p>
        </p:txBody>
      </p:sp>
      <p:sp>
        <p:nvSpPr>
          <p:cNvPr id="155" name="Shape 155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5 Basic Steps in ICD – 9 – Coding	</a:t>
            </a:r>
          </a:p>
        </p:txBody>
      </p:sp>
    </p:spTree>
  </p:cSld>
  <p:clrMapOvr>
    <a:masterClrMapping/>
  </p:clrMapOvr>
  <p:transition spd="med">
    <p:fade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9" name="Shape 15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60" name="Shape 160"/>
          <p:cNvSpPr txBox="1"/>
          <p:nvPr>
            <p:ph idx="1" type="body"/>
          </p:nvPr>
        </p:nvSpPr>
        <p:spPr>
          <a:xfrm>
            <a:off y="1200150" x="457200"/>
            <a:ext cy="3531869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0" marL="101600">
              <a:spcBef>
                <a:spcPts val="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3. Look up the selected code in Volume 1, Tabular Index</a:t>
            </a:r>
          </a:p>
          <a:p>
            <a:pPr algn="l" rtl="0" lvl="0" marR="0" indent="-317500" marL="406400"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	3 digit code = category code</a:t>
            </a:r>
          </a:p>
          <a:p>
            <a:pPr algn="l" rtl="0" lvl="0" marR="0" indent="-317500" marL="406400"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4</a:t>
            </a:r>
            <a:r>
              <a:rPr strike="noStrike" u="none" b="0" cap="none" baseline="3000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th</a:t>
            </a: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 digit = subcategory code</a:t>
            </a:r>
          </a:p>
          <a:p>
            <a:pPr algn="l" rtl="0" lvl="0" marR="0" indent="-317500" marL="406400"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5</a:t>
            </a:r>
            <a:r>
              <a:rPr strike="noStrike" u="none" b="0" cap="none" baseline="3000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th</a:t>
            </a: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 digit = subclassification code</a:t>
            </a:r>
          </a:p>
          <a:p>
            <a:pPr algn="l" rtl="0" lvl="2" marR="0" indent="-177800" marL="850900">
              <a:spcBef>
                <a:spcPts val="300"/>
              </a:spcBef>
              <a:buClr>
                <a:schemeClr val="dk2"/>
              </a:buClr>
              <a:buSzPct val="94117"/>
              <a:buFont typeface="Noto Symbol"/>
              <a:buChar char="▫"/>
            </a:pPr>
            <a:r>
              <a:rPr strike="noStrike" u="none" b="0" cap="none" baseline="0" sz="17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Look for coding instructions; exclusion or directions for use of a different code or additional code</a:t>
            </a:r>
          </a:p>
          <a:p>
            <a:pPr algn="l" rtl="0" lvl="3" marR="0" indent="-133350" marL="10160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"/>
            </a:pPr>
            <a:r>
              <a:rPr strike="noStrike" u="none" b="0" cap="none" baseline="0" sz="15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250 = diabetes</a:t>
            </a:r>
          </a:p>
          <a:p>
            <a:pPr algn="l" rtl="0" lvl="3" marR="0" indent="-133350" marL="10160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"/>
            </a:pPr>
            <a:r>
              <a:rPr strike="noStrike" u="none" b="0" cap="none" baseline="0" sz="15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250.5 = with retinopathy</a:t>
            </a:r>
          </a:p>
          <a:p>
            <a:pPr algn="l" rtl="0" lvl="3" marR="0" indent="-133350" marL="1016000">
              <a:spcBef>
                <a:spcPts val="300"/>
              </a:spcBef>
              <a:buClr>
                <a:schemeClr val="dk2"/>
              </a:buClr>
              <a:buSzPct val="100000"/>
              <a:buFont typeface="Noto Symbol"/>
              <a:buChar char=""/>
            </a:pPr>
            <a:r>
              <a:rPr strike="noStrike" u="none" b="0" cap="none" baseline="0" sz="15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250.53 = Type 1</a:t>
            </a:r>
          </a:p>
        </p:txBody>
      </p:sp>
      <p:sp>
        <p:nvSpPr>
          <p:cNvPr id="161" name="Shape 161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5 Basic Steps in ICD – 9 – Coding</a:t>
            </a:r>
          </a:p>
        </p:txBody>
      </p:sp>
    </p:spTree>
  </p:cSld>
  <p:clrMapOvr>
    <a:masterClrMapping/>
  </p:clrMapOvr>
  <p:transition spd="med">
    <p:fade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5" name="Shape 16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66" name="Shape 166"/>
          <p:cNvSpPr txBox="1"/>
          <p:nvPr>
            <p:ph idx="1" type="body"/>
          </p:nvPr>
        </p:nvSpPr>
        <p:spPr>
          <a:xfrm>
            <a:off y="849572" x="0"/>
            <a:ext cy="4293926" cx="9144000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0" marL="101600">
              <a:lnSpc>
                <a:spcPct val="80000"/>
              </a:lnSpc>
              <a:spcBef>
                <a:spcPts val="0"/>
              </a:spcBef>
              <a:buClr>
                <a:schemeClr val="dk2"/>
              </a:buClr>
              <a:buSzPct val="25000"/>
              <a:buFont typeface="Noto Symbol"/>
              <a:buNone/>
            </a:pPr>
            <a:r>
              <a:rPr strike="noStrike" u="none" b="0" cap="none" baseline="0" sz="18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4. Read and be guided by the coding conventions before assigning the code</a:t>
            </a:r>
          </a:p>
          <a:p>
            <a:pPr algn="l" rtl="0" lvl="0" marR="0" indent="-317500" marL="406400">
              <a:lnSpc>
                <a:spcPct val="80000"/>
              </a:lnSpc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18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	Abbreviations: NEC (Not Elsewhere Classifiable), NOS (Not Otherwise Specified) = Unspecified and would only use if information for choosing a more specific code is lacking.</a:t>
            </a:r>
          </a:p>
          <a:p>
            <a:pPr algn="l" rtl="0" lvl="0" marR="0" indent="-317500" marL="406400">
              <a:lnSpc>
                <a:spcPct val="80000"/>
              </a:lnSpc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0" cap="none" baseline="0" sz="18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Punctuation</a:t>
            </a:r>
          </a:p>
          <a:p>
            <a:pPr algn="l" rtl="0" lvl="1" marR="0" indent="-203200" marL="6477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80000"/>
              <a:buFont typeface="Noto Symbol"/>
              <a:buChar char="◼"/>
            </a:pPr>
            <a:r>
              <a:rPr strike="noStrike" u="none" b="0" cap="none" baseline="0" sz="15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[ ] = synonyms, explanations</a:t>
            </a:r>
          </a:p>
          <a:p>
            <a:pPr algn="l" rtl="0" lvl="2" marR="0" indent="-171450" marL="8509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92857"/>
              <a:buFont typeface="Noto Symbol"/>
              <a:buChar char="▫"/>
            </a:pPr>
            <a:r>
              <a:rPr strike="noStrike" u="none" b="0" cap="none" baseline="0" sz="14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Example: 005.2 Food poisoning due to Colstridium perfringens [C. welchii]</a:t>
            </a:r>
          </a:p>
          <a:p>
            <a:pPr algn="l" rtl="0" lvl="1" marR="0" indent="-203200" marL="6477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80000"/>
              <a:buFont typeface="Noto Symbol"/>
              <a:buChar char="◼"/>
            </a:pPr>
            <a:r>
              <a:rPr strike="noStrike" u="none" b="0" cap="none" baseline="0" sz="15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 ) = supplementary words; non-essential modifiers</a:t>
            </a:r>
          </a:p>
          <a:p>
            <a:pPr algn="l" rtl="0" lvl="2" marR="0" indent="-171450" marL="8509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92857"/>
              <a:buFont typeface="Noto Symbol"/>
              <a:buChar char="▫"/>
            </a:pPr>
            <a:r>
              <a:rPr strike="noStrike" u="none" b="0" cap="none" baseline="0" sz="14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Example: 041.6 Proteus (mirabilis) (morganii)</a:t>
            </a:r>
          </a:p>
          <a:p>
            <a:pPr algn="l" rtl="0" lvl="1" marR="0" indent="-203200" marL="6477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80000"/>
              <a:buFont typeface="Noto Symbol"/>
              <a:buChar char="◼"/>
            </a:pPr>
            <a:r>
              <a:rPr strike="noStrike" u="none" b="0" cap="none" baseline="0" sz="15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[ ] = mandatory multiple code in Volume 2 (alphabetic)</a:t>
            </a:r>
          </a:p>
          <a:p>
            <a:pPr algn="l" rtl="0" lvl="2" marR="0" indent="-171450" marL="8509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92857"/>
              <a:buFont typeface="Noto Symbol"/>
              <a:buChar char="▫"/>
            </a:pPr>
            <a:r>
              <a:rPr strike="noStrike" u="none" b="0" cap="none" baseline="0" sz="14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Example: Abscess lumbar (tuberculous) (see also Tuberculosis) 015.0X [730.88]</a:t>
            </a:r>
          </a:p>
          <a:p>
            <a:pPr algn="l" rtl="0" lvl="2" marR="0" indent="-171450" marL="8509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92857"/>
              <a:buFont typeface="Noto Symbol"/>
              <a:buChar char="▫"/>
            </a:pPr>
            <a:r>
              <a:rPr strike="noStrike" u="none" b="0" cap="none" baseline="0" sz="14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: = used after an incomplete term that needs additional term (Volume 1 – tabular); needs essential modifier</a:t>
            </a:r>
          </a:p>
          <a:p>
            <a:pPr algn="l" rtl="0" lvl="2" marR="0" indent="-171450" marL="8509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92857"/>
              <a:buFont typeface="Noto Symbol"/>
              <a:buChar char="▫"/>
            </a:pPr>
            <a:r>
              <a:rPr strike="noStrike" u="none" b="0" cap="none" baseline="0" sz="14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Example: 040.0 Gas gangrene bacillus infection or gangrene infection by Colstridium:</a:t>
            </a:r>
          </a:p>
          <a:p>
            <a:pPr algn="l" rtl="0" lvl="2" marR="0" indent="-171450" marL="8509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92857"/>
              <a:buFont typeface="Noto Symbol"/>
              <a:buChar char="▫"/>
            </a:pPr>
            <a:r>
              <a:rPr strike="noStrike" u="none" b="0" cap="none" baseline="0" sz="14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histolyticum</a:t>
            </a:r>
          </a:p>
          <a:p>
            <a:pPr algn="l" rtl="0" lvl="2" marR="0" indent="-171450" marL="8509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92857"/>
              <a:buFont typeface="Noto Symbol"/>
              <a:buChar char="▫"/>
            </a:pPr>
            <a:r>
              <a:rPr strike="noStrike" u="none" b="0" cap="none" baseline="0" sz="14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oedematiens</a:t>
            </a:r>
          </a:p>
          <a:p>
            <a:pPr algn="l" rtl="0" lvl="2" marR="0" indent="-171450" marL="8509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92857"/>
              <a:buFont typeface="Noto Symbol"/>
              <a:buChar char="▫"/>
            </a:pPr>
            <a:r>
              <a:rPr strike="noStrike" u="none" b="0" cap="none" baseline="0" sz="14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perfringens</a:t>
            </a:r>
          </a:p>
          <a:p>
            <a:pPr algn="l" rtl="0" lvl="2" marR="0" indent="-171450" marL="8509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92857"/>
              <a:buFont typeface="Noto Symbol"/>
              <a:buChar char="▫"/>
            </a:pPr>
            <a:r>
              <a:rPr strike="noStrike" u="none" b="0" cap="none" baseline="0" sz="14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septicum</a:t>
            </a:r>
          </a:p>
          <a:p>
            <a:pPr algn="l" rtl="0" lvl="2" marR="0" indent="-171450" marL="850900">
              <a:lnSpc>
                <a:spcPct val="80000"/>
              </a:lnSpc>
              <a:spcBef>
                <a:spcPts val="300"/>
              </a:spcBef>
              <a:buClr>
                <a:schemeClr val="dk2"/>
              </a:buClr>
              <a:buSzPct val="92857"/>
              <a:buFont typeface="Noto Symbol"/>
              <a:buChar char="▫"/>
            </a:pPr>
            <a:r>
              <a:rPr strike="noStrike" u="none" b="0" cap="none" baseline="0" sz="14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sordellii</a:t>
            </a:r>
          </a:p>
          <a:p>
            <a:pPr algn="l" rtl="0" lvl="0" marR="0" indent="0" marL="101600">
              <a:lnSpc>
                <a:spcPct val="80000"/>
              </a:lnSpc>
              <a:spcBef>
                <a:spcPts val="400"/>
              </a:spcBef>
              <a:buClr>
                <a:schemeClr val="dk2"/>
              </a:buClr>
              <a:buFont typeface="Noto Symbol"/>
              <a:buNone/>
            </a:pPr>
            <a:r>
              <a:t/>
            </a:r>
            <a:endParaRPr strike="noStrike" u="none" b="0" cap="none" baseline="0" sz="1800" i="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algn="l" rtl="0" lvl="0" marR="0" indent="0" marL="101600">
              <a:lnSpc>
                <a:spcPct val="80000"/>
              </a:lnSpc>
              <a:spcBef>
                <a:spcPts val="400"/>
              </a:spcBef>
              <a:buClr>
                <a:schemeClr val="dk2"/>
              </a:buClr>
              <a:buFont typeface="Noto Symbol"/>
              <a:buNone/>
            </a:pPr>
            <a:r>
              <a:t/>
            </a:r>
            <a:endParaRPr strike="noStrike" u="none" b="0" cap="none" baseline="0" sz="1800" i="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67" name="Shape 167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5 Basic Steps in ICD – 9 – Coding</a:t>
            </a:r>
          </a:p>
        </p:txBody>
      </p:sp>
    </p:spTree>
  </p:cSld>
  <p:clrMapOvr>
    <a:masterClrMapping/>
  </p:clrMapOvr>
  <p:transition spd="med">
    <p:fade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1" name="Shape 17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2" name="Shape 172"/>
          <p:cNvSpPr txBox="1"/>
          <p:nvPr>
            <p:ph idx="1" type="body"/>
          </p:nvPr>
        </p:nvSpPr>
        <p:spPr>
          <a:xfrm>
            <a:off y="1200150" x="457200"/>
            <a:ext cy="3531869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t" anchorCtr="0">
            <a:noAutofit/>
          </a:bodyPr>
          <a:lstStyle/>
          <a:p>
            <a:pPr algn="l" rtl="0" lvl="0" marR="0" indent="-317500" marL="406400">
              <a:spcBef>
                <a:spcPts val="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1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Boldface </a:t>
            </a: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= All codes and titles in Volume 1 (tabular)</a:t>
            </a:r>
          </a:p>
          <a:p>
            <a:pPr algn="l" rtl="0" lvl="0" marR="0" indent="-317500" marL="406400">
              <a:spcBef>
                <a:spcPts val="400"/>
              </a:spcBef>
              <a:buClr>
                <a:schemeClr val="dk2"/>
              </a:buClr>
              <a:buSzPct val="66666"/>
              <a:buFont typeface="Noto Symbol"/>
              <a:buChar char="⬜"/>
            </a:pPr>
            <a:r>
              <a:rPr strike="noStrike" u="none" b="1" cap="none" baseline="0" sz="2100" lang="en" i="1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Italicized </a:t>
            </a:r>
            <a:r>
              <a:rPr strike="noStrike" u="none" b="1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= </a:t>
            </a:r>
            <a:r>
              <a:rPr strike="noStrike" u="none" b="0" cap="none" baseline="0" sz="2100" lang="en" i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All exclusion notes</a:t>
            </a:r>
          </a:p>
        </p:txBody>
      </p:sp>
      <p:sp>
        <p:nvSpPr>
          <p:cNvPr id="173" name="Shape 173"/>
          <p:cNvSpPr txBox="1"/>
          <p:nvPr>
            <p:ph type="title"/>
          </p:nvPr>
        </p:nvSpPr>
        <p:spPr>
          <a:xfrm>
            <a:off y="205978" x="457200"/>
            <a:ext cy="857250" cx="8229599"/>
          </a:xfrm>
          <a:prstGeom prst="rect">
            <a:avLst/>
          </a:prstGeom>
          <a:noFill/>
          <a:ln>
            <a:noFill/>
          </a:ln>
        </p:spPr>
        <p:txBody>
          <a:bodyPr bIns="34275" rIns="68575" lIns="68575" tIns="34275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Clr>
                <a:schemeClr val="accent2"/>
              </a:buClr>
              <a:buSzPct val="25000"/>
              <a:buFont typeface="Calibri"/>
              <a:buNone/>
            </a:pPr>
            <a:r>
              <a:rPr strike="noStrike" u="none" b="1" cap="none" baseline="0" sz="3100" lang="en" i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Type:</a:t>
            </a:r>
          </a:p>
        </p:txBody>
      </p:sp>
    </p:spTree>
  </p:cSld>
  <p:clrMapOvr>
    <a:masterClrMapping/>
  </p:clrMapOvr>
  <p:transition spd="med">
    <p:fade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

<file path=ppt/theme/theme3.xml><?xml version="1.0" encoding="utf-8"?>
<a:theme xmlns:a="http://schemas.openxmlformats.org/drawingml/2006/main" xmlns:r="http://schemas.openxmlformats.org/officeDocument/2006/relationships" name="Medical design template">
  <a:themeElements>
    <a:clrScheme name="Blue Red">
      <a:dk1>
        <a:srgbClr val="000000"/>
      </a:dk1>
      <a:lt1>
        <a:srgbClr val="FFFFFF"/>
      </a:lt1>
      <a:dk2>
        <a:srgbClr val="242852"/>
      </a:dk2>
      <a:lt2>
        <a:srgbClr val="ACCBF9"/>
      </a:lt2>
      <a:accent1>
        <a:srgbClr val="4A66AC"/>
      </a:accent1>
      <a:accent2>
        <a:srgbClr val="629DD1"/>
      </a:accent2>
      <a:accent3>
        <a:srgbClr val="297FD5"/>
      </a:accent3>
      <a:accent4>
        <a:srgbClr val="7F8FA9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 name="simple-ligh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