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handoutMasterIdLst>
    <p:handoutMasterId r:id="rId16"/>
  </p:handoutMasterIdLst>
  <p:sldIdLst>
    <p:sldId id="256" r:id="rId5"/>
    <p:sldId id="269" r:id="rId6"/>
    <p:sldId id="270" r:id="rId7"/>
    <p:sldId id="273" r:id="rId8"/>
    <p:sldId id="257" r:id="rId9"/>
    <p:sldId id="271" r:id="rId10"/>
    <p:sldId id="272" r:id="rId11"/>
    <p:sldId id="274" r:id="rId12"/>
    <p:sldId id="275" r:id="rId13"/>
    <p:sldId id="276"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CBF1"/>
    <a:srgbClr val="926D93"/>
    <a:srgbClr val="A47C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showGuides="1">
      <p:cViewPr varScale="1">
        <p:scale>
          <a:sx n="115" d="100"/>
          <a:sy n="115" d="100"/>
        </p:scale>
        <p:origin x="432" y="108"/>
      </p:cViewPr>
      <p:guideLst>
        <p:guide orient="horz" pos="2160"/>
        <p:guide pos="3840"/>
      </p:guideLst>
    </p:cSldViewPr>
  </p:slideViewPr>
  <p:notesTextViewPr>
    <p:cViewPr>
      <p:scale>
        <a:sx n="1" d="1"/>
        <a:sy n="1" d="1"/>
      </p:scale>
      <p:origin x="0" y="0"/>
    </p:cViewPr>
  </p:notesTextViewPr>
  <p:notesViewPr>
    <p:cSldViewPr snapToGrid="0" showGuides="1">
      <p:cViewPr varScale="1">
        <p:scale>
          <a:sx n="58" d="100"/>
          <a:sy n="58" d="100"/>
        </p:scale>
        <p:origin x="1974"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CEAAF3-9831-450B-8D59-2C09DB96C8FC}" type="datetimeFigureOut">
              <a:rPr lang="en-US"/>
              <a:t>7/16/2019</a:t>
            </a:fld>
            <a:endParaRPr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6834459-7356-44BF-850D-8B30C4FB3B6B}" type="slidenum">
              <a:rPr/>
              <a:t>‹#›</a:t>
            </a:fld>
            <a:endParaRPr dirty="0"/>
          </a:p>
        </p:txBody>
      </p:sp>
    </p:spTree>
    <p:extLst>
      <p:ext uri="{BB962C8B-B14F-4D97-AF65-F5344CB8AC3E}">
        <p14:creationId xmlns:p14="http://schemas.microsoft.com/office/powerpoint/2010/main" val="24690165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50CD79-FC16-4410-AB61-17F26E6D3BC8}" type="datetimeFigureOut">
              <a:rPr lang="en-US"/>
              <a:t>7/16/2019</a:t>
            </a:fld>
            <a:endParaRPr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3C37BE-C303-496D-B5CD-85F2937540FC}" type="slidenum">
              <a:rPr/>
              <a:t>‹#›</a:t>
            </a:fld>
            <a:endParaRPr dirty="0"/>
          </a:p>
        </p:txBody>
      </p:sp>
    </p:spTree>
    <p:extLst>
      <p:ext uri="{BB962C8B-B14F-4D97-AF65-F5344CB8AC3E}">
        <p14:creationId xmlns:p14="http://schemas.microsoft.com/office/powerpoint/2010/main" val="3350842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dirty="0">
                <a:latin typeface="Arial" pitchFamily="34" charset="0"/>
                <a:cs typeface="Arial" pitchFamily="34" charset="0"/>
              </a:rPr>
              <a:t>NOTE:</a:t>
            </a:r>
          </a:p>
          <a:p>
            <a:r>
              <a:rPr lang="en-US" i="1" dirty="0">
                <a:latin typeface="Arial" pitchFamily="34" charset="0"/>
                <a:cs typeface="Arial" pitchFamily="34" charset="0"/>
              </a:rPr>
              <a:t>To change the  image on this slide, select the picture and delete it. Then click the Pictures icon in the placeholder to insert your own image.</a:t>
            </a:r>
          </a:p>
        </p:txBody>
      </p:sp>
      <p:sp>
        <p:nvSpPr>
          <p:cNvPr id="4" name="Slide Number Placeholder 3"/>
          <p:cNvSpPr>
            <a:spLocks noGrp="1"/>
          </p:cNvSpPr>
          <p:nvPr>
            <p:ph type="sldNum" sz="quarter" idx="10"/>
          </p:nvPr>
        </p:nvSpPr>
        <p:spPr/>
        <p:txBody>
          <a:bodyPr/>
          <a:lstStyle/>
          <a:p>
            <a:fld id="{0A3C37BE-C303-496D-B5CD-85F2937540FC}" type="slidenum">
              <a:rPr lang="en-US" smtClean="0"/>
              <a:t>1</a:t>
            </a:fld>
            <a:endParaRPr lang="en-US" dirty="0"/>
          </a:p>
        </p:txBody>
      </p:sp>
    </p:spTree>
    <p:extLst>
      <p:ext uri="{BB962C8B-B14F-4D97-AF65-F5344CB8AC3E}">
        <p14:creationId xmlns:p14="http://schemas.microsoft.com/office/powerpoint/2010/main" val="2406150269"/>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Rectangle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pic>
        <p:nvPicPr>
          <p:cNvPr id="11" name="Picture 10"/>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4445" y="0"/>
            <a:ext cx="1747524" cy="2292094"/>
          </a:xfrm>
          <a:prstGeom prst="rect">
            <a:avLst/>
          </a:prstGeom>
        </p:spPr>
      </p:pic>
      <p:sp>
        <p:nvSpPr>
          <p:cNvPr id="2" name="Title 1"/>
          <p:cNvSpPr>
            <a:spLocks noGrp="1"/>
          </p:cNvSpPr>
          <p:nvPr>
            <p:ph type="ctrTitle"/>
          </p:nvPr>
        </p:nvSpPr>
        <p:spPr>
          <a:xfrm>
            <a:off x="1104900" y="2292094"/>
            <a:ext cx="10096500" cy="2219691"/>
          </a:xfrm>
        </p:spPr>
        <p:txBody>
          <a:bodyPr anchor="ctr">
            <a:normAutofit/>
          </a:bodyPr>
          <a:lstStyle>
            <a:lvl1pPr algn="l">
              <a:defRPr sz="4400" cap="all" baseline="0"/>
            </a:lvl1pPr>
          </a:lstStyle>
          <a:p>
            <a:r>
              <a:rPr lang="en-US"/>
              <a:t>Click to edit Master title style</a:t>
            </a:r>
            <a:endParaRPr/>
          </a:p>
        </p:txBody>
      </p:sp>
      <p:sp>
        <p:nvSpPr>
          <p:cNvPr id="3" name="Subtitle 2"/>
          <p:cNvSpPr>
            <a:spLocks noGrp="1"/>
          </p:cNvSpPr>
          <p:nvPr>
            <p:ph type="subTitle" idx="1"/>
          </p:nvPr>
        </p:nvSpPr>
        <p:spPr>
          <a:xfrm>
            <a:off x="1104898" y="4511784"/>
            <a:ext cx="10096501"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a:p>
        </p:txBody>
      </p:sp>
      <p:sp>
        <p:nvSpPr>
          <p:cNvPr id="7" name="Rectangle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4" name="Date Placeholder 3"/>
          <p:cNvSpPr>
            <a:spLocks noGrp="1"/>
          </p:cNvSpPr>
          <p:nvPr>
            <p:ph type="dt" sz="half" idx="10"/>
          </p:nvPr>
        </p:nvSpPr>
        <p:spPr/>
        <p:txBody>
          <a:bodyPr/>
          <a:lstStyle>
            <a:lvl1pPr>
              <a:defRPr baseline="0">
                <a:solidFill>
                  <a:schemeClr val="tx1">
                    <a:lumMod val="20000"/>
                    <a:lumOff val="80000"/>
                  </a:schemeClr>
                </a:solidFill>
              </a:defRPr>
            </a:lvl1pPr>
          </a:lstStyle>
          <a:p>
            <a:fld id="{402B9795-92DC-40DC-A1CA-9A4B349D7824}" type="datetimeFigureOut">
              <a:rPr lang="en-US" smtClean="0"/>
              <a:pPr/>
              <a:t>7/16/2019</a:t>
            </a:fld>
            <a:endParaRPr lang="en-US" dirty="0"/>
          </a:p>
        </p:txBody>
      </p:sp>
      <p:sp>
        <p:nvSpPr>
          <p:cNvPr id="5" name="Footer Placeholder 4"/>
          <p:cNvSpPr>
            <a:spLocks noGrp="1"/>
          </p:cNvSpPr>
          <p:nvPr>
            <p:ph type="ftr" sz="quarter" idx="11"/>
          </p:nvPr>
        </p:nvSpPr>
        <p:spPr/>
        <p:txBody>
          <a:bodyPr/>
          <a:lstStyle>
            <a:lvl1pPr>
              <a:defRPr baseline="0">
                <a:solidFill>
                  <a:schemeClr val="tx1">
                    <a:lumMod val="20000"/>
                    <a:lumOff val="80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baseline="0">
                <a:solidFill>
                  <a:schemeClr val="tx1">
                    <a:lumMod val="20000"/>
                    <a:lumOff val="80000"/>
                  </a:schemeClr>
                </a:solidFill>
              </a:defRPr>
            </a:lvl1pPr>
          </a:lstStyle>
          <a:p>
            <a:fld id="{0FF54DE5-C571-48E8-A5BC-B369434E2F44}" type="slidenum">
              <a:rPr lang="en-US" smtClean="0"/>
              <a:pPr/>
              <a:t>‹#›</a:t>
            </a:fld>
            <a:endParaRPr lang="en-US" dirty="0"/>
          </a:p>
        </p:txBody>
      </p:sp>
    </p:spTree>
    <p:extLst>
      <p:ext uri="{BB962C8B-B14F-4D97-AF65-F5344CB8AC3E}">
        <p14:creationId xmlns:p14="http://schemas.microsoft.com/office/powerpoint/2010/main" val="1659756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defRPr sz="3200"/>
            </a:lvl1pPr>
          </a:lstStyle>
          <a:p>
            <a:r>
              <a:rPr lang="en-US"/>
              <a:t>Click to edit Master title style</a:t>
            </a:r>
            <a:endParaRPr/>
          </a:p>
        </p:txBody>
      </p:sp>
      <p:sp>
        <p:nvSpPr>
          <p:cNvPr id="4" name="Text Placeholder 3"/>
          <p:cNvSpPr>
            <a:spLocks noGrp="1"/>
          </p:cNvSpPr>
          <p:nvPr>
            <p:ph type="body" sz="half" idx="2"/>
          </p:nvPr>
        </p:nvSpPr>
        <p:spPr>
          <a:xfrm>
            <a:off x="1104900" y="1600200"/>
            <a:ext cx="3396996" cy="4572000"/>
          </a:xfrm>
        </p:spPr>
        <p:txBody>
          <a:bodyPr>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3" name="Picture Placeholder 2" descr="An empty placeholder to add an image. Click on the placeholder and select the image that you wish to add."/>
          <p:cNvSpPr>
            <a:spLocks noGrp="1"/>
          </p:cNvSpPr>
          <p:nvPr>
            <p:ph type="pic" idx="1"/>
          </p:nvPr>
        </p:nvSpPr>
        <p:spPr>
          <a:xfrm>
            <a:off x="4654671" y="1600199"/>
            <a:ext cx="6430912" cy="4572001"/>
          </a:xfrm>
        </p:spPr>
        <p:txBody>
          <a:bodyPr tIns="118872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dirty="0"/>
          </a:p>
        </p:txBody>
      </p:sp>
      <p:sp>
        <p:nvSpPr>
          <p:cNvPr id="5" name="Date Placeholder 4"/>
          <p:cNvSpPr>
            <a:spLocks noGrp="1"/>
          </p:cNvSpPr>
          <p:nvPr>
            <p:ph type="dt" sz="half" idx="10"/>
          </p:nvPr>
        </p:nvSpPr>
        <p:spPr/>
        <p:txBody>
          <a:bodyPr/>
          <a:lstStyle/>
          <a:p>
            <a:fld id="{402B9795-92DC-40DC-A1CA-9A4B349D7824}" type="datetimeFigureOut">
              <a:rPr lang="en-US"/>
              <a:t>7/16/2019</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0FF54DE5-C571-48E8-A5BC-B369434E2F44}" type="slidenum">
              <a:rPr/>
              <a:t>‹#›</a:t>
            </a:fld>
            <a:endParaRPr dirty="0"/>
          </a:p>
        </p:txBody>
      </p:sp>
    </p:spTree>
    <p:extLst>
      <p:ext uri="{BB962C8B-B14F-4D97-AF65-F5344CB8AC3E}">
        <p14:creationId xmlns:p14="http://schemas.microsoft.com/office/powerpoint/2010/main" val="769637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402B9795-92DC-40DC-A1CA-9A4B349D7824}" type="datetimeFigureOut">
              <a:rPr lang="en-US"/>
              <a:t>7/16/2019</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0FF54DE5-C571-48E8-A5BC-B369434E2F44}" type="slidenum">
              <a:rPr/>
              <a:t>‹#›</a:t>
            </a:fld>
            <a:endParaRPr dirty="0"/>
          </a:p>
        </p:txBody>
      </p:sp>
    </p:spTree>
    <p:extLst>
      <p:ext uri="{BB962C8B-B14F-4D97-AF65-F5344CB8AC3E}">
        <p14:creationId xmlns:p14="http://schemas.microsoft.com/office/powerpoint/2010/main" val="2012076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65125"/>
            <a:ext cx="1714500" cy="5811838"/>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104900" y="365125"/>
            <a:ext cx="8098896"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402B9795-92DC-40DC-A1CA-9A4B349D7824}" type="datetimeFigureOut">
              <a:rPr lang="en-US"/>
              <a:t>7/16/2019</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0FF54DE5-C571-48E8-A5BC-B369434E2F44}" type="slidenum">
              <a:rPr/>
              <a:t>‹#›</a:t>
            </a:fld>
            <a:endParaRPr dirty="0"/>
          </a:p>
        </p:txBody>
      </p:sp>
      <p:grpSp>
        <p:nvGrpSpPr>
          <p:cNvPr id="7" name="Group 6"/>
          <p:cNvGrpSpPr/>
          <p:nvPr/>
        </p:nvGrpSpPr>
        <p:grpSpPr>
          <a:xfrm rot="5400000">
            <a:off x="6514047" y="3228843"/>
            <a:ext cx="5632704" cy="84403"/>
            <a:chOff x="1073150" y="1219201"/>
            <a:chExt cx="10058400" cy="63125"/>
          </a:xfrm>
        </p:grpSpPr>
        <p:cxnSp>
          <p:nvCxnSpPr>
            <p:cNvPr id="8" name="Straight Connector 7"/>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45927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402B9795-92DC-40DC-A1CA-9A4B349D7824}" type="datetimeFigureOut">
              <a:rPr lang="en-US"/>
              <a:t>7/16/2019</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0FF54DE5-C571-48E8-A5BC-B369434E2F44}" type="slidenum">
              <a:rPr/>
              <a:t>‹#›</a:t>
            </a:fld>
            <a:endParaRPr dirty="0"/>
          </a:p>
        </p:txBody>
      </p:sp>
    </p:spTree>
    <p:extLst>
      <p:ext uri="{BB962C8B-B14F-4D97-AF65-F5344CB8AC3E}">
        <p14:creationId xmlns:p14="http://schemas.microsoft.com/office/powerpoint/2010/main" val="3786876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1104900" y="2292094"/>
            <a:ext cx="5734050" cy="2219691"/>
          </a:xfrm>
        </p:spPr>
        <p:txBody>
          <a:bodyPr anchor="ctr">
            <a:normAutofit/>
          </a:bodyPr>
          <a:lstStyle>
            <a:lvl1pPr algn="l">
              <a:defRPr sz="4400" cap="all" baseline="0"/>
            </a:lvl1pPr>
          </a:lstStyle>
          <a:p>
            <a:r>
              <a:rPr lang="en-US"/>
              <a:t>Click to edit Master title style</a:t>
            </a:r>
            <a:endParaRPr/>
          </a:p>
        </p:txBody>
      </p:sp>
      <p:sp>
        <p:nvSpPr>
          <p:cNvPr id="3" name="Subtitle 2"/>
          <p:cNvSpPr>
            <a:spLocks noGrp="1"/>
          </p:cNvSpPr>
          <p:nvPr>
            <p:ph type="subTitle" idx="1"/>
          </p:nvPr>
        </p:nvSpPr>
        <p:spPr>
          <a:xfrm>
            <a:off x="1104900" y="4511784"/>
            <a:ext cx="5734050"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a:p>
        </p:txBody>
      </p:sp>
      <p:sp>
        <p:nvSpPr>
          <p:cNvPr id="11" name="Picture Placeholder 10" descr="An empty placeholder to add an image. Click on the placeholder and select the image that you wish to add."/>
          <p:cNvSpPr>
            <a:spLocks noGrp="1"/>
          </p:cNvSpPr>
          <p:nvPr>
            <p:ph type="pic" sz="quarter" idx="13"/>
          </p:nvPr>
        </p:nvSpPr>
        <p:spPr>
          <a:xfrm>
            <a:off x="6981063" y="1310656"/>
            <a:ext cx="5210937" cy="4208604"/>
          </a:xfrm>
          <a:solidFill>
            <a:schemeClr val="tx1">
              <a:lumMod val="20000"/>
              <a:lumOff val="80000"/>
            </a:schemeClr>
          </a:solidFill>
        </p:spPr>
        <p:txBody>
          <a:bodyPr tIns="1005840"/>
          <a:lstStyle>
            <a:lvl1pPr marL="0" indent="0" algn="ctr">
              <a:buNone/>
              <a:defRPr/>
            </a:lvl1pPr>
          </a:lstStyle>
          <a:p>
            <a:r>
              <a:rPr lang="en-US" dirty="0"/>
              <a:t>Click icon to add picture</a:t>
            </a:r>
            <a:endParaRPr dirty="0"/>
          </a:p>
        </p:txBody>
      </p:sp>
      <p:sp>
        <p:nvSpPr>
          <p:cNvPr id="8" name="Rectangle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14" name="Group 13"/>
          <p:cNvGrpSpPr/>
          <p:nvPr/>
        </p:nvGrpSpPr>
        <p:grpSpPr>
          <a:xfrm>
            <a:off x="0" y="1143000"/>
            <a:ext cx="12192000" cy="63125"/>
            <a:chOff x="507492" y="1501519"/>
            <a:chExt cx="8129016" cy="63125"/>
          </a:xfrm>
        </p:grpSpPr>
        <p:cxnSp>
          <p:nvCxnSpPr>
            <p:cNvPr id="15" name="Straight Connector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pic>
        <p:nvPicPr>
          <p:cNvPr id="10" name="Picture 9"/>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5880" y="0"/>
            <a:ext cx="1747524" cy="2292094"/>
          </a:xfrm>
          <a:prstGeom prst="rect">
            <a:avLst/>
          </a:prstGeom>
        </p:spPr>
      </p:pic>
      <p:grpSp>
        <p:nvGrpSpPr>
          <p:cNvPr id="13" name="Group 12"/>
          <p:cNvGrpSpPr/>
          <p:nvPr/>
        </p:nvGrpSpPr>
        <p:grpSpPr>
          <a:xfrm rot="10800000">
            <a:off x="0" y="5645510"/>
            <a:ext cx="12192000" cy="63125"/>
            <a:chOff x="507492" y="1501519"/>
            <a:chExt cx="8129016" cy="63125"/>
          </a:xfrm>
        </p:grpSpPr>
        <p:cxnSp>
          <p:nvCxnSpPr>
            <p:cNvPr id="17" name="Straight Connector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Rectangle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Tree>
    <p:extLst>
      <p:ext uri="{BB962C8B-B14F-4D97-AF65-F5344CB8AC3E}">
        <p14:creationId xmlns:p14="http://schemas.microsoft.com/office/powerpoint/2010/main" val="2673943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2514600"/>
            <a:ext cx="12192000" cy="3194035"/>
            <a:chOff x="647402" y="2514600"/>
            <a:chExt cx="10838688" cy="3194035"/>
          </a:xfrm>
        </p:grpSpPr>
        <p:grpSp>
          <p:nvGrpSpPr>
            <p:cNvPr id="9" name="Group 8"/>
            <p:cNvGrpSpPr/>
            <p:nvPr/>
          </p:nvGrpSpPr>
          <p:grpSpPr>
            <a:xfrm>
              <a:off x="647402" y="2514600"/>
              <a:ext cx="10838688" cy="63125"/>
              <a:chOff x="507492" y="1501519"/>
              <a:chExt cx="8129016" cy="63125"/>
            </a:xfrm>
          </p:grpSpPr>
          <p:cxnSp>
            <p:nvCxnSpPr>
              <p:cNvPr id="14" name="Straight Connector 13"/>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0" name="Rectangle 9"/>
            <p:cNvSpPr/>
            <p:nvPr/>
          </p:nvSpPr>
          <p:spPr>
            <a:xfrm>
              <a:off x="647402" y="2640850"/>
              <a:ext cx="10838688" cy="29415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11" name="Group 10"/>
            <p:cNvGrpSpPr/>
            <p:nvPr/>
          </p:nvGrpSpPr>
          <p:grpSpPr>
            <a:xfrm rot="10800000">
              <a:off x="647402" y="5645510"/>
              <a:ext cx="10838688" cy="63125"/>
              <a:chOff x="507492" y="1501519"/>
              <a:chExt cx="8129016" cy="63125"/>
            </a:xfrm>
          </p:grpSpPr>
          <p:cxnSp>
            <p:nvCxnSpPr>
              <p:cNvPr id="12" name="Straight Connector 11"/>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pic>
        <p:nvPicPr>
          <p:cNvPr id="7" name="Picture 6"/>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325880" y="0"/>
            <a:ext cx="1783188" cy="2971806"/>
          </a:xfrm>
          <a:prstGeom prst="rect">
            <a:avLst/>
          </a:prstGeom>
        </p:spPr>
      </p:pic>
      <p:sp>
        <p:nvSpPr>
          <p:cNvPr id="2" name="Title 1"/>
          <p:cNvSpPr>
            <a:spLocks noGrp="1"/>
          </p:cNvSpPr>
          <p:nvPr>
            <p:ph type="title"/>
          </p:nvPr>
        </p:nvSpPr>
        <p:spPr>
          <a:xfrm>
            <a:off x="1104899" y="2971806"/>
            <a:ext cx="10071099" cy="1684150"/>
          </a:xfrm>
        </p:spPr>
        <p:txBody>
          <a:bodyPr anchor="ctr">
            <a:normAutofit/>
          </a:bodyPr>
          <a:lstStyle>
            <a:lvl1pPr>
              <a:defRPr sz="4400" cap="all"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1104899" y="4655956"/>
            <a:ext cx="10071099" cy="509750"/>
          </a:xfrm>
        </p:spPr>
        <p:txBody>
          <a:bodyPr>
            <a:normAutofit/>
          </a:bodyPr>
          <a:lstStyle>
            <a:lvl1pPr marL="0" indent="0">
              <a:spcBef>
                <a:spcPts val="0"/>
              </a:spcBef>
              <a:buNone/>
              <a:defRPr sz="1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02B9795-92DC-40DC-A1CA-9A4B349D7824}" type="datetimeFigureOut">
              <a:rPr lang="en-US"/>
              <a:t>7/16/2019</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0FF54DE5-C571-48E8-A5BC-B369434E2F44}" type="slidenum">
              <a:rPr/>
              <a:t>‹#›</a:t>
            </a:fld>
            <a:endParaRPr dirty="0"/>
          </a:p>
        </p:txBody>
      </p:sp>
    </p:spTree>
    <p:extLst>
      <p:ext uri="{BB962C8B-B14F-4D97-AF65-F5344CB8AC3E}">
        <p14:creationId xmlns:p14="http://schemas.microsoft.com/office/powerpoint/2010/main" val="3602678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104900" y="1600200"/>
            <a:ext cx="4914900" cy="4571999"/>
          </a:xfrm>
        </p:spPr>
        <p:txBody>
          <a:bodyPr/>
          <a:lstStyle>
            <a:lvl5pPr>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172200" y="1600200"/>
            <a:ext cx="4914900" cy="4571999"/>
          </a:xfrm>
        </p:spPr>
        <p:txBody>
          <a:bodyPr/>
          <a:lstStyle>
            <a:lvl5pPr>
              <a:defRPr/>
            </a:lvl5pPr>
            <a:lvl6pPr>
              <a:defRPr/>
            </a:lvl6pPr>
            <a:lvl7pPr>
              <a:defRPr/>
            </a:lvl7pPr>
            <a:lvl8pPr>
              <a:defRPr/>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402B9795-92DC-40DC-A1CA-9A4B349D7824}" type="datetimeFigureOut">
              <a:rPr lang="en-US"/>
              <a:t>7/16/2019</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0FF54DE5-C571-48E8-A5BC-B369434E2F44}" type="slidenum">
              <a:rPr/>
              <a:t>‹#›</a:t>
            </a:fld>
            <a:endParaRPr dirty="0"/>
          </a:p>
        </p:txBody>
      </p:sp>
    </p:spTree>
    <p:extLst>
      <p:ext uri="{BB962C8B-B14F-4D97-AF65-F5344CB8AC3E}">
        <p14:creationId xmlns:p14="http://schemas.microsoft.com/office/powerpoint/2010/main" val="3527791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Text Placeholder 2"/>
          <p:cNvSpPr>
            <a:spLocks noGrp="1"/>
          </p:cNvSpPr>
          <p:nvPr>
            <p:ph type="body" idx="1"/>
          </p:nvPr>
        </p:nvSpPr>
        <p:spPr>
          <a:xfrm>
            <a:off x="1104900" y="1600200"/>
            <a:ext cx="4919472"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4900" y="2424112"/>
            <a:ext cx="4919472" cy="37480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166110" y="1600200"/>
            <a:ext cx="4919472"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66110" y="2424112"/>
            <a:ext cx="4919472" cy="37480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402B9795-92DC-40DC-A1CA-9A4B349D7824}" type="datetimeFigureOut">
              <a:rPr lang="en-US"/>
              <a:t>7/16/2019</a:t>
            </a:fld>
            <a:endParaRPr dirty="0"/>
          </a:p>
        </p:txBody>
      </p:sp>
      <p:sp>
        <p:nvSpPr>
          <p:cNvPr id="8" name="Footer Placeholder 7"/>
          <p:cNvSpPr>
            <a:spLocks noGrp="1"/>
          </p:cNvSpPr>
          <p:nvPr>
            <p:ph type="ftr" sz="quarter" idx="11"/>
          </p:nvPr>
        </p:nvSpPr>
        <p:spPr/>
        <p:txBody>
          <a:bodyPr/>
          <a:lstStyle/>
          <a:p>
            <a:endParaRPr dirty="0"/>
          </a:p>
        </p:txBody>
      </p:sp>
      <p:sp>
        <p:nvSpPr>
          <p:cNvPr id="9" name="Slide Number Placeholder 8"/>
          <p:cNvSpPr>
            <a:spLocks noGrp="1"/>
          </p:cNvSpPr>
          <p:nvPr>
            <p:ph type="sldNum" sz="quarter" idx="12"/>
          </p:nvPr>
        </p:nvSpPr>
        <p:spPr/>
        <p:txBody>
          <a:bodyPr/>
          <a:lstStyle/>
          <a:p>
            <a:fld id="{0FF54DE5-C571-48E8-A5BC-B369434E2F44}" type="slidenum">
              <a:rPr/>
              <a:t>‹#›</a:t>
            </a:fld>
            <a:endParaRPr dirty="0"/>
          </a:p>
        </p:txBody>
      </p:sp>
    </p:spTree>
    <p:extLst>
      <p:ext uri="{BB962C8B-B14F-4D97-AF65-F5344CB8AC3E}">
        <p14:creationId xmlns:p14="http://schemas.microsoft.com/office/powerpoint/2010/main" val="3971016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402B9795-92DC-40DC-A1CA-9A4B349D7824}" type="datetimeFigureOut">
              <a:rPr lang="en-US"/>
              <a:t>7/16/2019</a:t>
            </a:fld>
            <a:endParaRPr dirty="0"/>
          </a:p>
        </p:txBody>
      </p:sp>
      <p:sp>
        <p:nvSpPr>
          <p:cNvPr id="4" name="Footer Placeholder 3"/>
          <p:cNvSpPr>
            <a:spLocks noGrp="1"/>
          </p:cNvSpPr>
          <p:nvPr>
            <p:ph type="ftr" sz="quarter" idx="11"/>
          </p:nvPr>
        </p:nvSpPr>
        <p:spPr/>
        <p:txBody>
          <a:bodyPr/>
          <a:lstStyle/>
          <a:p>
            <a:endParaRPr dirty="0"/>
          </a:p>
        </p:txBody>
      </p:sp>
      <p:sp>
        <p:nvSpPr>
          <p:cNvPr id="5" name="Slide Number Placeholder 4"/>
          <p:cNvSpPr>
            <a:spLocks noGrp="1"/>
          </p:cNvSpPr>
          <p:nvPr>
            <p:ph type="sldNum" sz="quarter" idx="12"/>
          </p:nvPr>
        </p:nvSpPr>
        <p:spPr/>
        <p:txBody>
          <a:bodyPr/>
          <a:lstStyle/>
          <a:p>
            <a:fld id="{0FF54DE5-C571-48E8-A5BC-B369434E2F44}" type="slidenum">
              <a:rPr/>
              <a:t>‹#›</a:t>
            </a:fld>
            <a:endParaRPr dirty="0"/>
          </a:p>
        </p:txBody>
      </p:sp>
    </p:spTree>
    <p:extLst>
      <p:ext uri="{BB962C8B-B14F-4D97-AF65-F5344CB8AC3E}">
        <p14:creationId xmlns:p14="http://schemas.microsoft.com/office/powerpoint/2010/main" val="1758111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2B9795-92DC-40DC-A1CA-9A4B349D7824}" type="datetimeFigureOut">
              <a:rPr lang="en-US"/>
              <a:t>7/16/2019</a:t>
            </a:fld>
            <a:endParaRPr dirty="0"/>
          </a:p>
        </p:txBody>
      </p:sp>
      <p:sp>
        <p:nvSpPr>
          <p:cNvPr id="3" name="Footer Placeholder 2"/>
          <p:cNvSpPr>
            <a:spLocks noGrp="1"/>
          </p:cNvSpPr>
          <p:nvPr>
            <p:ph type="ftr" sz="quarter" idx="11"/>
          </p:nvPr>
        </p:nvSpPr>
        <p:spPr/>
        <p:txBody>
          <a:bodyPr/>
          <a:lstStyle/>
          <a:p>
            <a:endParaRPr dirty="0"/>
          </a:p>
        </p:txBody>
      </p:sp>
      <p:sp>
        <p:nvSpPr>
          <p:cNvPr id="4" name="Slide Number Placeholder 3"/>
          <p:cNvSpPr>
            <a:spLocks noGrp="1"/>
          </p:cNvSpPr>
          <p:nvPr>
            <p:ph type="sldNum" sz="quarter" idx="12"/>
          </p:nvPr>
        </p:nvSpPr>
        <p:spPr/>
        <p:txBody>
          <a:bodyPr/>
          <a:lstStyle/>
          <a:p>
            <a:fld id="{0FF54DE5-C571-48E8-A5BC-B369434E2F44}" type="slidenum">
              <a:rPr/>
              <a:t>‹#›</a:t>
            </a:fld>
            <a:endParaRPr dirty="0"/>
          </a:p>
        </p:txBody>
      </p:sp>
    </p:spTree>
    <p:extLst>
      <p:ext uri="{BB962C8B-B14F-4D97-AF65-F5344CB8AC3E}">
        <p14:creationId xmlns:p14="http://schemas.microsoft.com/office/powerpoint/2010/main" val="302416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defRPr sz="3200"/>
            </a:lvl1pPr>
          </a:lstStyle>
          <a:p>
            <a:r>
              <a:rPr lang="en-US"/>
              <a:t>Click to edit Master title style</a:t>
            </a:r>
            <a:endParaRPr/>
          </a:p>
        </p:txBody>
      </p:sp>
      <p:sp>
        <p:nvSpPr>
          <p:cNvPr id="4" name="Text Placeholder 3"/>
          <p:cNvSpPr>
            <a:spLocks noGrp="1"/>
          </p:cNvSpPr>
          <p:nvPr>
            <p:ph type="body" sz="half" idx="2"/>
          </p:nvPr>
        </p:nvSpPr>
        <p:spPr>
          <a:xfrm>
            <a:off x="1104900" y="1600200"/>
            <a:ext cx="4384548" cy="4572000"/>
          </a:xfrm>
        </p:spPr>
        <p:txBody>
          <a:bodyPr>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3" name="Content Placeholder 2"/>
          <p:cNvSpPr>
            <a:spLocks noGrp="1"/>
          </p:cNvSpPr>
          <p:nvPr>
            <p:ph idx="1"/>
          </p:nvPr>
        </p:nvSpPr>
        <p:spPr>
          <a:xfrm>
            <a:off x="5641848" y="1600199"/>
            <a:ext cx="5445252" cy="4572001"/>
          </a:xfrm>
        </p:spPr>
        <p:txBody>
          <a:bodyPr>
            <a:normAutofit/>
          </a:bodyPr>
          <a:lstStyle>
            <a:lvl1pPr>
              <a:defRPr sz="2000"/>
            </a:lvl1pPr>
            <a:lvl2pPr>
              <a:defRPr sz="16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402B9795-92DC-40DC-A1CA-9A4B349D7824}" type="datetimeFigureOut">
              <a:rPr lang="en-US"/>
              <a:t>7/16/2019</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0FF54DE5-C571-48E8-A5BC-B369434E2F44}" type="slidenum">
              <a:rPr/>
              <a:t>‹#›</a:t>
            </a:fld>
            <a:endParaRPr dirty="0"/>
          </a:p>
        </p:txBody>
      </p:sp>
    </p:spTree>
    <p:extLst>
      <p:ext uri="{BB962C8B-B14F-4D97-AF65-F5344CB8AC3E}">
        <p14:creationId xmlns:p14="http://schemas.microsoft.com/office/powerpoint/2010/main" val="3769764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04900" y="76200"/>
            <a:ext cx="9980682" cy="1096962"/>
          </a:xfrm>
          <a:prstGeom prst="rect">
            <a:avLst/>
          </a:prstGeom>
        </p:spPr>
        <p:txBody>
          <a:bodyPr vert="horz" lIns="0" tIns="45720" rIns="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104900" y="1600200"/>
            <a:ext cx="9982200" cy="457200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1104899" y="6356351"/>
            <a:ext cx="1829559" cy="365125"/>
          </a:xfrm>
          <a:prstGeom prst="rect">
            <a:avLst/>
          </a:prstGeom>
        </p:spPr>
        <p:txBody>
          <a:bodyPr vert="horz" lIns="0" tIns="45720" rIns="0" bIns="45720" rtlCol="0" anchor="ctr"/>
          <a:lstStyle>
            <a:lvl1pPr algn="l">
              <a:defRPr sz="1200" baseline="0">
                <a:solidFill>
                  <a:schemeClr val="tx1">
                    <a:lumMod val="75000"/>
                  </a:schemeClr>
                </a:solidFill>
              </a:defRPr>
            </a:lvl1pPr>
          </a:lstStyle>
          <a:p>
            <a:fld id="{402B9795-92DC-40DC-A1CA-9A4B349D7824}" type="datetimeFigureOut">
              <a:rPr lang="en-US" smtClean="0"/>
              <a:pPr/>
              <a:t>7/16/2019</a:t>
            </a:fld>
            <a:endParaRPr lang="en-US" dirty="0"/>
          </a:p>
        </p:txBody>
      </p:sp>
      <p:sp>
        <p:nvSpPr>
          <p:cNvPr id="5" name="Footer Placeholder 4"/>
          <p:cNvSpPr>
            <a:spLocks noGrp="1"/>
          </p:cNvSpPr>
          <p:nvPr>
            <p:ph type="ftr" sz="quarter" idx="3"/>
          </p:nvPr>
        </p:nvSpPr>
        <p:spPr>
          <a:xfrm>
            <a:off x="2934459" y="6356350"/>
            <a:ext cx="6323082" cy="365126"/>
          </a:xfrm>
          <a:prstGeom prst="rect">
            <a:avLst/>
          </a:prstGeom>
        </p:spPr>
        <p:txBody>
          <a:bodyPr vert="horz" lIns="0" tIns="45720" rIns="0" bIns="45720" rtlCol="0" anchor="ctr"/>
          <a:lstStyle>
            <a:lvl1pPr algn="ctr">
              <a:defRPr sz="1200" baseline="0">
                <a:solidFill>
                  <a:schemeClr val="tx1">
                    <a:lumMod val="75000"/>
                  </a:schemeClr>
                </a:solidFill>
              </a:defRPr>
            </a:lvl1pPr>
          </a:lstStyle>
          <a:p>
            <a:endParaRPr lang="en-US" dirty="0"/>
          </a:p>
        </p:txBody>
      </p:sp>
      <p:sp>
        <p:nvSpPr>
          <p:cNvPr id="6" name="Slide Number Placeholder 5"/>
          <p:cNvSpPr>
            <a:spLocks noGrp="1"/>
          </p:cNvSpPr>
          <p:nvPr>
            <p:ph type="sldNum" sz="quarter" idx="4"/>
          </p:nvPr>
        </p:nvSpPr>
        <p:spPr>
          <a:xfrm>
            <a:off x="9256782" y="6356351"/>
            <a:ext cx="1828800" cy="365125"/>
          </a:xfrm>
          <a:prstGeom prst="rect">
            <a:avLst/>
          </a:prstGeom>
        </p:spPr>
        <p:txBody>
          <a:bodyPr vert="horz" lIns="0" tIns="45720" rIns="0" bIns="45720" rtlCol="0" anchor="ctr"/>
          <a:lstStyle>
            <a:lvl1pPr algn="r">
              <a:defRPr sz="1200" baseline="0">
                <a:solidFill>
                  <a:schemeClr val="tx1">
                    <a:lumMod val="75000"/>
                  </a:schemeClr>
                </a:solidFill>
              </a:defRPr>
            </a:lvl1pPr>
          </a:lstStyle>
          <a:p>
            <a:fld id="{0FF54DE5-C571-48E8-A5BC-B369434E2F44}" type="slidenum">
              <a:rPr lang="en-US" smtClean="0"/>
              <a:pPr/>
              <a:t>‹#›</a:t>
            </a:fld>
            <a:endParaRPr lang="en-US" dirty="0"/>
          </a:p>
        </p:txBody>
      </p:sp>
      <p:grpSp>
        <p:nvGrpSpPr>
          <p:cNvPr id="15" name="Group 14"/>
          <p:cNvGrpSpPr/>
          <p:nvPr/>
        </p:nvGrpSpPr>
        <p:grpSpPr>
          <a:xfrm>
            <a:off x="1103376" y="1219201"/>
            <a:ext cx="9985248" cy="84403"/>
            <a:chOff x="1073150" y="1219201"/>
            <a:chExt cx="10058400" cy="63125"/>
          </a:xfrm>
        </p:grpSpPr>
        <p:cxnSp>
          <p:nvCxnSpPr>
            <p:cNvPr id="13" name="Straight Connector 12"/>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46251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Wingdings" panose="05000000000000000000" pitchFamily="2" charset="2"/>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Font typeface="Wingdings" panose="05000000000000000000" pitchFamily="2" charset="2"/>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696">
          <p15:clr>
            <a:srgbClr val="F26B43"/>
          </p15:clr>
        </p15:guide>
        <p15:guide id="2" pos="6984">
          <p15:clr>
            <a:srgbClr val="F26B43"/>
          </p15:clr>
        </p15:guide>
        <p15:guide id="3" orient="horz" pos="1008">
          <p15:clr>
            <a:srgbClr val="F26B43"/>
          </p15:clr>
        </p15:guide>
        <p15:guide id="4" orient="horz" pos="388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104900" y="2292094"/>
            <a:ext cx="5734050" cy="2219691"/>
          </a:xfrm>
        </p:spPr>
        <p:txBody>
          <a:bodyPr anchor="ctr"/>
          <a:lstStyle/>
          <a:p>
            <a:r>
              <a:rPr lang="en-US" dirty="0"/>
              <a:t>Musical Theatre</a:t>
            </a:r>
          </a:p>
        </p:txBody>
      </p:sp>
      <p:sp>
        <p:nvSpPr>
          <p:cNvPr id="7" name="Subtitle 6"/>
          <p:cNvSpPr>
            <a:spLocks noGrp="1"/>
          </p:cNvSpPr>
          <p:nvPr>
            <p:ph type="subTitle" idx="1"/>
          </p:nvPr>
        </p:nvSpPr>
        <p:spPr/>
        <p:txBody>
          <a:bodyPr/>
          <a:lstStyle/>
          <a:p>
            <a:r>
              <a:rPr lang="en-US" dirty="0"/>
              <a:t>Birth of the American Musical</a:t>
            </a:r>
          </a:p>
        </p:txBody>
      </p:sp>
    </p:spTree>
    <p:extLst>
      <p:ext uri="{BB962C8B-B14F-4D97-AF65-F5344CB8AC3E}">
        <p14:creationId xmlns:p14="http://schemas.microsoft.com/office/powerpoint/2010/main" val="1652133998"/>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06D0B1-1FB9-4669-B22E-E49614FF7E40}"/>
              </a:ext>
            </a:extLst>
          </p:cNvPr>
          <p:cNvSpPr>
            <a:spLocks noGrp="1"/>
          </p:cNvSpPr>
          <p:nvPr>
            <p:ph type="title"/>
          </p:nvPr>
        </p:nvSpPr>
        <p:spPr>
          <a:xfrm>
            <a:off x="1104900" y="412594"/>
            <a:ext cx="9980682" cy="760567"/>
          </a:xfrm>
        </p:spPr>
        <p:txBody>
          <a:bodyPr anchor="t">
            <a:normAutofit fontScale="90000"/>
          </a:bodyPr>
          <a:lstStyle/>
          <a:p>
            <a:r>
              <a:rPr lang="en-US" b="1" dirty="0"/>
              <a:t>Gilbert and Sullivan</a:t>
            </a:r>
            <a:r>
              <a:rPr lang="en-US" dirty="0"/>
              <a:t/>
            </a:r>
            <a:br>
              <a:rPr lang="en-US" dirty="0"/>
            </a:br>
            <a:endParaRPr lang="en-US" dirty="0"/>
          </a:p>
        </p:txBody>
      </p:sp>
      <p:sp>
        <p:nvSpPr>
          <p:cNvPr id="3" name="Text Placeholder 2">
            <a:extLst>
              <a:ext uri="{FF2B5EF4-FFF2-40B4-BE49-F238E27FC236}">
                <a16:creationId xmlns:a16="http://schemas.microsoft.com/office/drawing/2014/main" id="{42D2B537-B01A-4E0B-9BCD-A4541457F362}"/>
              </a:ext>
            </a:extLst>
          </p:cNvPr>
          <p:cNvSpPr>
            <a:spLocks noGrp="1"/>
          </p:cNvSpPr>
          <p:nvPr>
            <p:ph type="body" sz="half" idx="2"/>
          </p:nvPr>
        </p:nvSpPr>
        <p:spPr>
          <a:xfrm>
            <a:off x="1104899" y="1600200"/>
            <a:ext cx="5898067" cy="4845206"/>
          </a:xfrm>
        </p:spPr>
        <p:txBody>
          <a:bodyPr>
            <a:normAutofit/>
          </a:bodyPr>
          <a:lstStyle/>
          <a:p>
            <a:pPr marL="285750" lvl="0" indent="-285750">
              <a:lnSpc>
                <a:spcPct val="150000"/>
              </a:lnSpc>
              <a:buFont typeface="Arial" panose="020B0604020202020204" pitchFamily="34" charset="0"/>
              <a:buChar char="•"/>
            </a:pPr>
            <a:r>
              <a:rPr lang="en-US" sz="2400" dirty="0"/>
              <a:t>First authors in Britain to write musical stage works  (1871 to 1896)</a:t>
            </a:r>
          </a:p>
          <a:p>
            <a:pPr marL="285750" lvl="0" indent="-285750">
              <a:lnSpc>
                <a:spcPct val="150000"/>
              </a:lnSpc>
              <a:buFont typeface="Arial" panose="020B0604020202020204" pitchFamily="34" charset="0"/>
              <a:buChar char="•"/>
            </a:pPr>
            <a:r>
              <a:rPr lang="en-US" sz="2400" dirty="0"/>
              <a:t>combined humor, acting and music</a:t>
            </a:r>
          </a:p>
          <a:p>
            <a:pPr marL="285750" lvl="0" indent="-285750">
              <a:lnSpc>
                <a:spcPct val="150000"/>
              </a:lnSpc>
              <a:buFont typeface="Arial" panose="020B0604020202020204" pitchFamily="34" charset="0"/>
              <a:buChar char="•"/>
            </a:pPr>
            <a:r>
              <a:rPr lang="en-US" sz="2400" dirty="0"/>
              <a:t>Gilbert wrote the words and Sullivan wrote complimentary music. Pirates of Penzance (1879) and HMS Pinafore (1878) are two of their more famous works</a:t>
            </a:r>
          </a:p>
        </p:txBody>
      </p:sp>
    </p:spTree>
    <p:extLst>
      <p:ext uri="{BB962C8B-B14F-4D97-AF65-F5344CB8AC3E}">
        <p14:creationId xmlns:p14="http://schemas.microsoft.com/office/powerpoint/2010/main" val="3909475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761D5-8D84-42E7-8FD8-24CFCC796088}"/>
              </a:ext>
            </a:extLst>
          </p:cNvPr>
          <p:cNvSpPr>
            <a:spLocks noGrp="1"/>
          </p:cNvSpPr>
          <p:nvPr>
            <p:ph type="ctrTitle"/>
          </p:nvPr>
        </p:nvSpPr>
        <p:spPr/>
        <p:txBody>
          <a:bodyPr/>
          <a:lstStyle/>
          <a:p>
            <a:r>
              <a:rPr lang="en-US" dirty="0"/>
              <a:t>Origins and influences of musical theatre</a:t>
            </a:r>
          </a:p>
        </p:txBody>
      </p:sp>
      <p:sp>
        <p:nvSpPr>
          <p:cNvPr id="6" name="Subtitle 5">
            <a:extLst>
              <a:ext uri="{FF2B5EF4-FFF2-40B4-BE49-F238E27FC236}">
                <a16:creationId xmlns:a16="http://schemas.microsoft.com/office/drawing/2014/main" id="{0E07416F-C340-4A85-A05A-34A3A1772E2C}"/>
              </a:ext>
            </a:extLst>
          </p:cNvPr>
          <p:cNvSpPr>
            <a:spLocks noGrp="1"/>
          </p:cNvSpPr>
          <p:nvPr>
            <p:ph type="subTitle" idx="1"/>
          </p:nvPr>
        </p:nvSpPr>
        <p:spPr/>
        <p:txBody>
          <a:bodyPr/>
          <a:lstStyle/>
          <a:p>
            <a:r>
              <a:rPr lang="en-US" dirty="0"/>
              <a:t>An overview of Western Influences</a:t>
            </a:r>
          </a:p>
        </p:txBody>
      </p:sp>
    </p:spTree>
    <p:extLst>
      <p:ext uri="{BB962C8B-B14F-4D97-AF65-F5344CB8AC3E}">
        <p14:creationId xmlns:p14="http://schemas.microsoft.com/office/powerpoint/2010/main" val="37618117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896205-82FC-4175-8372-A9F9F98249E8}"/>
              </a:ext>
            </a:extLst>
          </p:cNvPr>
          <p:cNvSpPr>
            <a:spLocks noGrp="1"/>
          </p:cNvSpPr>
          <p:nvPr>
            <p:ph type="title"/>
          </p:nvPr>
        </p:nvSpPr>
        <p:spPr/>
        <p:txBody>
          <a:bodyPr/>
          <a:lstStyle/>
          <a:p>
            <a:r>
              <a:rPr lang="en-US" dirty="0"/>
              <a:t>The Ancient Greeks</a:t>
            </a:r>
          </a:p>
        </p:txBody>
      </p:sp>
      <p:sp>
        <p:nvSpPr>
          <p:cNvPr id="6" name="Text Placeholder 5">
            <a:extLst>
              <a:ext uri="{FF2B5EF4-FFF2-40B4-BE49-F238E27FC236}">
                <a16:creationId xmlns:a16="http://schemas.microsoft.com/office/drawing/2014/main" id="{A8F21DE9-D32B-4041-9AA3-6DD3AF46A78B}"/>
              </a:ext>
            </a:extLst>
          </p:cNvPr>
          <p:cNvSpPr>
            <a:spLocks noGrp="1"/>
          </p:cNvSpPr>
          <p:nvPr>
            <p:ph type="body" idx="1"/>
          </p:nvPr>
        </p:nvSpPr>
        <p:spPr/>
        <p:txBody>
          <a:bodyPr>
            <a:normAutofit/>
          </a:bodyPr>
          <a:lstStyle/>
          <a:p>
            <a:r>
              <a:rPr lang="en-US" sz="2800" dirty="0"/>
              <a:t>Music, Story, Dance</a:t>
            </a:r>
          </a:p>
        </p:txBody>
      </p:sp>
      <p:sp>
        <p:nvSpPr>
          <p:cNvPr id="7" name="Content Placeholder 6">
            <a:extLst>
              <a:ext uri="{FF2B5EF4-FFF2-40B4-BE49-F238E27FC236}">
                <a16:creationId xmlns:a16="http://schemas.microsoft.com/office/drawing/2014/main" id="{BF23E01E-5058-40C9-9B80-467146804152}"/>
              </a:ext>
            </a:extLst>
          </p:cNvPr>
          <p:cNvSpPr>
            <a:spLocks noGrp="1"/>
          </p:cNvSpPr>
          <p:nvPr>
            <p:ph sz="half" idx="4294967295"/>
          </p:nvPr>
        </p:nvSpPr>
        <p:spPr>
          <a:xfrm>
            <a:off x="3414749" y="568493"/>
            <a:ext cx="8160217" cy="1813350"/>
          </a:xfrm>
        </p:spPr>
        <p:txBody>
          <a:bodyPr>
            <a:noAutofit/>
          </a:bodyPr>
          <a:lstStyle/>
          <a:p>
            <a:r>
              <a:rPr lang="en-US" sz="2400" dirty="0"/>
              <a:t>All plays told through chanting/singing from the Chorus</a:t>
            </a:r>
          </a:p>
          <a:p>
            <a:r>
              <a:rPr lang="en-US" sz="2400" dirty="0"/>
              <a:t>Movement/Dance created and staged by Choragus</a:t>
            </a:r>
          </a:p>
          <a:p>
            <a:r>
              <a:rPr lang="en-US" sz="2400" dirty="0"/>
              <a:t>Stories written by several playwrights who competed to be the best each season during the Festival of Dionysus</a:t>
            </a:r>
          </a:p>
        </p:txBody>
      </p:sp>
    </p:spTree>
    <p:extLst>
      <p:ext uri="{BB962C8B-B14F-4D97-AF65-F5344CB8AC3E}">
        <p14:creationId xmlns:p14="http://schemas.microsoft.com/office/powerpoint/2010/main" val="1164150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EF8131-D2C0-46E0-8645-480581BB7EB4}"/>
              </a:ext>
            </a:extLst>
          </p:cNvPr>
          <p:cNvSpPr>
            <a:spLocks noGrp="1"/>
          </p:cNvSpPr>
          <p:nvPr>
            <p:ph type="title"/>
          </p:nvPr>
        </p:nvSpPr>
        <p:spPr/>
        <p:txBody>
          <a:bodyPr/>
          <a:lstStyle/>
          <a:p>
            <a:r>
              <a:rPr lang="en-US" dirty="0"/>
              <a:t>Commedia dell’arte</a:t>
            </a:r>
          </a:p>
        </p:txBody>
      </p:sp>
      <p:sp>
        <p:nvSpPr>
          <p:cNvPr id="3" name="Text Placeholder 2">
            <a:extLst>
              <a:ext uri="{FF2B5EF4-FFF2-40B4-BE49-F238E27FC236}">
                <a16:creationId xmlns:a16="http://schemas.microsoft.com/office/drawing/2014/main" id="{6B97EEED-0965-4B38-AF0B-1F763E183F6C}"/>
              </a:ext>
            </a:extLst>
          </p:cNvPr>
          <p:cNvSpPr>
            <a:spLocks noGrp="1"/>
          </p:cNvSpPr>
          <p:nvPr>
            <p:ph type="body" idx="1"/>
          </p:nvPr>
        </p:nvSpPr>
        <p:spPr>
          <a:xfrm>
            <a:off x="3367668" y="401443"/>
            <a:ext cx="8140391" cy="1834381"/>
          </a:xfrm>
        </p:spPr>
        <p:txBody>
          <a:bodyPr>
            <a:normAutofit fontScale="85000" lnSpcReduction="10000"/>
          </a:bodyPr>
          <a:lstStyle/>
          <a:p>
            <a:pPr marL="285750" indent="-285750">
              <a:lnSpc>
                <a:spcPct val="150000"/>
              </a:lnSpc>
              <a:buFont typeface="Arial" panose="020B0604020202020204" pitchFamily="34" charset="0"/>
              <a:buChar char="•"/>
            </a:pPr>
            <a:r>
              <a:rPr lang="en-US" sz="2400" dirty="0">
                <a:solidFill>
                  <a:schemeClr val="tx1"/>
                </a:solidFill>
              </a:rPr>
              <a:t>Plays written and performed from scenario</a:t>
            </a:r>
          </a:p>
          <a:p>
            <a:pPr marL="285750" indent="-285750">
              <a:lnSpc>
                <a:spcPct val="150000"/>
              </a:lnSpc>
              <a:buFont typeface="Arial" panose="020B0604020202020204" pitchFamily="34" charset="0"/>
              <a:buChar char="•"/>
            </a:pPr>
            <a:r>
              <a:rPr lang="en-US" sz="2400" dirty="0">
                <a:solidFill>
                  <a:schemeClr val="tx1"/>
                </a:solidFill>
              </a:rPr>
              <a:t>Musical instruments present in all productions</a:t>
            </a:r>
          </a:p>
          <a:p>
            <a:pPr marL="285750" indent="-285750">
              <a:lnSpc>
                <a:spcPct val="150000"/>
              </a:lnSpc>
              <a:buFont typeface="Arial" panose="020B0604020202020204" pitchFamily="34" charset="0"/>
              <a:buChar char="•"/>
            </a:pPr>
            <a:r>
              <a:rPr lang="en-US" sz="2400" dirty="0">
                <a:solidFill>
                  <a:schemeClr val="tx1"/>
                </a:solidFill>
              </a:rPr>
              <a:t>Dance and Acrobatics</a:t>
            </a:r>
          </a:p>
          <a:p>
            <a:pPr marL="285750" indent="-285750">
              <a:lnSpc>
                <a:spcPct val="150000"/>
              </a:lnSpc>
              <a:buFont typeface="Arial" panose="020B0604020202020204" pitchFamily="34" charset="0"/>
              <a:buChar char="•"/>
            </a:pPr>
            <a:r>
              <a:rPr lang="en-US" sz="2400" dirty="0">
                <a:solidFill>
                  <a:schemeClr val="tx1"/>
                </a:solidFill>
              </a:rPr>
              <a:t>Singing songs in all productions</a:t>
            </a:r>
          </a:p>
        </p:txBody>
      </p:sp>
    </p:spTree>
    <p:extLst>
      <p:ext uri="{BB962C8B-B14F-4D97-AF65-F5344CB8AC3E}">
        <p14:creationId xmlns:p14="http://schemas.microsoft.com/office/powerpoint/2010/main" val="765520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ctrTitle"/>
          </p:nvPr>
        </p:nvSpPr>
        <p:spPr>
          <a:xfrm>
            <a:off x="501805" y="2292094"/>
            <a:ext cx="6337146" cy="955565"/>
          </a:xfrm>
        </p:spPr>
        <p:txBody>
          <a:bodyPr anchor="t">
            <a:normAutofit fontScale="90000"/>
          </a:bodyPr>
          <a:lstStyle/>
          <a:p>
            <a:r>
              <a:rPr lang="en-US" sz="2800" dirty="0"/>
              <a:t>Musical theater is a combination of the following:</a:t>
            </a:r>
            <a:r>
              <a:rPr lang="en-US" dirty="0"/>
              <a:t/>
            </a:r>
            <a:br>
              <a:rPr lang="en-US" dirty="0"/>
            </a:br>
            <a:endParaRPr lang="en-US" dirty="0"/>
          </a:p>
        </p:txBody>
      </p:sp>
      <p:sp>
        <p:nvSpPr>
          <p:cNvPr id="14" name="Content Placeholder 13"/>
          <p:cNvSpPr>
            <a:spLocks noGrp="1"/>
          </p:cNvSpPr>
          <p:nvPr>
            <p:ph type="subTitle" idx="1"/>
          </p:nvPr>
        </p:nvSpPr>
        <p:spPr>
          <a:xfrm>
            <a:off x="1104901" y="3232048"/>
            <a:ext cx="5734050" cy="955565"/>
          </a:xfrm>
        </p:spPr>
        <p:txBody>
          <a:bodyPr>
            <a:noAutofit/>
          </a:bodyPr>
          <a:lstStyle/>
          <a:p>
            <a:pPr marL="285750" indent="-285750">
              <a:lnSpc>
                <a:spcPct val="150000"/>
              </a:lnSpc>
              <a:buFont typeface="Arial" panose="020B0604020202020204" pitchFamily="34" charset="0"/>
              <a:buChar char="•"/>
            </a:pPr>
            <a:r>
              <a:rPr lang="en-US" sz="2800" dirty="0"/>
              <a:t>Acting</a:t>
            </a:r>
          </a:p>
          <a:p>
            <a:pPr marL="285750" indent="-285750">
              <a:lnSpc>
                <a:spcPct val="150000"/>
              </a:lnSpc>
              <a:buFont typeface="Arial" panose="020B0604020202020204" pitchFamily="34" charset="0"/>
              <a:buChar char="•"/>
            </a:pPr>
            <a:r>
              <a:rPr lang="en-US" sz="2800" dirty="0"/>
              <a:t>Singing</a:t>
            </a:r>
          </a:p>
          <a:p>
            <a:pPr marL="285750" indent="-285750">
              <a:lnSpc>
                <a:spcPct val="150000"/>
              </a:lnSpc>
              <a:buFont typeface="Arial" panose="020B0604020202020204" pitchFamily="34" charset="0"/>
              <a:buChar char="•"/>
            </a:pPr>
            <a:r>
              <a:rPr lang="en-US" sz="2800" dirty="0"/>
              <a:t>Dancing</a:t>
            </a:r>
          </a:p>
        </p:txBody>
      </p:sp>
    </p:spTree>
    <p:extLst>
      <p:ext uri="{BB962C8B-B14F-4D97-AF65-F5344CB8AC3E}">
        <p14:creationId xmlns:p14="http://schemas.microsoft.com/office/powerpoint/2010/main" val="1654255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2896DF6-5C0A-41DC-B826-B6C0EE8D652A}"/>
              </a:ext>
            </a:extLst>
          </p:cNvPr>
          <p:cNvSpPr>
            <a:spLocks noGrp="1"/>
          </p:cNvSpPr>
          <p:nvPr>
            <p:ph type="ctrTitle"/>
          </p:nvPr>
        </p:nvSpPr>
        <p:spPr>
          <a:xfrm>
            <a:off x="1047750" y="2292093"/>
            <a:ext cx="10096500" cy="2219691"/>
          </a:xfrm>
        </p:spPr>
        <p:txBody>
          <a:bodyPr anchor="t">
            <a:normAutofit fontScale="90000"/>
          </a:bodyPr>
          <a:lstStyle/>
          <a:p>
            <a:pPr algn="ctr">
              <a:lnSpc>
                <a:spcPct val="150000"/>
              </a:lnSpc>
            </a:pPr>
            <a:r>
              <a:rPr lang="en-US" sz="3200" dirty="0"/>
              <a:t>Western theatrical traditions</a:t>
            </a:r>
            <a:br>
              <a:rPr lang="en-US" sz="3200" dirty="0"/>
            </a:br>
            <a:r>
              <a:rPr lang="en-US" sz="3200" dirty="0"/>
              <a:t>three main kinds of dramatic performance involving music</a:t>
            </a:r>
            <a:r>
              <a:rPr lang="en-US" dirty="0"/>
              <a:t/>
            </a:r>
            <a:br>
              <a:rPr lang="en-US" dirty="0"/>
            </a:br>
            <a:endParaRPr lang="en-US" dirty="0"/>
          </a:p>
        </p:txBody>
      </p:sp>
      <p:sp>
        <p:nvSpPr>
          <p:cNvPr id="7" name="Text Placeholder 6">
            <a:extLst>
              <a:ext uri="{FF2B5EF4-FFF2-40B4-BE49-F238E27FC236}">
                <a16:creationId xmlns:a16="http://schemas.microsoft.com/office/drawing/2014/main" id="{043436B5-9A6B-46EF-BED3-12076E247CF7}"/>
              </a:ext>
            </a:extLst>
          </p:cNvPr>
          <p:cNvSpPr>
            <a:spLocks noGrp="1"/>
          </p:cNvSpPr>
          <p:nvPr>
            <p:ph type="subTitle" idx="1"/>
          </p:nvPr>
        </p:nvSpPr>
        <p:spPr/>
        <p:txBody>
          <a:bodyPr anchor="b">
            <a:normAutofit/>
          </a:bodyPr>
          <a:lstStyle/>
          <a:p>
            <a:pPr algn="ctr"/>
            <a:r>
              <a:rPr lang="en-US" sz="2800" b="1" dirty="0"/>
              <a:t>Ballets            Opera            Musicals</a:t>
            </a:r>
          </a:p>
        </p:txBody>
      </p:sp>
    </p:spTree>
    <p:extLst>
      <p:ext uri="{BB962C8B-B14F-4D97-AF65-F5344CB8AC3E}">
        <p14:creationId xmlns:p14="http://schemas.microsoft.com/office/powerpoint/2010/main" val="5044649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89051-764A-41F3-95FE-EEBA5C62FFA8}"/>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53DCB753-6755-4B0D-9D17-CD95D317C4CB}"/>
              </a:ext>
            </a:extLst>
          </p:cNvPr>
          <p:cNvSpPr>
            <a:spLocks noGrp="1"/>
          </p:cNvSpPr>
          <p:nvPr>
            <p:ph idx="1"/>
          </p:nvPr>
        </p:nvSpPr>
        <p:spPr/>
        <p:txBody>
          <a:bodyPr/>
          <a:lstStyle/>
          <a:p>
            <a:r>
              <a:rPr lang="en-US" sz="2400" b="1" dirty="0"/>
              <a:t>Ballets</a:t>
            </a:r>
            <a:r>
              <a:rPr lang="en-US" dirty="0"/>
              <a:t> </a:t>
            </a:r>
          </a:p>
          <a:p>
            <a:pPr marL="0" indent="0">
              <a:buNone/>
            </a:pPr>
            <a:r>
              <a:rPr lang="en-US" dirty="0"/>
              <a:t>communicate their story almost entirely through dance, with little to no dialogue. Few people confuse musicals and ballets. </a:t>
            </a:r>
          </a:p>
          <a:p>
            <a:r>
              <a:rPr lang="en-US" sz="2400" b="1" dirty="0"/>
              <a:t>Operas</a:t>
            </a:r>
          </a:p>
          <a:p>
            <a:pPr marL="0" indent="0">
              <a:buNone/>
            </a:pPr>
            <a:r>
              <a:rPr lang="en-US" dirty="0"/>
              <a:t>Operas are dramatic productions in which the dialogue is nearly entirely sung by the performers. In an opera, even simple lines like ''hello'' and ''hurry up'' are sung as parts of the symphonic score.</a:t>
            </a:r>
          </a:p>
          <a:p>
            <a:r>
              <a:rPr lang="en-US" sz="2400" b="1" dirty="0"/>
              <a:t>Musicals</a:t>
            </a:r>
          </a:p>
          <a:p>
            <a:pPr marL="0" indent="0">
              <a:buNone/>
            </a:pPr>
            <a:r>
              <a:rPr lang="en-US" dirty="0"/>
              <a:t>Actors will often sing, but most of the mundane dialogue and much of the plot is spoken and acted. That's one of the defining differences between musicals and operas. </a:t>
            </a:r>
          </a:p>
          <a:p>
            <a:endParaRPr lang="en-US" dirty="0"/>
          </a:p>
        </p:txBody>
      </p:sp>
    </p:spTree>
    <p:extLst>
      <p:ext uri="{BB962C8B-B14F-4D97-AF65-F5344CB8AC3E}">
        <p14:creationId xmlns:p14="http://schemas.microsoft.com/office/powerpoint/2010/main" val="1944501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41E17-86D1-4E5D-A296-04AF5D0662C5}"/>
              </a:ext>
            </a:extLst>
          </p:cNvPr>
          <p:cNvSpPr>
            <a:spLocks noGrp="1"/>
          </p:cNvSpPr>
          <p:nvPr>
            <p:ph type="title"/>
          </p:nvPr>
        </p:nvSpPr>
        <p:spPr>
          <a:xfrm>
            <a:off x="1104900" y="388434"/>
            <a:ext cx="9980682" cy="1096962"/>
          </a:xfrm>
        </p:spPr>
        <p:txBody>
          <a:bodyPr/>
          <a:lstStyle/>
          <a:p>
            <a:r>
              <a:rPr lang="en-US" dirty="0"/>
              <a:t>Origins of the musical: the Operas and Operettas</a:t>
            </a:r>
            <a:r>
              <a:rPr lang="en-US" sz="2000" dirty="0"/>
              <a:t/>
            </a:r>
            <a:br>
              <a:rPr lang="en-US" sz="2000" dirty="0"/>
            </a:br>
            <a:endParaRPr lang="en-US" dirty="0"/>
          </a:p>
        </p:txBody>
      </p:sp>
      <p:sp>
        <p:nvSpPr>
          <p:cNvPr id="3" name="Content Placeholder 2">
            <a:extLst>
              <a:ext uri="{FF2B5EF4-FFF2-40B4-BE49-F238E27FC236}">
                <a16:creationId xmlns:a16="http://schemas.microsoft.com/office/drawing/2014/main" id="{A87D39C4-116B-48C7-9522-386C5688014F}"/>
              </a:ext>
            </a:extLst>
          </p:cNvPr>
          <p:cNvSpPr>
            <a:spLocks noGrp="1"/>
          </p:cNvSpPr>
          <p:nvPr>
            <p:ph idx="1"/>
          </p:nvPr>
        </p:nvSpPr>
        <p:spPr>
          <a:xfrm>
            <a:off x="1103382" y="2235819"/>
            <a:ext cx="9982200" cy="3774688"/>
          </a:xfrm>
        </p:spPr>
        <p:txBody>
          <a:bodyPr>
            <a:normAutofit/>
          </a:bodyPr>
          <a:lstStyle/>
          <a:p>
            <a:pPr marL="0" lvl="1" indent="0">
              <a:buNone/>
            </a:pPr>
            <a:r>
              <a:rPr lang="en-US" sz="2400" dirty="0"/>
              <a:t>18th century Operas</a:t>
            </a:r>
          </a:p>
          <a:p>
            <a:pPr marL="1143000" lvl="1"/>
            <a:r>
              <a:rPr lang="en-US" sz="2400" dirty="0"/>
              <a:t>one of the most important forms of theater in Europe</a:t>
            </a:r>
          </a:p>
          <a:p>
            <a:pPr lvl="2"/>
            <a:r>
              <a:rPr lang="en-US" sz="2400" dirty="0"/>
              <a:t>serious and complex operas of the educated and wealthy</a:t>
            </a:r>
          </a:p>
          <a:p>
            <a:pPr lvl="2"/>
            <a:r>
              <a:rPr lang="en-US" sz="2400" dirty="0"/>
              <a:t>told completely through song</a:t>
            </a:r>
          </a:p>
          <a:p>
            <a:pPr marL="914400" lvl="2" indent="0">
              <a:buNone/>
            </a:pPr>
            <a:endParaRPr lang="en-US" sz="2400" dirty="0"/>
          </a:p>
          <a:p>
            <a:pPr marL="0" lvl="2" indent="0">
              <a:buNone/>
            </a:pPr>
            <a:r>
              <a:rPr lang="en-US" sz="2400" dirty="0"/>
              <a:t>Operettas</a:t>
            </a:r>
          </a:p>
          <a:p>
            <a:pPr marL="803275" lvl="2" indent="346075"/>
            <a:r>
              <a:rPr lang="en-US" sz="2400" dirty="0"/>
              <a:t>comical operas of both high-brow and low-brow varieties </a:t>
            </a:r>
          </a:p>
          <a:p>
            <a:pPr marL="803275" lvl="2" indent="346075"/>
            <a:r>
              <a:rPr lang="en-US" sz="2400" dirty="0"/>
              <a:t>popular amongst many social classes</a:t>
            </a:r>
          </a:p>
          <a:p>
            <a:pPr marL="803275" lvl="2" indent="346075"/>
            <a:r>
              <a:rPr lang="en-US" sz="2400" dirty="0"/>
              <a:t>less serious, told simpler stories often through popular songs </a:t>
            </a:r>
          </a:p>
          <a:p>
            <a:pPr marL="914400" lvl="2" indent="0">
              <a:buNone/>
            </a:pPr>
            <a:endParaRPr lang="en-US" sz="2400" dirty="0"/>
          </a:p>
          <a:p>
            <a:endParaRPr lang="en-US" dirty="0"/>
          </a:p>
        </p:txBody>
      </p:sp>
    </p:spTree>
    <p:extLst>
      <p:ext uri="{BB962C8B-B14F-4D97-AF65-F5344CB8AC3E}">
        <p14:creationId xmlns:p14="http://schemas.microsoft.com/office/powerpoint/2010/main" val="907233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DC975E9-5BD8-4825-9CC3-D5A72CFDFCEA}"/>
              </a:ext>
            </a:extLst>
          </p:cNvPr>
          <p:cNvSpPr>
            <a:spLocks noGrp="1"/>
          </p:cNvSpPr>
          <p:nvPr>
            <p:ph type="title"/>
          </p:nvPr>
        </p:nvSpPr>
        <p:spPr/>
        <p:txBody>
          <a:bodyPr/>
          <a:lstStyle/>
          <a:p>
            <a:r>
              <a:rPr lang="en-US" dirty="0"/>
              <a:t>The Beggar's Opera</a:t>
            </a:r>
          </a:p>
        </p:txBody>
      </p:sp>
      <p:sp>
        <p:nvSpPr>
          <p:cNvPr id="7" name="Text Placeholder 6">
            <a:extLst>
              <a:ext uri="{FF2B5EF4-FFF2-40B4-BE49-F238E27FC236}">
                <a16:creationId xmlns:a16="http://schemas.microsoft.com/office/drawing/2014/main" id="{26C68581-BA5B-4EDB-8588-B547D905FE51}"/>
              </a:ext>
            </a:extLst>
          </p:cNvPr>
          <p:cNvSpPr>
            <a:spLocks noGrp="1"/>
          </p:cNvSpPr>
          <p:nvPr>
            <p:ph type="body" sz="half" idx="2"/>
          </p:nvPr>
        </p:nvSpPr>
        <p:spPr>
          <a:xfrm>
            <a:off x="1104900" y="1600200"/>
            <a:ext cx="5775402" cy="4633332"/>
          </a:xfrm>
        </p:spPr>
        <p:txBody>
          <a:bodyPr>
            <a:normAutofit fontScale="92500"/>
          </a:bodyPr>
          <a:lstStyle/>
          <a:p>
            <a:endParaRPr lang="en-US" i="1" dirty="0"/>
          </a:p>
          <a:p>
            <a:pPr marL="285750" indent="-285750">
              <a:lnSpc>
                <a:spcPct val="150000"/>
              </a:lnSpc>
              <a:buFont typeface="Arial" panose="020B0604020202020204" pitchFamily="34" charset="0"/>
              <a:buChar char="•"/>
            </a:pPr>
            <a:r>
              <a:rPr lang="en-US" sz="2400" dirty="0"/>
              <a:t>1728 , England</a:t>
            </a:r>
          </a:p>
          <a:p>
            <a:pPr marL="285750" indent="-285750">
              <a:lnSpc>
                <a:spcPct val="150000"/>
              </a:lnSpc>
              <a:buFont typeface="Arial" panose="020B0604020202020204" pitchFamily="34" charset="0"/>
              <a:buChar char="•"/>
            </a:pPr>
            <a:r>
              <a:rPr lang="en-US" sz="2400" dirty="0"/>
              <a:t>satire about thieves and prostitutes </a:t>
            </a:r>
          </a:p>
          <a:p>
            <a:pPr marL="285750" indent="-285750">
              <a:lnSpc>
                <a:spcPct val="150000"/>
              </a:lnSpc>
              <a:buFont typeface="Arial" panose="020B0604020202020204" pitchFamily="34" charset="0"/>
              <a:buChar char="•"/>
            </a:pPr>
            <a:r>
              <a:rPr lang="en-US" sz="2400" dirty="0"/>
              <a:t>told through both popular bar songs and famous operatic melodies </a:t>
            </a:r>
          </a:p>
          <a:p>
            <a:pPr marL="285750" indent="-285750">
              <a:lnSpc>
                <a:spcPct val="150000"/>
              </a:lnSpc>
              <a:buFont typeface="Arial" panose="020B0604020202020204" pitchFamily="34" charset="0"/>
              <a:buChar char="•"/>
            </a:pPr>
            <a:r>
              <a:rPr lang="en-US" sz="2400" dirty="0"/>
              <a:t>Longest run in history for 100 years</a:t>
            </a:r>
          </a:p>
          <a:p>
            <a:pPr marL="285750" indent="-285750">
              <a:lnSpc>
                <a:spcPct val="150000"/>
              </a:lnSpc>
              <a:buFont typeface="Arial" panose="020B0604020202020204" pitchFamily="34" charset="0"/>
              <a:buChar char="•"/>
            </a:pPr>
            <a:r>
              <a:rPr lang="en-US" sz="2400" dirty="0"/>
              <a:t>Called "the most popular play of the eighteenth century."</a:t>
            </a:r>
          </a:p>
          <a:p>
            <a:endParaRPr lang="en-US" dirty="0"/>
          </a:p>
        </p:txBody>
      </p:sp>
    </p:spTree>
    <p:extLst>
      <p:ext uri="{BB962C8B-B14F-4D97-AF65-F5344CB8AC3E}">
        <p14:creationId xmlns:p14="http://schemas.microsoft.com/office/powerpoint/2010/main" val="1201628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Academic Literature 16x9">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TF03431380.potx" id="{B573BD99-E105-4D2A-964B-B901A176567A}" vid="{B1D363B9-18DE-4874-9E2B-FD69B5C6548D}"/>
    </a:ext>
  </a:extLst>
</a:theme>
</file>

<file path=ppt/theme/theme2.xml><?xml version="1.0" encoding="utf-8"?>
<a:theme xmlns:a="http://schemas.openxmlformats.org/drawingml/2006/main" name="Office Them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APDescription xmlns="4873beb7-5857-4685-be1f-d57550cc96cc" xsi:nil="true"/>
    <AssetExpire xmlns="4873beb7-5857-4685-be1f-d57550cc96cc">2029-01-01T08:00:00+00:00</AssetExpire>
    <CampaignTagsTaxHTField0 xmlns="4873beb7-5857-4685-be1f-d57550cc96cc">
      <Terms xmlns="http://schemas.microsoft.com/office/infopath/2007/PartnerControls"/>
    </CampaignTagsTaxHTField0>
    <IntlLangReviewDate xmlns="4873beb7-5857-4685-be1f-d57550cc96cc" xsi:nil="true"/>
    <TPFriendlyName xmlns="4873beb7-5857-4685-be1f-d57550cc96cc" xsi:nil="true"/>
    <IntlLangReview xmlns="4873beb7-5857-4685-be1f-d57550cc96cc">false</IntlLangReview>
    <LocLastLocAttemptVersionLookup xmlns="4873beb7-5857-4685-be1f-d57550cc96cc">855024</LocLastLocAttemptVersionLookup>
    <PolicheckWords xmlns="4873beb7-5857-4685-be1f-d57550cc96cc" xsi:nil="true"/>
    <SubmitterId xmlns="4873beb7-5857-4685-be1f-d57550cc96cc" xsi:nil="true"/>
    <AcquiredFrom xmlns="4873beb7-5857-4685-be1f-d57550cc96cc">Internal MS</AcquiredFrom>
    <EditorialStatus xmlns="4873beb7-5857-4685-be1f-d57550cc96cc">Complete</EditorialStatus>
    <Markets xmlns="4873beb7-5857-4685-be1f-d57550cc96cc"/>
    <OriginAsset xmlns="4873beb7-5857-4685-be1f-d57550cc96cc" xsi:nil="true"/>
    <AssetStart xmlns="4873beb7-5857-4685-be1f-d57550cc96cc">2012-08-31T08:50:00+00:00</AssetStart>
    <FriendlyTitle xmlns="4873beb7-5857-4685-be1f-d57550cc96cc" xsi:nil="true"/>
    <MarketSpecific xmlns="4873beb7-5857-4685-be1f-d57550cc96cc">false</MarketSpecific>
    <TPNamespace xmlns="4873beb7-5857-4685-be1f-d57550cc96cc" xsi:nil="true"/>
    <PublishStatusLookup xmlns="4873beb7-5857-4685-be1f-d57550cc96cc">
      <Value>1616423</Value>
    </PublishStatusLookup>
    <APAuthor xmlns="4873beb7-5857-4685-be1f-d57550cc96cc">
      <UserInfo>
        <DisplayName>REDMOND\kristaa</DisplayName>
        <AccountId>136</AccountId>
        <AccountType/>
      </UserInfo>
    </APAuthor>
    <TPCommandLine xmlns="4873beb7-5857-4685-be1f-d57550cc96cc" xsi:nil="true"/>
    <IntlLangReviewer xmlns="4873beb7-5857-4685-be1f-d57550cc96cc" xsi:nil="true"/>
    <OpenTemplate xmlns="4873beb7-5857-4685-be1f-d57550cc96cc">true</OpenTemplate>
    <CSXSubmissionDate xmlns="4873beb7-5857-4685-be1f-d57550cc96cc" xsi:nil="true"/>
    <TaxCatchAll xmlns="4873beb7-5857-4685-be1f-d57550cc96cc"/>
    <Manager xmlns="4873beb7-5857-4685-be1f-d57550cc96cc" xsi:nil="true"/>
    <NumericId xmlns="4873beb7-5857-4685-be1f-d57550cc96cc" xsi:nil="true"/>
    <ParentAssetId xmlns="4873beb7-5857-4685-be1f-d57550cc96cc" xsi:nil="true"/>
    <OriginalSourceMarket xmlns="4873beb7-5857-4685-be1f-d57550cc96cc" xsi:nil="true"/>
    <ApprovalStatus xmlns="4873beb7-5857-4685-be1f-d57550cc96cc">InProgress</ApprovalStatus>
    <TPComponent xmlns="4873beb7-5857-4685-be1f-d57550cc96cc" xsi:nil="true"/>
    <EditorialTags xmlns="4873beb7-5857-4685-be1f-d57550cc96cc" xsi:nil="true"/>
    <TPExecutable xmlns="4873beb7-5857-4685-be1f-d57550cc96cc" xsi:nil="true"/>
    <TPLaunchHelpLink xmlns="4873beb7-5857-4685-be1f-d57550cc96cc" xsi:nil="true"/>
    <LocComments xmlns="4873beb7-5857-4685-be1f-d57550cc96cc" xsi:nil="true"/>
    <LocRecommendedHandoff xmlns="4873beb7-5857-4685-be1f-d57550cc96cc" xsi:nil="true"/>
    <SourceTitle xmlns="4873beb7-5857-4685-be1f-d57550cc96cc" xsi:nil="true"/>
    <CSXUpdate xmlns="4873beb7-5857-4685-be1f-d57550cc96cc">false</CSXUpdate>
    <IntlLocPriority xmlns="4873beb7-5857-4685-be1f-d57550cc96cc" xsi:nil="true"/>
    <UAProjectedTotalWords xmlns="4873beb7-5857-4685-be1f-d57550cc96cc" xsi:nil="true"/>
    <AssetType xmlns="4873beb7-5857-4685-be1f-d57550cc96cc">TP</AssetType>
    <MachineTranslated xmlns="4873beb7-5857-4685-be1f-d57550cc96cc">false</MachineTranslated>
    <OutputCachingOn xmlns="4873beb7-5857-4685-be1f-d57550cc96cc">false</OutputCachingOn>
    <TemplateStatus xmlns="4873beb7-5857-4685-be1f-d57550cc96cc">Complete</TemplateStatus>
    <IsSearchable xmlns="4873beb7-5857-4685-be1f-d57550cc96cc">true</IsSearchable>
    <ContentItem xmlns="4873beb7-5857-4685-be1f-d57550cc96cc" xsi:nil="true"/>
    <HandoffToMSDN xmlns="4873beb7-5857-4685-be1f-d57550cc96cc" xsi:nil="true"/>
    <ShowIn xmlns="4873beb7-5857-4685-be1f-d57550cc96cc">Show everywhere</ShowIn>
    <ThumbnailAssetId xmlns="4873beb7-5857-4685-be1f-d57550cc96cc" xsi:nil="true"/>
    <UALocComments xmlns="4873beb7-5857-4685-be1f-d57550cc96cc" xsi:nil="true"/>
    <UALocRecommendation xmlns="4873beb7-5857-4685-be1f-d57550cc96cc">Localize</UALocRecommendation>
    <LastModifiedDateTime xmlns="4873beb7-5857-4685-be1f-d57550cc96cc" xsi:nil="true"/>
    <LegacyData xmlns="4873beb7-5857-4685-be1f-d57550cc96cc" xsi:nil="true"/>
    <LocManualTestRequired xmlns="4873beb7-5857-4685-be1f-d57550cc96cc">false</LocManualTestRequired>
    <LocMarketGroupTiers2 xmlns="4873beb7-5857-4685-be1f-d57550cc96cc" xsi:nil="true"/>
    <ClipArtFilename xmlns="4873beb7-5857-4685-be1f-d57550cc96cc" xsi:nil="true"/>
    <TPApplication xmlns="4873beb7-5857-4685-be1f-d57550cc96cc" xsi:nil="true"/>
    <CSXHash xmlns="4873beb7-5857-4685-be1f-d57550cc96cc" xsi:nil="true"/>
    <DirectSourceMarket xmlns="4873beb7-5857-4685-be1f-d57550cc96cc" xsi:nil="true"/>
    <PrimaryImageGen xmlns="4873beb7-5857-4685-be1f-d57550cc96cc">true</PrimaryImageGen>
    <PlannedPubDate xmlns="4873beb7-5857-4685-be1f-d57550cc96cc" xsi:nil="true"/>
    <CSXSubmissionMarket xmlns="4873beb7-5857-4685-be1f-d57550cc96cc" xsi:nil="true"/>
    <Downloads xmlns="4873beb7-5857-4685-be1f-d57550cc96cc">0</Downloads>
    <ArtSampleDocs xmlns="4873beb7-5857-4685-be1f-d57550cc96cc" xsi:nil="true"/>
    <TrustLevel xmlns="4873beb7-5857-4685-be1f-d57550cc96cc">1 Microsoft Managed Content</TrustLevel>
    <BlockPublish xmlns="4873beb7-5857-4685-be1f-d57550cc96cc">false</BlockPublish>
    <TPLaunchHelpLinkType xmlns="4873beb7-5857-4685-be1f-d57550cc96cc">Template</TPLaunchHelpLinkType>
    <LocalizationTagsTaxHTField0 xmlns="4873beb7-5857-4685-be1f-d57550cc96cc">
      <Terms xmlns="http://schemas.microsoft.com/office/infopath/2007/PartnerControls"/>
    </LocalizationTagsTaxHTField0>
    <BusinessGroup xmlns="4873beb7-5857-4685-be1f-d57550cc96cc" xsi:nil="true"/>
    <Providers xmlns="4873beb7-5857-4685-be1f-d57550cc96cc" xsi:nil="true"/>
    <TemplateTemplateType xmlns="4873beb7-5857-4685-be1f-d57550cc96cc">PowerPoint Presentation Template</TemplateTemplateType>
    <TimesCloned xmlns="4873beb7-5857-4685-be1f-d57550cc96cc" xsi:nil="true"/>
    <TPAppVersion xmlns="4873beb7-5857-4685-be1f-d57550cc96cc" xsi:nil="true"/>
    <VoteCount xmlns="4873beb7-5857-4685-be1f-d57550cc96cc" xsi:nil="true"/>
    <AverageRating xmlns="4873beb7-5857-4685-be1f-d57550cc96cc" xsi:nil="true"/>
    <FeatureTagsTaxHTField0 xmlns="4873beb7-5857-4685-be1f-d57550cc96cc">
      <Terms xmlns="http://schemas.microsoft.com/office/infopath/2007/PartnerControls"/>
    </FeatureTagsTaxHTField0>
    <Provider xmlns="4873beb7-5857-4685-be1f-d57550cc96cc" xsi:nil="true"/>
    <UACurrentWords xmlns="4873beb7-5857-4685-be1f-d57550cc96cc" xsi:nil="true"/>
    <AssetId xmlns="4873beb7-5857-4685-be1f-d57550cc96cc">TP103431361</AssetId>
    <TPClientViewer xmlns="4873beb7-5857-4685-be1f-d57550cc96cc" xsi:nil="true"/>
    <DSATActionTaken xmlns="4873beb7-5857-4685-be1f-d57550cc96cc" xsi:nil="true"/>
    <APEditor xmlns="4873beb7-5857-4685-be1f-d57550cc96cc">
      <UserInfo>
        <DisplayName/>
        <AccountId xsi:nil="true"/>
        <AccountType/>
      </UserInfo>
    </APEditor>
    <TPInstallLocation xmlns="4873beb7-5857-4685-be1f-d57550cc96cc" xsi:nil="true"/>
    <OOCacheId xmlns="4873beb7-5857-4685-be1f-d57550cc96cc" xsi:nil="true"/>
    <IsDeleted xmlns="4873beb7-5857-4685-be1f-d57550cc96cc">false</IsDeleted>
    <PublishTargets xmlns="4873beb7-5857-4685-be1f-d57550cc96cc">OfficeOnlineVNext</PublishTargets>
    <ApprovalLog xmlns="4873beb7-5857-4685-be1f-d57550cc96cc" xsi:nil="true"/>
    <BugNumber xmlns="4873beb7-5857-4685-be1f-d57550cc96cc" xsi:nil="true"/>
    <CrawlForDependencies xmlns="4873beb7-5857-4685-be1f-d57550cc96cc">false</CrawlForDependencies>
    <InternalTagsTaxHTField0 xmlns="4873beb7-5857-4685-be1f-d57550cc96cc">
      <Terms xmlns="http://schemas.microsoft.com/office/infopath/2007/PartnerControls"/>
    </InternalTagsTaxHTField0>
    <LastHandOff xmlns="4873beb7-5857-4685-be1f-d57550cc96cc" xsi:nil="true"/>
    <Milestone xmlns="4873beb7-5857-4685-be1f-d57550cc96cc" xsi:nil="true"/>
    <OriginalRelease xmlns="4873beb7-5857-4685-be1f-d57550cc96cc">15</OriginalRelease>
    <RecommendationsModifier xmlns="4873beb7-5857-4685-be1f-d57550cc96cc" xsi:nil="true"/>
    <ScenarioTagsTaxHTField0 xmlns="4873beb7-5857-4685-be1f-d57550cc96cc">
      <Terms xmlns="http://schemas.microsoft.com/office/infopath/2007/PartnerControls"/>
    </ScenarioTagsTaxHTField0>
    <UANotes xmlns="4873beb7-5857-4685-be1f-d57550cc96cc" xsi:nil="true"/>
  </documentManagement>
</p:properties>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CDDBB83-77C1-4099-A0AA-289882E745E2}">
  <ds:schemaRefs>
    <ds:schemaRef ds:uri="http://purl.org/dc/terms/"/>
    <ds:schemaRef ds:uri="http://schemas.microsoft.com/office/2006/documentManagement/types"/>
    <ds:schemaRef ds:uri="4873beb7-5857-4685-be1f-d57550cc96cc"/>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561E720F-F05D-4536-9C34-0CFCED65D3B7}">
  <ds:schemaRefs>
    <ds:schemaRef ds:uri="http://schemas.microsoft.com/sharepoint/v3/contenttype/forms"/>
  </ds:schemaRefs>
</ds:datastoreItem>
</file>

<file path=customXml/itemProps3.xml><?xml version="1.0" encoding="utf-8"?>
<ds:datastoreItem xmlns:ds="http://schemas.openxmlformats.org/officeDocument/2006/customXml" ds:itemID="{28C8B9CA-0273-4370-889A-FC05DA5C2F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TM04033917[[fn=Berlin]]</Template>
  <TotalTime>1625</TotalTime>
  <Words>337</Words>
  <Application>Microsoft Office PowerPoint</Application>
  <PresentationFormat>Widescreen</PresentationFormat>
  <Paragraphs>50</Paragraphs>
  <Slides>10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Euphemia</vt:lpstr>
      <vt:lpstr>Plantagenet Cherokee</vt:lpstr>
      <vt:lpstr>Wingdings</vt:lpstr>
      <vt:lpstr>Academic Literature 16x9</vt:lpstr>
      <vt:lpstr>Musical Theatre</vt:lpstr>
      <vt:lpstr>Origins and influences of musical theatre</vt:lpstr>
      <vt:lpstr>The Ancient Greeks</vt:lpstr>
      <vt:lpstr>Commedia dell’arte</vt:lpstr>
      <vt:lpstr>Musical theater is a combination of the following: </vt:lpstr>
      <vt:lpstr>Western theatrical traditions three main kinds of dramatic performance involving music </vt:lpstr>
      <vt:lpstr>PowerPoint Presentation</vt:lpstr>
      <vt:lpstr>Origins of the musical: the Operas and Operettas </vt:lpstr>
      <vt:lpstr>The Beggar's Opera</vt:lpstr>
      <vt:lpstr>Gilbert and Sullivan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With Picture Layout</dc:title>
  <dc:creator>Tinamarie</dc:creator>
  <cp:lastModifiedBy>Michaela Willi Hooper</cp:lastModifiedBy>
  <cp:revision>72</cp:revision>
  <dcterms:created xsi:type="dcterms:W3CDTF">2019-03-12T17:05:10Z</dcterms:created>
  <dcterms:modified xsi:type="dcterms:W3CDTF">2019-07-16T23:20:56Z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0x0101006EDDDB5EE6D98C44930B742096920B300400F5B6D36B3EF94B4E9A635CDF2A18F5B8</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