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9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3" d="100"/>
          <a:sy n="103" d="100"/>
        </p:scale>
        <p:origin x="23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35578210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84" name="Shape 8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96065817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Shape 13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138" name="Shape 138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76569910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Shape 14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144" name="Shape 14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39261020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Shape 14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150" name="Shape 150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36264999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Shape 15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156" name="Shape 156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16131914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90" name="Shape 90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356874210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96" name="Shape 96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417875431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102" name="Shape 102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423730266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108" name="Shape 108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343968187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Shape 11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114" name="Shape 11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321489971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11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120" name="Shape 120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398725824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Shape 12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126" name="Shape 126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94069573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Shape 13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132" name="Shape 132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6215266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 txBox="1">
            <a:spLocks noGrp="1"/>
          </p:cNvSpPr>
          <p:nvPr>
            <p:ph type="ctrTitle"/>
          </p:nvPr>
        </p:nvSpPr>
        <p:spPr>
          <a:xfrm>
            <a:off x="685800" y="2130425"/>
            <a:ext cx="7772400" cy="147002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indent="0" algn="l" rtl="0">
              <a:defRPr/>
            </a:lvl2pPr>
            <a:lvl3pPr marL="0" marR="0" indent="0" algn="l" rtl="0">
              <a:defRPr/>
            </a:lvl3pPr>
            <a:lvl4pPr marL="0" marR="0" indent="0" algn="l" rtl="0">
              <a:defRPr/>
            </a:lvl4pPr>
            <a:lvl5pPr marL="0" marR="0" indent="0" algn="l" rtl="0">
              <a:defRPr/>
            </a:lvl5pPr>
            <a:lvl6pPr marL="0" marR="0" indent="0" algn="l" rtl="0">
              <a:defRPr/>
            </a:lvl6pPr>
            <a:lvl7pPr marL="0" marR="0" indent="0" algn="l" rtl="0">
              <a:defRPr/>
            </a:lvl7pPr>
            <a:lvl8pPr marL="0" marR="0" indent="0" algn="l" rtl="0">
              <a:defRPr/>
            </a:lvl8pPr>
            <a:lvl9pPr marL="0" marR="0" indent="0" algn="l" rtl="0">
              <a:defRPr/>
            </a:lvl9pPr>
          </a:lstStyle>
          <a:p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799" cy="1752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indent="0" algn="ctr" rtl="0">
              <a:spcBef>
                <a:spcPts val="640"/>
              </a:spcBef>
              <a:buClr>
                <a:srgbClr val="888888"/>
              </a:buClr>
              <a:buFont typeface="Calibri"/>
              <a:buNone/>
              <a:defRPr sz="3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ctr" rtl="0">
              <a:spcBef>
                <a:spcPts val="560"/>
              </a:spcBef>
              <a:buClr>
                <a:srgbClr val="888888"/>
              </a:buClr>
              <a:buFont typeface="Calibri"/>
              <a:buNone/>
              <a:defRPr sz="28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ctr" rtl="0">
              <a:spcBef>
                <a:spcPts val="480"/>
              </a:spcBef>
              <a:buClr>
                <a:srgbClr val="888888"/>
              </a:buClr>
              <a:buFont typeface="Calibri"/>
              <a:buNone/>
              <a:defRPr sz="24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ctr" rtl="0">
              <a:spcBef>
                <a:spcPts val="400"/>
              </a:spcBef>
              <a:buClr>
                <a:srgbClr val="888888"/>
              </a:buClr>
              <a:buFont typeface="Calibri"/>
              <a:buNone/>
              <a:defRPr sz="20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ctr" rtl="0">
              <a:spcBef>
                <a:spcPts val="400"/>
              </a:spcBef>
              <a:buClr>
                <a:srgbClr val="888888"/>
              </a:buClr>
              <a:buFont typeface="Calibri"/>
              <a:buNone/>
              <a:defRPr sz="20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ctr" rtl="0">
              <a:spcBef>
                <a:spcPts val="400"/>
              </a:spcBef>
              <a:buClr>
                <a:srgbClr val="888888"/>
              </a:buClr>
              <a:buFont typeface="Calibri"/>
              <a:buNone/>
              <a:defRPr sz="20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ctr" rtl="0">
              <a:spcBef>
                <a:spcPts val="400"/>
              </a:spcBef>
              <a:buClr>
                <a:srgbClr val="888888"/>
              </a:buClr>
              <a:buFont typeface="Calibri"/>
              <a:buNone/>
              <a:defRPr sz="20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ctr" rtl="0">
              <a:spcBef>
                <a:spcPts val="400"/>
              </a:spcBef>
              <a:buClr>
                <a:srgbClr val="888888"/>
              </a:buClr>
              <a:buFont typeface="Calibri"/>
              <a:buNone/>
              <a:defRPr sz="20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ctr" rtl="0">
              <a:spcBef>
                <a:spcPts val="400"/>
              </a:spcBef>
              <a:buClr>
                <a:srgbClr val="888888"/>
              </a:buClr>
              <a:buFont typeface="Calibri"/>
              <a:buNone/>
              <a:defRPr sz="20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>
  <p:cSld name="VERTICAL_TEXT"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/>
            </a:lvl5pPr>
            <a:lvl6pPr rtl="0">
              <a:defRPr/>
            </a:lvl6pPr>
            <a:lvl7pPr rtl="0">
              <a:defRPr/>
            </a:lvl7pPr>
            <a:lvl8pPr rtl="0">
              <a:defRPr/>
            </a:lvl8pPr>
            <a:lvl9pPr rtl="0">
              <a:defRPr/>
            </a:lvl9pPr>
          </a:lstStyle>
          <a:p>
            <a:endParaRPr/>
          </a:p>
        </p:txBody>
      </p:sp>
      <p:sp>
        <p:nvSpPr>
          <p:cNvPr id="69" name="Shape 69"/>
          <p:cNvSpPr txBox="1">
            <a:spLocks noGrp="1"/>
          </p:cNvSpPr>
          <p:nvPr>
            <p:ph type="body" idx="1"/>
          </p:nvPr>
        </p:nvSpPr>
        <p:spPr>
          <a:xfrm rot="5400000">
            <a:off x="2309018" y="-251618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indent="-222250" algn="l" rtl="0">
              <a:spcBef>
                <a:spcPts val="640"/>
              </a:spcBef>
              <a:buClr>
                <a:schemeClr val="dk1"/>
              </a:buClr>
              <a:buFont typeface="Arial"/>
              <a:buChar char="•"/>
              <a:defRPr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742950" indent="-177800" algn="l" rtl="0">
              <a:spcBef>
                <a:spcPts val="560"/>
              </a:spcBef>
              <a:buClr>
                <a:schemeClr val="dk1"/>
              </a:buClr>
              <a:buFont typeface="Arial"/>
              <a:buChar char="•"/>
              <a:defRPr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indent="-136525" algn="l" rtl="0">
              <a:spcBef>
                <a:spcPts val="480"/>
              </a:spcBef>
              <a:buClr>
                <a:schemeClr val="dk1"/>
              </a:buClr>
              <a:buFont typeface="Arial"/>
              <a:buChar char="•"/>
              <a:defRPr sz="2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0" name="Shape 70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1" name="Shape 71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2" name="Shape 72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>
  <p:cSld name="VERTICAL_TITLE_AND_VERTICAL_TEXT"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 txBox="1">
            <a:spLocks noGrp="1"/>
          </p:cNvSpPr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/>
            </a:lvl5pPr>
            <a:lvl6pPr rtl="0">
              <a:defRPr/>
            </a:lvl6pPr>
            <a:lvl7pPr rtl="0">
              <a:defRPr/>
            </a:lvl7pPr>
            <a:lvl8pPr rtl="0">
              <a:defRPr/>
            </a:lvl8pPr>
            <a:lvl9pPr rtl="0">
              <a:defRPr/>
            </a:lvl9pPr>
          </a:lstStyle>
          <a:p>
            <a:endParaRPr/>
          </a:p>
        </p:txBody>
      </p:sp>
      <p:sp>
        <p:nvSpPr>
          <p:cNvPr id="75" name="Shape 75"/>
          <p:cNvSpPr txBox="1">
            <a:spLocks noGrp="1"/>
          </p:cNvSpPr>
          <p:nvPr>
            <p:ph type="body" idx="1"/>
          </p:nvPr>
        </p:nvSpPr>
        <p:spPr>
          <a:xfrm rot="5400000">
            <a:off x="541337" y="190500"/>
            <a:ext cx="5851525" cy="60197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indent="-222250" algn="l" rtl="0">
              <a:spcBef>
                <a:spcPts val="640"/>
              </a:spcBef>
              <a:buClr>
                <a:schemeClr val="dk1"/>
              </a:buClr>
              <a:buFont typeface="Arial"/>
              <a:buChar char="•"/>
              <a:defRPr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742950" indent="-177800" algn="l" rtl="0">
              <a:spcBef>
                <a:spcPts val="560"/>
              </a:spcBef>
              <a:buClr>
                <a:schemeClr val="dk1"/>
              </a:buClr>
              <a:buFont typeface="Arial"/>
              <a:buChar char="•"/>
              <a:defRPr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indent="-136525" algn="l" rtl="0">
              <a:spcBef>
                <a:spcPts val="480"/>
              </a:spcBef>
              <a:buClr>
                <a:schemeClr val="dk1"/>
              </a:buClr>
              <a:buFont typeface="Arial"/>
              <a:buChar char="•"/>
              <a:defRPr sz="2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6" name="Shape 76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7" name="Shape 77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8" name="Shape 78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OBJECT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/>
            </a:lvl5pPr>
            <a:lvl6pPr rtl="0">
              <a:defRPr/>
            </a:lvl6pPr>
            <a:lvl7pPr rtl="0">
              <a:defRPr/>
            </a:lvl7pPr>
            <a:lvl8pPr rtl="0">
              <a:defRPr/>
            </a:lvl8pPr>
            <a:lvl9pPr rtl="0">
              <a:defRPr/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indent="-222250" algn="l" rtl="0">
              <a:spcBef>
                <a:spcPts val="640"/>
              </a:spcBef>
              <a:buClr>
                <a:schemeClr val="dk1"/>
              </a:buClr>
              <a:buFont typeface="Arial"/>
              <a:buChar char="•"/>
              <a:defRPr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742950" indent="-177800" algn="l" rtl="0">
              <a:spcBef>
                <a:spcPts val="560"/>
              </a:spcBef>
              <a:buClr>
                <a:schemeClr val="dk1"/>
              </a:buClr>
              <a:buFont typeface="Arial"/>
              <a:buChar char="•"/>
              <a:defRPr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indent="-136525" algn="l" rtl="0">
              <a:spcBef>
                <a:spcPts val="480"/>
              </a:spcBef>
              <a:buClr>
                <a:schemeClr val="dk1"/>
              </a:buClr>
              <a:buFont typeface="Arial"/>
              <a:buChar char="•"/>
              <a:defRPr sz="2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0" name="Shape 20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1" name="Shape 21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SECTION_HEADER"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hape 23"/>
          <p:cNvSpPr txBox="1">
            <a:spLocks noGrp="1"/>
          </p:cNvSpPr>
          <p:nvPr>
            <p:ph type="title"/>
          </p:nvPr>
        </p:nvSpPr>
        <p:spPr>
          <a:xfrm>
            <a:off x="722312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algn="l" rtl="0">
              <a:defRPr sz="4000" b="1" cap="small"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/>
            </a:lvl5pPr>
            <a:lvl6pPr rtl="0">
              <a:defRPr/>
            </a:lvl6pPr>
            <a:lvl7pPr rtl="0">
              <a:defRPr/>
            </a:lvl7pPr>
            <a:lvl8pPr rtl="0">
              <a:defRPr/>
            </a:lvl8pPr>
            <a:lvl9pPr rtl="0">
              <a:defRPr/>
            </a:lvl9pPr>
          </a:lstStyle>
          <a:p>
            <a:endParaRPr/>
          </a:p>
        </p:txBody>
      </p:sp>
      <p:sp>
        <p:nvSpPr>
          <p:cNvPr id="24" name="Shape 24"/>
          <p:cNvSpPr txBox="1">
            <a:spLocks noGrp="1"/>
          </p:cNvSpPr>
          <p:nvPr>
            <p:ph type="body" idx="1"/>
          </p:nvPr>
        </p:nvSpPr>
        <p:spPr>
          <a:xfrm>
            <a:off x="722312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indent="0" rtl="0">
              <a:buClr>
                <a:srgbClr val="888888"/>
              </a:buClr>
              <a:buFont typeface="Calibri"/>
              <a:buNone/>
              <a:defRPr sz="2000">
                <a:solidFill>
                  <a:srgbClr val="888888"/>
                </a:solidFill>
              </a:defRPr>
            </a:lvl1pPr>
            <a:lvl2pPr marL="457200" indent="0" rtl="0">
              <a:buClr>
                <a:srgbClr val="888888"/>
              </a:buClr>
              <a:buFont typeface="Calibri"/>
              <a:buNone/>
              <a:defRPr sz="1800">
                <a:solidFill>
                  <a:srgbClr val="888888"/>
                </a:solidFill>
              </a:defRPr>
            </a:lvl2pPr>
            <a:lvl3pPr marL="914400" indent="0" rtl="0">
              <a:buClr>
                <a:srgbClr val="888888"/>
              </a:buClr>
              <a:buFont typeface="Calibri"/>
              <a:buNone/>
              <a:defRPr sz="1600">
                <a:solidFill>
                  <a:srgbClr val="888888"/>
                </a:solidFill>
              </a:defRPr>
            </a:lvl3pPr>
            <a:lvl4pPr marL="1371600" indent="0" rtl="0"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4pPr>
            <a:lvl5pPr marL="1828800" indent="0" rtl="0"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5pPr>
            <a:lvl6pPr marL="2286000" indent="0" rtl="0"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6pPr>
            <a:lvl7pPr marL="2743200" indent="0" rtl="0"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7pPr>
            <a:lvl8pPr marL="3200400" indent="0" rtl="0"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8pPr>
            <a:lvl9pPr marL="3657600" indent="0" rtl="0"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5" name="Shape 25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TWO_OBJECTS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/>
            </a:lvl5pPr>
            <a:lvl6pPr rtl="0">
              <a:defRPr/>
            </a:lvl6pPr>
            <a:lvl7pPr rtl="0">
              <a:defRPr/>
            </a:lvl7pPr>
            <a:lvl8pPr rtl="0">
              <a:defRPr/>
            </a:lvl8pPr>
            <a:lvl9pPr rtl="0">
              <a:defRPr/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4038599" cy="452596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 sz="2800"/>
            </a:lvl1pPr>
            <a:lvl2pPr rtl="0">
              <a:defRPr sz="2400"/>
            </a:lvl2pPr>
            <a:lvl3pPr rtl="0">
              <a:defRPr sz="2000"/>
            </a:lvl3pPr>
            <a:lvl4pPr rtl="0">
              <a:defRPr sz="1800"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>
            <a:endParaRPr/>
          </a:p>
        </p:txBody>
      </p:sp>
      <p:sp>
        <p:nvSpPr>
          <p:cNvPr id="31" name="Shape 31"/>
          <p:cNvSpPr txBox="1">
            <a:spLocks noGrp="1"/>
          </p:cNvSpPr>
          <p:nvPr>
            <p:ph type="body" idx="2"/>
          </p:nvPr>
        </p:nvSpPr>
        <p:spPr>
          <a:xfrm>
            <a:off x="4648200" y="1600200"/>
            <a:ext cx="4038599" cy="452596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 sz="2800"/>
            </a:lvl1pPr>
            <a:lvl2pPr rtl="0">
              <a:defRPr sz="2400"/>
            </a:lvl2pPr>
            <a:lvl3pPr rtl="0">
              <a:defRPr sz="2000"/>
            </a:lvl3pPr>
            <a:lvl4pPr rtl="0">
              <a:defRPr sz="1800"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>
            <a:endParaRPr/>
          </a:p>
        </p:txBody>
      </p:sp>
      <p:sp>
        <p:nvSpPr>
          <p:cNvPr id="32" name="Shape 32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3" name="Shape 33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4" name="Shape 34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TWO_OBJECTS_WITH_TEXT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/>
            </a:lvl5pPr>
            <a:lvl6pPr rtl="0">
              <a:defRPr/>
            </a:lvl6pPr>
            <a:lvl7pPr rtl="0">
              <a:defRPr/>
            </a:lvl7pPr>
            <a:lvl8pPr rtl="0">
              <a:defRPr/>
            </a:lvl8pPr>
            <a:lvl9pPr rtl="0">
              <a:defRPr/>
            </a:lvl9pPr>
          </a:lstStyle>
          <a:p>
            <a:endParaRPr/>
          </a:p>
        </p:txBody>
      </p:sp>
      <p:sp>
        <p:nvSpPr>
          <p:cNvPr id="37" name="Shape 37"/>
          <p:cNvSpPr txBox="1">
            <a:spLocks noGrp="1"/>
          </p:cNvSpPr>
          <p:nvPr>
            <p:ph type="body" idx="1"/>
          </p:nvPr>
        </p:nvSpPr>
        <p:spPr>
          <a:xfrm>
            <a:off x="457200" y="1535112"/>
            <a:ext cx="4040187" cy="6397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indent="0" rtl="0">
              <a:buFont typeface="Calibri"/>
              <a:buNone/>
              <a:defRPr sz="2400" b="1"/>
            </a:lvl1pPr>
            <a:lvl2pPr marL="457200" indent="0" rtl="0">
              <a:buFont typeface="Calibri"/>
              <a:buNone/>
              <a:defRPr sz="2000" b="1"/>
            </a:lvl2pPr>
            <a:lvl3pPr marL="914400" indent="0" rtl="0">
              <a:buFont typeface="Calibri"/>
              <a:buNone/>
              <a:defRPr sz="1800" b="1"/>
            </a:lvl3pPr>
            <a:lvl4pPr marL="1371600" indent="0" rtl="0">
              <a:buFont typeface="Calibri"/>
              <a:buNone/>
              <a:defRPr sz="1600" b="1"/>
            </a:lvl4pPr>
            <a:lvl5pPr marL="1828800" indent="0" rtl="0">
              <a:buFont typeface="Calibri"/>
              <a:buNone/>
              <a:defRPr sz="1600" b="1"/>
            </a:lvl5pPr>
            <a:lvl6pPr marL="2286000" indent="0" rtl="0">
              <a:buFont typeface="Calibri"/>
              <a:buNone/>
              <a:defRPr sz="1600" b="1"/>
            </a:lvl6pPr>
            <a:lvl7pPr marL="2743200" indent="0" rtl="0">
              <a:buFont typeface="Calibri"/>
              <a:buNone/>
              <a:defRPr sz="1600" b="1"/>
            </a:lvl7pPr>
            <a:lvl8pPr marL="3200400" indent="0" rtl="0">
              <a:buFont typeface="Calibri"/>
              <a:buNone/>
              <a:defRPr sz="1600" b="1"/>
            </a:lvl8pPr>
            <a:lvl9pPr marL="3657600" indent="0" rtl="0">
              <a:buFont typeface="Calibri"/>
              <a:buNone/>
              <a:defRPr sz="1600" b="1"/>
            </a:lvl9pPr>
          </a:lstStyle>
          <a:p>
            <a:endParaRPr/>
          </a:p>
        </p:txBody>
      </p:sp>
      <p:sp>
        <p:nvSpPr>
          <p:cNvPr id="38" name="Shape 38"/>
          <p:cNvSpPr txBox="1">
            <a:spLocks noGrp="1"/>
          </p:cNvSpPr>
          <p:nvPr>
            <p:ph type="body" idx="2"/>
          </p:nvPr>
        </p:nvSpPr>
        <p:spPr>
          <a:xfrm>
            <a:off x="457200" y="2174875"/>
            <a:ext cx="4040187" cy="395128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 sz="2400"/>
            </a:lvl1pPr>
            <a:lvl2pPr rtl="0">
              <a:defRPr sz="2000"/>
            </a:lvl2pPr>
            <a:lvl3pPr rtl="0">
              <a:defRPr sz="1800"/>
            </a:lvl3pPr>
            <a:lvl4pPr rtl="0">
              <a:defRPr sz="1600"/>
            </a:lvl4pPr>
            <a:lvl5pPr rtl="0">
              <a:defRPr sz="1600"/>
            </a:lvl5pPr>
            <a:lvl6pPr rtl="0">
              <a:defRPr sz="1600"/>
            </a:lvl6pPr>
            <a:lvl7pPr rtl="0">
              <a:defRPr sz="1600"/>
            </a:lvl7pPr>
            <a:lvl8pPr rtl="0">
              <a:defRPr sz="1600"/>
            </a:lvl8pPr>
            <a:lvl9pPr rtl="0">
              <a:defRPr sz="1600"/>
            </a:lvl9pPr>
          </a:lstStyle>
          <a:p>
            <a:endParaRPr/>
          </a:p>
        </p:txBody>
      </p:sp>
      <p:sp>
        <p:nvSpPr>
          <p:cNvPr id="39" name="Shape 39"/>
          <p:cNvSpPr txBox="1">
            <a:spLocks noGrp="1"/>
          </p:cNvSpPr>
          <p:nvPr>
            <p:ph type="body" idx="3"/>
          </p:nvPr>
        </p:nvSpPr>
        <p:spPr>
          <a:xfrm>
            <a:off x="4645025" y="1535112"/>
            <a:ext cx="4041774" cy="6397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indent="0" rtl="0">
              <a:buFont typeface="Calibri"/>
              <a:buNone/>
              <a:defRPr sz="2400" b="1"/>
            </a:lvl1pPr>
            <a:lvl2pPr marL="457200" indent="0" rtl="0">
              <a:buFont typeface="Calibri"/>
              <a:buNone/>
              <a:defRPr sz="2000" b="1"/>
            </a:lvl2pPr>
            <a:lvl3pPr marL="914400" indent="0" rtl="0">
              <a:buFont typeface="Calibri"/>
              <a:buNone/>
              <a:defRPr sz="1800" b="1"/>
            </a:lvl3pPr>
            <a:lvl4pPr marL="1371600" indent="0" rtl="0">
              <a:buFont typeface="Calibri"/>
              <a:buNone/>
              <a:defRPr sz="1600" b="1"/>
            </a:lvl4pPr>
            <a:lvl5pPr marL="1828800" indent="0" rtl="0">
              <a:buFont typeface="Calibri"/>
              <a:buNone/>
              <a:defRPr sz="1600" b="1"/>
            </a:lvl5pPr>
            <a:lvl6pPr marL="2286000" indent="0" rtl="0">
              <a:buFont typeface="Calibri"/>
              <a:buNone/>
              <a:defRPr sz="1600" b="1"/>
            </a:lvl6pPr>
            <a:lvl7pPr marL="2743200" indent="0" rtl="0">
              <a:buFont typeface="Calibri"/>
              <a:buNone/>
              <a:defRPr sz="1600" b="1"/>
            </a:lvl7pPr>
            <a:lvl8pPr marL="3200400" indent="0" rtl="0">
              <a:buFont typeface="Calibri"/>
              <a:buNone/>
              <a:defRPr sz="1600" b="1"/>
            </a:lvl8pPr>
            <a:lvl9pPr marL="3657600" indent="0" rtl="0">
              <a:buFont typeface="Calibri"/>
              <a:buNone/>
              <a:defRPr sz="1600" b="1"/>
            </a:lvl9pPr>
          </a:lstStyle>
          <a:p>
            <a:endParaRPr/>
          </a:p>
        </p:txBody>
      </p:sp>
      <p:sp>
        <p:nvSpPr>
          <p:cNvPr id="40" name="Shape 40"/>
          <p:cNvSpPr txBox="1">
            <a:spLocks noGrp="1"/>
          </p:cNvSpPr>
          <p:nvPr>
            <p:ph type="body" idx="4"/>
          </p:nvPr>
        </p:nvSpPr>
        <p:spPr>
          <a:xfrm>
            <a:off x="4645025" y="2174875"/>
            <a:ext cx="4041774" cy="395128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 sz="2400"/>
            </a:lvl1pPr>
            <a:lvl2pPr rtl="0">
              <a:defRPr sz="2000"/>
            </a:lvl2pPr>
            <a:lvl3pPr rtl="0">
              <a:defRPr sz="1800"/>
            </a:lvl3pPr>
            <a:lvl4pPr rtl="0">
              <a:defRPr sz="1600"/>
            </a:lvl4pPr>
            <a:lvl5pPr rtl="0">
              <a:defRPr sz="1600"/>
            </a:lvl5pPr>
            <a:lvl6pPr rtl="0">
              <a:defRPr sz="1600"/>
            </a:lvl6pPr>
            <a:lvl7pPr rtl="0">
              <a:defRPr sz="1600"/>
            </a:lvl7pPr>
            <a:lvl8pPr rtl="0">
              <a:defRPr sz="1600"/>
            </a:lvl8pPr>
            <a:lvl9pPr rtl="0">
              <a:defRPr sz="1600"/>
            </a:lvl9pPr>
          </a:lstStyle>
          <a:p>
            <a:endParaRPr/>
          </a:p>
        </p:txBody>
      </p:sp>
      <p:sp>
        <p:nvSpPr>
          <p:cNvPr id="41" name="Shape 41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2" name="Shape 42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3" name="Shape 43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/>
            </a:lvl5pPr>
            <a:lvl6pPr rtl="0">
              <a:defRPr/>
            </a:lvl6pPr>
            <a:lvl7pPr rtl="0">
              <a:defRPr/>
            </a:lvl7pPr>
            <a:lvl8pPr rtl="0">
              <a:defRPr/>
            </a:lvl8pPr>
            <a:lvl9pPr rtl="0">
              <a:defRPr/>
            </a:lvl9pPr>
          </a:lstStyle>
          <a:p>
            <a:endParaRPr/>
          </a:p>
        </p:txBody>
      </p:sp>
      <p:sp>
        <p:nvSpPr>
          <p:cNvPr id="46" name="Shape 46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7" name="Shape 47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8" name="Shape 48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1" name="Shape 51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2" name="Shape 52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>
  <p:cSld name="OBJECT_WITH_CAPTION_TEXT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>
            <a:spLocks noGrp="1"/>
          </p:cNvSpPr>
          <p:nvPr>
            <p:ph type="title"/>
          </p:nvPr>
        </p:nvSpPr>
        <p:spPr>
          <a:xfrm>
            <a:off x="457200" y="273050"/>
            <a:ext cx="3008313" cy="116204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algn="l" rtl="0">
              <a:defRPr sz="2000" b="1"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/>
            </a:lvl5pPr>
            <a:lvl6pPr rtl="0">
              <a:defRPr/>
            </a:lvl6pPr>
            <a:lvl7pPr rtl="0">
              <a:defRPr/>
            </a:lvl7pPr>
            <a:lvl8pPr rtl="0">
              <a:defRPr/>
            </a:lvl8pPr>
            <a:lvl9pPr rtl="0">
              <a:defRPr/>
            </a:lvl9pPr>
          </a:lstStyle>
          <a:p>
            <a:endParaRPr/>
          </a:p>
        </p:txBody>
      </p:sp>
      <p:sp>
        <p:nvSpPr>
          <p:cNvPr id="55" name="Shape 55"/>
          <p:cNvSpPr txBox="1">
            <a:spLocks noGrp="1"/>
          </p:cNvSpPr>
          <p:nvPr>
            <p:ph type="body" idx="1"/>
          </p:nvPr>
        </p:nvSpPr>
        <p:spPr>
          <a:xfrm>
            <a:off x="3575050" y="273050"/>
            <a:ext cx="5111750" cy="585311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 sz="3200"/>
            </a:lvl1pPr>
            <a:lvl2pPr rtl="0">
              <a:defRPr sz="2800"/>
            </a:lvl2pPr>
            <a:lvl3pPr rtl="0">
              <a:defRPr sz="2400"/>
            </a:lvl3pPr>
            <a:lvl4pPr rtl="0">
              <a:defRPr sz="2000"/>
            </a:lvl4pPr>
            <a:lvl5pPr rtl="0">
              <a:defRPr sz="2000"/>
            </a:lvl5pPr>
            <a:lvl6pPr rtl="0">
              <a:defRPr sz="2000"/>
            </a:lvl6pPr>
            <a:lvl7pPr rtl="0">
              <a:defRPr sz="2000"/>
            </a:lvl7pPr>
            <a:lvl8pPr rtl="0">
              <a:defRPr sz="2000"/>
            </a:lvl8pPr>
            <a:lvl9pPr rtl="0">
              <a:defRPr sz="2000"/>
            </a:lvl9pPr>
          </a:lstStyle>
          <a:p>
            <a:endParaRPr/>
          </a:p>
        </p:txBody>
      </p:sp>
      <p:sp>
        <p:nvSpPr>
          <p:cNvPr id="56" name="Shape 56"/>
          <p:cNvSpPr txBox="1">
            <a:spLocks noGrp="1"/>
          </p:cNvSpPr>
          <p:nvPr>
            <p:ph type="body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indent="0" rtl="0">
              <a:buFont typeface="Calibri"/>
              <a:buNone/>
              <a:defRPr sz="1400"/>
            </a:lvl1pPr>
            <a:lvl2pPr marL="457200" indent="0" rtl="0">
              <a:buFont typeface="Calibri"/>
              <a:buNone/>
              <a:defRPr sz="1200"/>
            </a:lvl2pPr>
            <a:lvl3pPr marL="914400" indent="0" rtl="0">
              <a:buFont typeface="Calibri"/>
              <a:buNone/>
              <a:defRPr sz="1000"/>
            </a:lvl3pPr>
            <a:lvl4pPr marL="1371600" indent="0" rtl="0">
              <a:buFont typeface="Calibri"/>
              <a:buNone/>
              <a:defRPr sz="900"/>
            </a:lvl4pPr>
            <a:lvl5pPr marL="1828800" indent="0" rtl="0">
              <a:buFont typeface="Calibri"/>
              <a:buNone/>
              <a:defRPr sz="900"/>
            </a:lvl5pPr>
            <a:lvl6pPr marL="2286000" indent="0" rtl="0">
              <a:buFont typeface="Calibri"/>
              <a:buNone/>
              <a:defRPr sz="900"/>
            </a:lvl6pPr>
            <a:lvl7pPr marL="2743200" indent="0" rtl="0">
              <a:buFont typeface="Calibri"/>
              <a:buNone/>
              <a:defRPr sz="900"/>
            </a:lvl7pPr>
            <a:lvl8pPr marL="3200400" indent="0" rtl="0">
              <a:buFont typeface="Calibri"/>
              <a:buNone/>
              <a:defRPr sz="900"/>
            </a:lvl8pPr>
            <a:lvl9pPr marL="3657600" indent="0" rtl="0">
              <a:buFont typeface="Calibri"/>
              <a:buNone/>
              <a:defRPr sz="900"/>
            </a:lvl9pPr>
          </a:lstStyle>
          <a:p>
            <a:endParaRPr/>
          </a:p>
        </p:txBody>
      </p:sp>
      <p:sp>
        <p:nvSpPr>
          <p:cNvPr id="57" name="Shape 57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8" name="Shape 58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9" name="Shape 59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>
  <p:cSld name="PICTURE_WITH_CAPTION_TEXT"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 txBox="1">
            <a:spLocks noGrp="1"/>
          </p:cNvSpPr>
          <p:nvPr>
            <p:ph type="title"/>
          </p:nvPr>
        </p:nvSpPr>
        <p:spPr>
          <a:xfrm>
            <a:off x="1792288" y="4800600"/>
            <a:ext cx="5486399" cy="56673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algn="l" rtl="0">
              <a:defRPr sz="2000" b="1"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/>
            </a:lvl5pPr>
            <a:lvl6pPr rtl="0">
              <a:defRPr/>
            </a:lvl6pPr>
            <a:lvl7pPr rtl="0">
              <a:defRPr/>
            </a:lvl7pPr>
            <a:lvl8pPr rtl="0">
              <a:defRPr/>
            </a:lvl8pPr>
            <a:lvl9pPr rtl="0">
              <a:defRPr/>
            </a:lvl9pPr>
          </a:lstStyle>
          <a:p>
            <a:endParaRPr/>
          </a:p>
        </p:txBody>
      </p:sp>
      <p:sp>
        <p:nvSpPr>
          <p:cNvPr id="62" name="Shape 62"/>
          <p:cNvSpPr>
            <a:spLocks noGrp="1"/>
          </p:cNvSpPr>
          <p:nvPr>
            <p:ph type="pic" idx="2"/>
          </p:nvPr>
        </p:nvSpPr>
        <p:spPr>
          <a:xfrm>
            <a:off x="1792288" y="612775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buClr>
                <a:srgbClr val="888888"/>
              </a:buClr>
              <a:buFont typeface="Calibri"/>
              <a:buNone/>
              <a:defRPr sz="3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buClr>
                <a:schemeClr val="dk1"/>
              </a:buClr>
              <a:buFont typeface="Calibri"/>
              <a:buNone/>
              <a:defRPr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buClr>
                <a:schemeClr val="dk1"/>
              </a:buClr>
              <a:buFont typeface="Calibri"/>
              <a:buNone/>
              <a:defRPr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buClr>
                <a:schemeClr val="dk1"/>
              </a:buClr>
              <a:buFont typeface="Calibri"/>
              <a:buNone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buClr>
                <a:schemeClr val="dk1"/>
              </a:buClr>
              <a:buFont typeface="Calibri"/>
              <a:buNone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buClr>
                <a:schemeClr val="dk1"/>
              </a:buClr>
              <a:buFont typeface="Calibri"/>
              <a:buNone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buClr>
                <a:schemeClr val="dk1"/>
              </a:buClr>
              <a:buFont typeface="Calibri"/>
              <a:buNone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buClr>
                <a:schemeClr val="dk1"/>
              </a:buClr>
              <a:buFont typeface="Calibri"/>
              <a:buNone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buClr>
                <a:schemeClr val="dk1"/>
              </a:buClr>
              <a:buFont typeface="Calibri"/>
              <a:buNone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3" name="Shape 63"/>
          <p:cNvSpPr txBox="1">
            <a:spLocks noGrp="1"/>
          </p:cNvSpPr>
          <p:nvPr>
            <p:ph type="body" idx="1"/>
          </p:nvPr>
        </p:nvSpPr>
        <p:spPr>
          <a:xfrm>
            <a:off x="1792288" y="5367337"/>
            <a:ext cx="5486399" cy="804861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indent="0" rtl="0">
              <a:buFont typeface="Calibri"/>
              <a:buNone/>
              <a:defRPr sz="1400"/>
            </a:lvl1pPr>
            <a:lvl2pPr marL="457200" indent="0" rtl="0">
              <a:buFont typeface="Calibri"/>
              <a:buNone/>
              <a:defRPr sz="1200"/>
            </a:lvl2pPr>
            <a:lvl3pPr marL="914400" indent="0" rtl="0">
              <a:buFont typeface="Calibri"/>
              <a:buNone/>
              <a:defRPr sz="1000"/>
            </a:lvl3pPr>
            <a:lvl4pPr marL="1371600" indent="0" rtl="0">
              <a:buFont typeface="Calibri"/>
              <a:buNone/>
              <a:defRPr sz="900"/>
            </a:lvl4pPr>
            <a:lvl5pPr marL="1828800" indent="0" rtl="0">
              <a:buFont typeface="Calibri"/>
              <a:buNone/>
              <a:defRPr sz="900"/>
            </a:lvl5pPr>
            <a:lvl6pPr marL="2286000" indent="0" rtl="0">
              <a:buFont typeface="Calibri"/>
              <a:buNone/>
              <a:defRPr sz="900"/>
            </a:lvl6pPr>
            <a:lvl7pPr marL="2743200" indent="0" rtl="0">
              <a:buFont typeface="Calibri"/>
              <a:buNone/>
              <a:defRPr sz="900"/>
            </a:lvl7pPr>
            <a:lvl8pPr marL="3200400" indent="0" rtl="0">
              <a:buFont typeface="Calibri"/>
              <a:buNone/>
              <a:defRPr sz="900"/>
            </a:lvl8pPr>
            <a:lvl9pPr marL="3657600" indent="0" rtl="0">
              <a:buFont typeface="Calibri"/>
              <a:buNone/>
              <a:defRPr sz="900"/>
            </a:lvl9pPr>
          </a:lstStyle>
          <a:p>
            <a:endParaRPr/>
          </a:p>
        </p:txBody>
      </p:sp>
      <p:sp>
        <p:nvSpPr>
          <p:cNvPr id="64" name="Shape 64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5" name="Shape 65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6" name="Shape 66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indent="0" algn="l" rtl="0">
              <a:defRPr/>
            </a:lvl2pPr>
            <a:lvl3pPr marL="0" marR="0" indent="0" algn="l" rtl="0">
              <a:defRPr/>
            </a:lvl3pPr>
            <a:lvl4pPr marL="0" marR="0" indent="0" algn="l" rtl="0">
              <a:defRPr/>
            </a:lvl4pPr>
            <a:lvl5pPr marL="0" marR="0" indent="0" algn="l" rtl="0">
              <a:defRPr/>
            </a:lvl5pPr>
            <a:lvl6pPr marL="0" marR="0" indent="0" algn="l" rtl="0">
              <a:defRPr/>
            </a:lvl6pPr>
            <a:lvl7pPr marL="0" marR="0" indent="0" algn="l" rtl="0">
              <a:defRPr/>
            </a:lvl7pPr>
            <a:lvl8pPr marL="0" marR="0" indent="0" algn="l" rtl="0">
              <a:defRPr/>
            </a:lvl8pPr>
            <a:lvl9pPr marL="0" marR="0" indent="0" algn="l" rtl="0">
              <a:defRPr/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marR="0" indent="-222250" algn="l" rtl="0">
              <a:spcBef>
                <a:spcPts val="640"/>
              </a:spcBef>
              <a:buClr>
                <a:schemeClr val="dk1"/>
              </a:buClr>
              <a:buFont typeface="Arial"/>
              <a:buChar char="•"/>
              <a:defRPr sz="32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742950" marR="0" indent="-177800" algn="l" rtl="0">
              <a:spcBef>
                <a:spcPts val="560"/>
              </a:spcBef>
              <a:buClr>
                <a:schemeClr val="dk1"/>
              </a:buClr>
              <a:buFont typeface="Arial"/>
              <a:buChar char="•"/>
              <a:defRPr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indent="-136525" algn="l" rtl="0">
              <a:spcBef>
                <a:spcPts val="480"/>
              </a:spcBef>
              <a:buClr>
                <a:schemeClr val="dk1"/>
              </a:buClr>
              <a:buFont typeface="Arial"/>
              <a:buChar char="•"/>
              <a:defRPr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indent="-1524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 sz="20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Shape 9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r" rtl="0">
              <a:defRPr sz="1200" b="0" i="0" u="none" strike="noStrike" cap="none" baseline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indent="0" algn="l" rtl="0"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AofKyizzAko" TargetMode="Externa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 txBox="1">
            <a:spLocks noGrp="1"/>
          </p:cNvSpPr>
          <p:nvPr>
            <p:ph type="ctrTitle"/>
          </p:nvPr>
        </p:nvSpPr>
        <p:spPr>
          <a:xfrm>
            <a:off x="480000" y="2130425"/>
            <a:ext cx="8183999" cy="19764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Race, Ethnicity, and Families: </a:t>
            </a:r>
            <a:r>
              <a:rPr lang="en-US"/>
              <a:t>Recent History and Current Status</a:t>
            </a:r>
          </a:p>
        </p:txBody>
      </p:sp>
      <p:sp>
        <p:nvSpPr>
          <p:cNvPr id="81" name="Shape 81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799" cy="17526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Shape 134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Asian Americans</a:t>
            </a:r>
          </a:p>
        </p:txBody>
      </p:sp>
      <p:sp>
        <p:nvSpPr>
          <p:cNvPr id="135" name="Shape 135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Interdependence among kin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Adult children often provide most income in households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More recent immigrant groups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sng" strike="noStrike" cap="none" baseline="0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3"/>
              </a:rPr>
              <a:t>http://www.youtube.com/watch?v=AofKyizzAko</a:t>
            </a: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(Asian immigration)</a:t>
            </a:r>
          </a:p>
          <a:p>
            <a:endParaRPr lang="en-US" sz="2800" b="0" i="0" u="none" strike="noStrike" cap="none" baseline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"/>
                                        <p:tgtEl>
                                          <p:spTgt spid="1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"/>
                                        <p:tgtEl>
                                          <p:spTgt spid="1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"/>
                                        <p:tgtEl>
                                          <p:spTgt spid="1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"/>
                                        <p:tgtEl>
                                          <p:spTgt spid="1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"/>
                                        <p:tgtEl>
                                          <p:spTgt spid="1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Shape 140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Native Americans</a:t>
            </a:r>
          </a:p>
        </p:txBody>
      </p:sp>
      <p:sp>
        <p:nvSpPr>
          <p:cNvPr id="141" name="Shape 141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Migration from reservations to urban areas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High rates of single female-headed households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High rates out of wedlock childbirths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Differences between reservation and urban</a:t>
            </a:r>
          </a:p>
        </p:txBody>
      </p:sp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Shape 146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Intermarriage (racial &amp; ethnic)</a:t>
            </a:r>
          </a:p>
        </p:txBody>
      </p:sp>
      <p:sp>
        <p:nvSpPr>
          <p:cNvPr id="147" name="Shape 14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Least common for non-Hispanic whites and African Americans (2.7 – 14%)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Most common for Asian Americans and Native Americans (47 – 58%)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Hispanics – Cubans least likely, Puerto Ricans most likely (46 – 52%) 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Shape 152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Kinship</a:t>
            </a:r>
          </a:p>
        </p:txBody>
      </p:sp>
      <p:sp>
        <p:nvSpPr>
          <p:cNvPr id="153" name="Shape 153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Marriage-centered 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Money &amp; resources for benefit of married couple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Upward mobility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Women-centered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Money &amp; resources for benefit of as many as possible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Daily subsistence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Social Capital</a:t>
            </a:r>
          </a:p>
        </p:txBody>
      </p:sp>
      <p:sp>
        <p:nvSpPr>
          <p:cNvPr id="87" name="Shape 8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Resources someone accesses through </a:t>
            </a:r>
            <a:r>
              <a:rPr lang="en-US" sz="2800" b="0" i="0" u="sng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relationships</a:t>
            </a: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with other people (NOT money)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Getting a job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Getting into a school</a:t>
            </a:r>
          </a:p>
          <a:p>
            <a:endParaRPr lang="en-US" sz="2400" b="0" i="0" u="none" strike="noStrike" cap="none" baseline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African-American Families </a:t>
            </a:r>
          </a:p>
        </p:txBody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1960s gains in employment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1970s losses in employment, especially for men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Fewer manufacturing jobs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Inadequate education for other types of jobs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Discrimination, globalization, automation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African-American Families </a:t>
            </a:r>
          </a:p>
        </p:txBody>
      </p:sp>
      <p:sp>
        <p:nvSpPr>
          <p:cNvPr id="99" name="Shape 99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Marriage rates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Big drop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Childbearing outside marriage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70% babies born to unwed mothers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More similar to non-Hispanic white rates b/c non-Hispanic whites rates increased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Single-parent families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53% of households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/>
                                        <p:tgtEl>
                                          <p:spTgt spid="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/>
                                        <p:tgtEl>
                                          <p:spTgt spid="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/>
                                        <p:tgtEl>
                                          <p:spTgt spid="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/>
                                        <p:tgtEl>
                                          <p:spTgt spid="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/>
                                        <p:tgtEl>
                                          <p:spTgt spid="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Shape 104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African-American Families </a:t>
            </a:r>
          </a:p>
        </p:txBody>
      </p:sp>
      <p:sp>
        <p:nvSpPr>
          <p:cNvPr id="105" name="Shape 105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Why these demographics?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Larger kin networks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Smaller pool marriageable men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Unemployed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Incarcerated 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Violent deaths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395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Middle Class African American Families</a:t>
            </a:r>
          </a:p>
        </p:txBody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Growing group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Have fewer assets than their white counterparts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Why?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Whites more likely to inherit wealth, be able to borrow money from family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Whites have easier time getting home loans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Homes in black neighborhoods don’t appreciate in value as much as those in white neighborhoods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395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Hispanic Families: Mexican-Americans</a:t>
            </a:r>
          </a:p>
        </p:txBody>
      </p:sp>
      <p:sp>
        <p:nvSpPr>
          <p:cNvPr id="117" name="Shape 11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65% Hispanics in U.S. are Mexican-Americans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Marry younger than other groups 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48% of 20-24 y.o. women married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More families with 2 parents and one wage earner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Likely to live in vertically and horizontally extended families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Highest total fertility rate (TFR) </a:t>
            </a:r>
          </a:p>
          <a:p>
            <a:pPr marL="742950" marR="0" lvl="1" indent="-285750" algn="l" rtl="0">
              <a:spcBef>
                <a:spcPts val="480"/>
              </a:spcBef>
              <a:buClr>
                <a:schemeClr val="dk1"/>
              </a:buClr>
              <a:buSzPct val="100694"/>
              <a:buFont typeface="Arial"/>
              <a:buChar char="•"/>
            </a:pPr>
            <a:r>
              <a:rPr lang="en-US" sz="2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# kids would have over lifetime if current birthrates stay constant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Shape 122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Hispanic Families: Puerto Ricans</a:t>
            </a:r>
          </a:p>
        </p:txBody>
      </p:sp>
      <p:sp>
        <p:nvSpPr>
          <p:cNvPr id="123" name="Shape 123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U.S. citizens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Free to relocate to mainland w/o visas, etc.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Highest unemployment and poverty rates of any Hispanic group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Higher percentage of children born to unmarried women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Consensual unions</a:t>
            </a:r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Shape 128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lang="en-US" sz="395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Hispanic Families: Cuban Americans</a:t>
            </a:r>
          </a:p>
        </p:txBody>
      </p:sp>
      <p:sp>
        <p:nvSpPr>
          <p:cNvPr id="129" name="Shape 129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Came for political reasons, not labor (1960s)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More educated, skilled, financially secure 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Light-skinned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Warmly received – Castro, Communism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Formed </a:t>
            </a:r>
            <a:r>
              <a:rPr lang="en-US" sz="2800" b="0" i="0" u="sng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immigrant enclaves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Business ownership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SzPct val="101190"/>
              <a:buFont typeface="Arial"/>
              <a:buChar char="•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Conjugal families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1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1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/>
                                        <p:tgtEl>
                                          <p:spTgt spid="1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/>
                                        <p:tgtEl>
                                          <p:spTgt spid="1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/>
                                        <p:tgtEl>
                                          <p:spTgt spid="12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/>
                                        <p:tgtEl>
                                          <p:spTgt spid="12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/>
                                        <p:tgtEl>
                                          <p:spTgt spid="12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Custom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419</Words>
  <Application>Microsoft Office PowerPoint</Application>
  <PresentationFormat>On-screen Show (4:3)</PresentationFormat>
  <Paragraphs>76</Paragraphs>
  <Slides>13</Slides>
  <Notes>13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6" baseType="lpstr">
      <vt:lpstr>Arial</vt:lpstr>
      <vt:lpstr>Calibri</vt:lpstr>
      <vt:lpstr>Custom Theme</vt:lpstr>
      <vt:lpstr>Race, Ethnicity, and Families: Recent History and Current Status</vt:lpstr>
      <vt:lpstr>Social Capital</vt:lpstr>
      <vt:lpstr>African-American Families </vt:lpstr>
      <vt:lpstr>African-American Families </vt:lpstr>
      <vt:lpstr>African-American Families </vt:lpstr>
      <vt:lpstr>Middle Class African American Families</vt:lpstr>
      <vt:lpstr>Hispanic Families: Mexican-Americans</vt:lpstr>
      <vt:lpstr>Hispanic Families: Puerto Ricans</vt:lpstr>
      <vt:lpstr>Hispanic Families: Cuban Americans</vt:lpstr>
      <vt:lpstr>Asian Americans</vt:lpstr>
      <vt:lpstr>Native Americans</vt:lpstr>
      <vt:lpstr>Intermarriage (racial &amp; ethnic)</vt:lpstr>
      <vt:lpstr>Kinship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Race, Ethnicity, and Families: Recent History and Current Status</dc:title>
  <dc:creator>Sydney M. Woolf</dc:creator>
  <cp:lastModifiedBy>Sydney M. Woolf</cp:lastModifiedBy>
  <cp:revision>1</cp:revision>
  <dcterms:modified xsi:type="dcterms:W3CDTF">2014-02-21T22:34:05Z</dcterms:modified>
</cp:coreProperties>
</file>