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582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4836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76116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0867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058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07290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69124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17634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53049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72180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25098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14923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62062D-A06F-4A43-9BBE-379A92C3AD2E}" type="datetimeFigureOut">
              <a:rPr lang="en-US" smtClean="0"/>
              <a:t>5/24/2010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8B2300-681A-4E39-854B-704D893A402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74104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Advice for the Young Actor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Prepared for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081587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Contracts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Legal help should always be included when drawing up or negotiating a contract.</a:t>
            </a:r>
          </a:p>
          <a:p>
            <a:pPr lvl="1"/>
            <a:r>
              <a:rPr lang="en-US" dirty="0" smtClean="0"/>
              <a:t>Length of contract is always a major issue.</a:t>
            </a:r>
          </a:p>
          <a:p>
            <a:pPr lvl="1"/>
            <a:r>
              <a:rPr lang="en-US" dirty="0" smtClean="0"/>
              <a:t>Compensation for services should be specified in writing.</a:t>
            </a:r>
          </a:p>
          <a:p>
            <a:r>
              <a:rPr lang="en-US" dirty="0" smtClean="0"/>
              <a:t>Negotiations can drag on in some cases.</a:t>
            </a:r>
          </a:p>
          <a:p>
            <a:r>
              <a:rPr lang="en-US" dirty="0" smtClean="0"/>
              <a:t>It is best to communicate what the actor wants and let the lawyer handle negotiations.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03883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Public Appearances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pleasant but reserved demeanor can go a long way to ensure public favor.</a:t>
            </a:r>
          </a:p>
          <a:p>
            <a:r>
              <a:rPr lang="en-US" dirty="0" smtClean="0"/>
              <a:t>Even when not on the red carpet, an actor is always making a public appearance.</a:t>
            </a:r>
          </a:p>
          <a:p>
            <a:r>
              <a:rPr lang="en-US" dirty="0" smtClean="0"/>
              <a:t>When on the red carpet, acknowledge the press in a polite manner.</a:t>
            </a:r>
          </a:p>
          <a:p>
            <a:r>
              <a:rPr lang="en-US" dirty="0" smtClean="0"/>
              <a:t>Should fans ask for autographs, it is best to respond quietly and kindly.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65030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to Handle Paparazzi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Always maintain </a:t>
            </a:r>
            <a:r>
              <a:rPr lang="en-US" smtClean="0"/>
              <a:t>your poise </a:t>
            </a:r>
            <a:r>
              <a:rPr lang="en-US" dirty="0" smtClean="0"/>
              <a:t>and </a:t>
            </a:r>
            <a:r>
              <a:rPr lang="en-US" smtClean="0"/>
              <a:t>continue walking.</a:t>
            </a:r>
            <a:endParaRPr lang="en-US" dirty="0" smtClean="0"/>
          </a:p>
          <a:p>
            <a:r>
              <a:rPr lang="en-US" dirty="0" smtClean="0"/>
              <a:t>Do not engage photographers for any reason.</a:t>
            </a:r>
          </a:p>
          <a:p>
            <a:pPr lvl="1"/>
            <a:r>
              <a:rPr lang="en-US" dirty="0" smtClean="0"/>
              <a:t>Too much exposure this way can come across in a negative or fame hungry way.</a:t>
            </a:r>
          </a:p>
          <a:p>
            <a:pPr lvl="1"/>
            <a:r>
              <a:rPr lang="en-US" dirty="0" smtClean="0"/>
              <a:t>Photographers open actors up to a world of problems.</a:t>
            </a:r>
          </a:p>
          <a:p>
            <a:r>
              <a:rPr lang="en-US" dirty="0" smtClean="0"/>
              <a:t>Should photographers cause a public disturbance, do not hesitate to involve authorities.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416040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to Deal with Bad Media Coverage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Many times negative news will come up about an actor’s career.</a:t>
            </a:r>
          </a:p>
          <a:p>
            <a:r>
              <a:rPr lang="en-US" dirty="0" smtClean="0"/>
              <a:t>Regardless of whether the news is true, it can be handled in a few ways:</a:t>
            </a:r>
          </a:p>
          <a:p>
            <a:pPr lvl="1"/>
            <a:r>
              <a:rPr lang="en-US" dirty="0" smtClean="0"/>
              <a:t>Take no action and let the news cycle out eventually.</a:t>
            </a:r>
          </a:p>
          <a:p>
            <a:pPr lvl="1"/>
            <a:r>
              <a:rPr lang="en-US" dirty="0" smtClean="0"/>
              <a:t>Contact the reporter or editor for a retraction.</a:t>
            </a:r>
          </a:p>
          <a:p>
            <a:pPr lvl="1"/>
            <a:r>
              <a:rPr lang="en-US" dirty="0" smtClean="0"/>
              <a:t>Issue a public response.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63587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248</Words>
  <Application>Microsoft Office PowerPoint</Application>
  <PresentationFormat>On-screen Show (4:3)</PresentationFormat>
  <Paragraphs>25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Advice for the Young Actor</vt:lpstr>
      <vt:lpstr>Contracts</vt:lpstr>
      <vt:lpstr>Public Appearances</vt:lpstr>
      <vt:lpstr>How to Handle Paparazzi</vt:lpstr>
      <vt:lpstr>How to Deal with Bad Media Coverage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GO! Series</dc:creator>
  <cp:lastModifiedBy>Go! Series</cp:lastModifiedBy>
  <dcterms:created xsi:type="dcterms:W3CDTF">2010-01-11T05:06:28Z</dcterms:created>
  <dcterms:modified xsi:type="dcterms:W3CDTF">2010-05-24T17:23:20Z</dcterms:modified>
</cp:coreProperties>
</file>

<file path=docProps/thumbnail.jpeg>
</file>