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7"/>
  </p:notesMasterIdLst>
  <p:handoutMasterIdLst>
    <p:handoutMasterId r:id="rId8"/>
  </p:handoutMasterIdLst>
  <p:sldIdLst>
    <p:sldId id="256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3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47" d="100"/>
          <a:sy n="47" d="100"/>
        </p:scale>
        <p:origin x="-984" y="-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22E97E4-8FF6-43C9-BDA6-896BBD5C829B}" type="doc">
      <dgm:prSet loTypeId="urn:microsoft.com/office/officeart/2005/8/layout/vList5" loCatId="list" qsTypeId="urn:microsoft.com/office/officeart/2005/8/quickstyle/3d1" qsCatId="3D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9FF518A6-AC01-4536-80AE-3869A88DDA4C}">
      <dgm:prSet phldrT="[Text]"/>
      <dgm:spPr/>
      <dgm:t>
        <a:bodyPr/>
        <a:lstStyle/>
        <a:p>
          <a:r>
            <a:rPr lang="en-US" dirty="0" smtClean="0"/>
            <a:t>Events</a:t>
          </a:r>
          <a:endParaRPr lang="en-US" dirty="0"/>
        </a:p>
      </dgm:t>
    </dgm:pt>
    <dgm:pt modelId="{13EDEB5C-F997-405C-A9FA-A1DF2ED16932}" type="parTrans" cxnId="{27F73AAC-F20A-4821-98D4-0DF6DA397FAD}">
      <dgm:prSet/>
      <dgm:spPr/>
      <dgm:t>
        <a:bodyPr/>
        <a:lstStyle/>
        <a:p>
          <a:endParaRPr lang="en-US"/>
        </a:p>
      </dgm:t>
    </dgm:pt>
    <dgm:pt modelId="{F6E71297-4980-463F-97BA-4ED3062A359A}" type="sibTrans" cxnId="{27F73AAC-F20A-4821-98D4-0DF6DA397FAD}">
      <dgm:prSet/>
      <dgm:spPr/>
      <dgm:t>
        <a:bodyPr/>
        <a:lstStyle/>
        <a:p>
          <a:endParaRPr lang="en-US"/>
        </a:p>
      </dgm:t>
    </dgm:pt>
    <dgm:pt modelId="{EA4457C4-6E1D-4396-8812-BBED3A238D10}">
      <dgm:prSet phldrT="[Text]"/>
      <dgm:spPr/>
      <dgm:t>
        <a:bodyPr/>
        <a:lstStyle/>
        <a:p>
          <a:r>
            <a:rPr lang="en-US" dirty="0" smtClean="0"/>
            <a:t>Holiday lights program</a:t>
          </a:r>
          <a:endParaRPr lang="en-US" dirty="0"/>
        </a:p>
      </dgm:t>
    </dgm:pt>
    <dgm:pt modelId="{EE5C16AB-A607-4D96-8BDC-FC624FA9F64D}" type="parTrans" cxnId="{F5649066-5269-4798-9B7C-0A41E3315D1B}">
      <dgm:prSet/>
      <dgm:spPr/>
      <dgm:t>
        <a:bodyPr/>
        <a:lstStyle/>
        <a:p>
          <a:endParaRPr lang="en-US"/>
        </a:p>
      </dgm:t>
    </dgm:pt>
    <dgm:pt modelId="{F30C2D8C-FDD1-4244-AF87-DFF5DBC4A2EF}" type="sibTrans" cxnId="{F5649066-5269-4798-9B7C-0A41E3315D1B}">
      <dgm:prSet/>
      <dgm:spPr/>
      <dgm:t>
        <a:bodyPr/>
        <a:lstStyle/>
        <a:p>
          <a:endParaRPr lang="en-US"/>
        </a:p>
      </dgm:t>
    </dgm:pt>
    <dgm:pt modelId="{A780E2F4-E440-469F-84C5-66C9C29926AD}">
      <dgm:prSet phldrT="[Text]"/>
      <dgm:spPr/>
      <dgm:t>
        <a:bodyPr/>
        <a:lstStyle/>
        <a:p>
          <a:r>
            <a:rPr lang="en-US" dirty="0" smtClean="0"/>
            <a:t>4</a:t>
          </a:r>
          <a:r>
            <a:rPr lang="en-US" baseline="30000" dirty="0" smtClean="0"/>
            <a:t>th</a:t>
          </a:r>
          <a:r>
            <a:rPr lang="en-US" dirty="0" smtClean="0"/>
            <a:t> of July block party</a:t>
          </a:r>
          <a:endParaRPr lang="en-US" dirty="0"/>
        </a:p>
      </dgm:t>
    </dgm:pt>
    <dgm:pt modelId="{49EB42E7-9AAA-4720-92BA-0664DF98F912}" type="parTrans" cxnId="{42174BDB-10A5-4D2B-B58A-D49082E98759}">
      <dgm:prSet/>
      <dgm:spPr/>
      <dgm:t>
        <a:bodyPr/>
        <a:lstStyle/>
        <a:p>
          <a:endParaRPr lang="en-US"/>
        </a:p>
      </dgm:t>
    </dgm:pt>
    <dgm:pt modelId="{D3253D99-2F83-4C5D-B044-68FD94879E4A}" type="sibTrans" cxnId="{42174BDB-10A5-4D2B-B58A-D49082E98759}">
      <dgm:prSet/>
      <dgm:spPr/>
      <dgm:t>
        <a:bodyPr/>
        <a:lstStyle/>
        <a:p>
          <a:endParaRPr lang="en-US"/>
        </a:p>
      </dgm:t>
    </dgm:pt>
    <dgm:pt modelId="{D99CCCBC-B7EA-4635-BA3E-5D2DC29CF063}">
      <dgm:prSet phldrT="[Text]"/>
      <dgm:spPr/>
      <dgm:t>
        <a:bodyPr/>
        <a:lstStyle/>
        <a:p>
          <a:r>
            <a:rPr lang="en-US" dirty="0" smtClean="0"/>
            <a:t>Community</a:t>
          </a:r>
          <a:endParaRPr lang="en-US" dirty="0"/>
        </a:p>
      </dgm:t>
    </dgm:pt>
    <dgm:pt modelId="{3B7B130B-6C73-47F9-8EB1-F5B920A4208A}" type="parTrans" cxnId="{DCF7F95F-E812-48EE-8E4A-83A11C245CD8}">
      <dgm:prSet/>
      <dgm:spPr/>
      <dgm:t>
        <a:bodyPr/>
        <a:lstStyle/>
        <a:p>
          <a:endParaRPr lang="en-US"/>
        </a:p>
      </dgm:t>
    </dgm:pt>
    <dgm:pt modelId="{14270735-9F4C-44DE-A316-9931EFA96F42}" type="sibTrans" cxnId="{DCF7F95F-E812-48EE-8E4A-83A11C245CD8}">
      <dgm:prSet/>
      <dgm:spPr/>
      <dgm:t>
        <a:bodyPr/>
        <a:lstStyle/>
        <a:p>
          <a:endParaRPr lang="en-US"/>
        </a:p>
      </dgm:t>
    </dgm:pt>
    <dgm:pt modelId="{A4962C7F-0394-461D-96F4-CE6CB0169BB8}">
      <dgm:prSet phldrT="[Text]"/>
      <dgm:spPr/>
      <dgm:t>
        <a:bodyPr/>
        <a:lstStyle/>
        <a:p>
          <a:r>
            <a:rPr lang="en-US" i="1" dirty="0" smtClean="0"/>
            <a:t>Caring for the Hills </a:t>
          </a:r>
          <a:r>
            <a:rPr lang="en-US" dirty="0" smtClean="0"/>
            <a:t>program</a:t>
          </a:r>
          <a:endParaRPr lang="en-US" dirty="0"/>
        </a:p>
      </dgm:t>
    </dgm:pt>
    <dgm:pt modelId="{64B65154-36F2-4E33-A847-DEDDBADB79CA}" type="parTrans" cxnId="{1770A467-4E77-4F27-9B26-0D65B8C61CF2}">
      <dgm:prSet/>
      <dgm:spPr/>
      <dgm:t>
        <a:bodyPr/>
        <a:lstStyle/>
        <a:p>
          <a:endParaRPr lang="en-US"/>
        </a:p>
      </dgm:t>
    </dgm:pt>
    <dgm:pt modelId="{C6FA5A3D-2F6F-44DE-849A-017979975299}" type="sibTrans" cxnId="{1770A467-4E77-4F27-9B26-0D65B8C61CF2}">
      <dgm:prSet/>
      <dgm:spPr/>
      <dgm:t>
        <a:bodyPr/>
        <a:lstStyle/>
        <a:p>
          <a:endParaRPr lang="en-US"/>
        </a:p>
      </dgm:t>
    </dgm:pt>
    <dgm:pt modelId="{F5BB2A49-8B0B-407C-B370-8E2900325447}">
      <dgm:prSet phldrT="[Text]"/>
      <dgm:spPr/>
      <dgm:t>
        <a:bodyPr/>
        <a:lstStyle/>
        <a:p>
          <a:r>
            <a:rPr lang="en-US" dirty="0" smtClean="0"/>
            <a:t>Holiday </a:t>
          </a:r>
          <a:r>
            <a:rPr lang="en-US" i="1" dirty="0" smtClean="0"/>
            <a:t>Adopt-a-Family</a:t>
          </a:r>
          <a:r>
            <a:rPr lang="en-US" dirty="0" smtClean="0"/>
            <a:t> participants</a:t>
          </a:r>
          <a:endParaRPr lang="en-US" dirty="0"/>
        </a:p>
      </dgm:t>
    </dgm:pt>
    <dgm:pt modelId="{04D258EC-B1AA-4CC9-9648-EF97CA911A2F}" type="parTrans" cxnId="{A151C575-913A-45EE-ACAF-1171C847BB8C}">
      <dgm:prSet/>
      <dgm:spPr/>
      <dgm:t>
        <a:bodyPr/>
        <a:lstStyle/>
        <a:p>
          <a:endParaRPr lang="en-US"/>
        </a:p>
      </dgm:t>
    </dgm:pt>
    <dgm:pt modelId="{79CAB58F-524A-4FBA-B35A-34DFB2703B05}" type="sibTrans" cxnId="{A151C575-913A-45EE-ACAF-1171C847BB8C}">
      <dgm:prSet/>
      <dgm:spPr/>
      <dgm:t>
        <a:bodyPr/>
        <a:lstStyle/>
        <a:p>
          <a:endParaRPr lang="en-US"/>
        </a:p>
      </dgm:t>
    </dgm:pt>
    <dgm:pt modelId="{B4F66926-2C2E-49F7-A8E8-D237FCAA7954}">
      <dgm:prSet phldrT="[Text]"/>
      <dgm:spPr/>
      <dgm:t>
        <a:bodyPr/>
        <a:lstStyle/>
        <a:p>
          <a:r>
            <a:rPr lang="en-US" dirty="0" smtClean="0"/>
            <a:t>Safety</a:t>
          </a:r>
          <a:endParaRPr lang="en-US" dirty="0"/>
        </a:p>
      </dgm:t>
    </dgm:pt>
    <dgm:pt modelId="{2A1F1C30-B970-412E-A8A3-486667F71692}" type="parTrans" cxnId="{C3D11541-8A28-4E3A-B2C7-89EAF115ABEC}">
      <dgm:prSet/>
      <dgm:spPr/>
      <dgm:t>
        <a:bodyPr/>
        <a:lstStyle/>
        <a:p>
          <a:endParaRPr lang="en-US"/>
        </a:p>
      </dgm:t>
    </dgm:pt>
    <dgm:pt modelId="{51EC03FC-AA1B-44DD-8F9D-2126CE1C8790}" type="sibTrans" cxnId="{C3D11541-8A28-4E3A-B2C7-89EAF115ABEC}">
      <dgm:prSet/>
      <dgm:spPr/>
      <dgm:t>
        <a:bodyPr/>
        <a:lstStyle/>
        <a:p>
          <a:endParaRPr lang="en-US"/>
        </a:p>
      </dgm:t>
    </dgm:pt>
    <dgm:pt modelId="{EAF1C390-D16C-4B23-B9BB-351A8BCDE77F}">
      <dgm:prSet phldrT="[Text]"/>
      <dgm:spPr/>
      <dgm:t>
        <a:bodyPr/>
        <a:lstStyle/>
        <a:p>
          <a:r>
            <a:rPr lang="en-US" dirty="0" smtClean="0"/>
            <a:t>Neighborhood Watch program</a:t>
          </a:r>
          <a:endParaRPr lang="en-US" dirty="0"/>
        </a:p>
      </dgm:t>
    </dgm:pt>
    <dgm:pt modelId="{350E2DC3-6EA8-4BD3-9CD5-67C4A815F284}" type="parTrans" cxnId="{5703A26B-4683-4DA1-8363-7041218B793E}">
      <dgm:prSet/>
      <dgm:spPr/>
      <dgm:t>
        <a:bodyPr/>
        <a:lstStyle/>
        <a:p>
          <a:endParaRPr lang="en-US"/>
        </a:p>
      </dgm:t>
    </dgm:pt>
    <dgm:pt modelId="{FAEB8AAC-371F-4672-9C5C-9CC9CA98D8F7}" type="sibTrans" cxnId="{5703A26B-4683-4DA1-8363-7041218B793E}">
      <dgm:prSet/>
      <dgm:spPr/>
      <dgm:t>
        <a:bodyPr/>
        <a:lstStyle/>
        <a:p>
          <a:endParaRPr lang="en-US"/>
        </a:p>
      </dgm:t>
    </dgm:pt>
    <dgm:pt modelId="{0BC40A20-4EE7-4E2A-9BB8-93F6943873CA}">
      <dgm:prSet phldrT="[Text]"/>
      <dgm:spPr/>
      <dgm:t>
        <a:bodyPr/>
        <a:lstStyle/>
        <a:p>
          <a:r>
            <a:rPr lang="en-US" dirty="0" smtClean="0"/>
            <a:t>Signed commitment to traffic safety</a:t>
          </a:r>
          <a:endParaRPr lang="en-US" dirty="0"/>
        </a:p>
      </dgm:t>
    </dgm:pt>
    <dgm:pt modelId="{17A4B55E-A685-4398-A494-CB10D7AE3B09}" type="parTrans" cxnId="{CE3C407A-D932-4D72-B4EE-A294923100D9}">
      <dgm:prSet/>
      <dgm:spPr/>
      <dgm:t>
        <a:bodyPr/>
        <a:lstStyle/>
        <a:p>
          <a:endParaRPr lang="en-US"/>
        </a:p>
      </dgm:t>
    </dgm:pt>
    <dgm:pt modelId="{D7B2C328-14AA-49AD-84FD-1A2C6F6EA324}" type="sibTrans" cxnId="{CE3C407A-D932-4D72-B4EE-A294923100D9}">
      <dgm:prSet/>
      <dgm:spPr/>
      <dgm:t>
        <a:bodyPr/>
        <a:lstStyle/>
        <a:p>
          <a:endParaRPr lang="en-US"/>
        </a:p>
      </dgm:t>
    </dgm:pt>
    <dgm:pt modelId="{23EFF1E1-2465-437F-A96F-C9A8F5106175}" type="pres">
      <dgm:prSet presAssocID="{122E97E4-8FF6-43C9-BDA6-896BBD5C829B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B3EF457-EF84-43EB-9C38-AEA08E88E747}" type="pres">
      <dgm:prSet presAssocID="{9FF518A6-AC01-4536-80AE-3869A88DDA4C}" presName="linNode" presStyleCnt="0"/>
      <dgm:spPr/>
    </dgm:pt>
    <dgm:pt modelId="{3D503325-796D-4A93-976E-CA26F50FE848}" type="pres">
      <dgm:prSet presAssocID="{9FF518A6-AC01-4536-80AE-3869A88DDA4C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3DAEC07-CB1B-4EFB-9513-FEC97EA0DF02}" type="pres">
      <dgm:prSet presAssocID="{9FF518A6-AC01-4536-80AE-3869A88DDA4C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3EBDD87-1E5B-42D2-8918-C37E4E0A021A}" type="pres">
      <dgm:prSet presAssocID="{F6E71297-4980-463F-97BA-4ED3062A359A}" presName="sp" presStyleCnt="0"/>
      <dgm:spPr/>
    </dgm:pt>
    <dgm:pt modelId="{DE75DF23-EDCD-4E68-95DD-5FB7ECD7871C}" type="pres">
      <dgm:prSet presAssocID="{D99CCCBC-B7EA-4635-BA3E-5D2DC29CF063}" presName="linNode" presStyleCnt="0"/>
      <dgm:spPr/>
    </dgm:pt>
    <dgm:pt modelId="{17ADCFDB-BF05-4485-A901-A52B0B851D5A}" type="pres">
      <dgm:prSet presAssocID="{D99CCCBC-B7EA-4635-BA3E-5D2DC29CF063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9490AC8-8937-4DB1-9FA5-B622AB64D8FE}" type="pres">
      <dgm:prSet presAssocID="{D99CCCBC-B7EA-4635-BA3E-5D2DC29CF063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459980B-9DA2-4F2A-9160-6DBCF3D366DC}" type="pres">
      <dgm:prSet presAssocID="{14270735-9F4C-44DE-A316-9931EFA96F42}" presName="sp" presStyleCnt="0"/>
      <dgm:spPr/>
    </dgm:pt>
    <dgm:pt modelId="{119E3E53-E488-4BA1-A9E6-1AC3AA7895F7}" type="pres">
      <dgm:prSet presAssocID="{B4F66926-2C2E-49F7-A8E8-D237FCAA7954}" presName="linNode" presStyleCnt="0"/>
      <dgm:spPr/>
    </dgm:pt>
    <dgm:pt modelId="{D4685242-6D0E-4DEF-B3FE-A77DD8B69B83}" type="pres">
      <dgm:prSet presAssocID="{B4F66926-2C2E-49F7-A8E8-D237FCAA7954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A637E1-748B-42EB-BB53-8DD8FE4408EE}" type="pres">
      <dgm:prSet presAssocID="{B4F66926-2C2E-49F7-A8E8-D237FCAA7954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7F73AAC-F20A-4821-98D4-0DF6DA397FAD}" srcId="{122E97E4-8FF6-43C9-BDA6-896BBD5C829B}" destId="{9FF518A6-AC01-4536-80AE-3869A88DDA4C}" srcOrd="0" destOrd="0" parTransId="{13EDEB5C-F997-405C-A9FA-A1DF2ED16932}" sibTransId="{F6E71297-4980-463F-97BA-4ED3062A359A}"/>
    <dgm:cxn modelId="{5703A26B-4683-4DA1-8363-7041218B793E}" srcId="{B4F66926-2C2E-49F7-A8E8-D237FCAA7954}" destId="{EAF1C390-D16C-4B23-B9BB-351A8BCDE77F}" srcOrd="0" destOrd="0" parTransId="{350E2DC3-6EA8-4BD3-9CD5-67C4A815F284}" sibTransId="{FAEB8AAC-371F-4672-9C5C-9CC9CA98D8F7}"/>
    <dgm:cxn modelId="{F70BE094-BDD8-4C29-BCBD-3E88A5915F0F}" type="presOf" srcId="{9FF518A6-AC01-4536-80AE-3869A88DDA4C}" destId="{3D503325-796D-4A93-976E-CA26F50FE848}" srcOrd="0" destOrd="0" presId="urn:microsoft.com/office/officeart/2005/8/layout/vList5"/>
    <dgm:cxn modelId="{ED077250-365E-4FC4-BD9F-FFDA5CCD39BA}" type="presOf" srcId="{0BC40A20-4EE7-4E2A-9BB8-93F6943873CA}" destId="{04A637E1-748B-42EB-BB53-8DD8FE4408EE}" srcOrd="0" destOrd="1" presId="urn:microsoft.com/office/officeart/2005/8/layout/vList5"/>
    <dgm:cxn modelId="{CE3C407A-D932-4D72-B4EE-A294923100D9}" srcId="{B4F66926-2C2E-49F7-A8E8-D237FCAA7954}" destId="{0BC40A20-4EE7-4E2A-9BB8-93F6943873CA}" srcOrd="1" destOrd="0" parTransId="{17A4B55E-A685-4398-A494-CB10D7AE3B09}" sibTransId="{D7B2C328-14AA-49AD-84FD-1A2C6F6EA324}"/>
    <dgm:cxn modelId="{A151C575-913A-45EE-ACAF-1171C847BB8C}" srcId="{D99CCCBC-B7EA-4635-BA3E-5D2DC29CF063}" destId="{F5BB2A49-8B0B-407C-B370-8E2900325447}" srcOrd="1" destOrd="0" parTransId="{04D258EC-B1AA-4CC9-9648-EF97CA911A2F}" sibTransId="{79CAB58F-524A-4FBA-B35A-34DFB2703B05}"/>
    <dgm:cxn modelId="{6FB96DD1-A1B1-4E2C-8658-32EF4BEF252B}" type="presOf" srcId="{D99CCCBC-B7EA-4635-BA3E-5D2DC29CF063}" destId="{17ADCFDB-BF05-4485-A901-A52B0B851D5A}" srcOrd="0" destOrd="0" presId="urn:microsoft.com/office/officeart/2005/8/layout/vList5"/>
    <dgm:cxn modelId="{F5649066-5269-4798-9B7C-0A41E3315D1B}" srcId="{9FF518A6-AC01-4536-80AE-3869A88DDA4C}" destId="{EA4457C4-6E1D-4396-8812-BBED3A238D10}" srcOrd="0" destOrd="0" parTransId="{EE5C16AB-A607-4D96-8BDC-FC624FA9F64D}" sibTransId="{F30C2D8C-FDD1-4244-AF87-DFF5DBC4A2EF}"/>
    <dgm:cxn modelId="{42174BDB-10A5-4D2B-B58A-D49082E98759}" srcId="{9FF518A6-AC01-4536-80AE-3869A88DDA4C}" destId="{A780E2F4-E440-469F-84C5-66C9C29926AD}" srcOrd="1" destOrd="0" parTransId="{49EB42E7-9AAA-4720-92BA-0664DF98F912}" sibTransId="{D3253D99-2F83-4C5D-B044-68FD94879E4A}"/>
    <dgm:cxn modelId="{9D7246E7-798A-4D2D-B297-BF52BEDE3236}" type="presOf" srcId="{F5BB2A49-8B0B-407C-B370-8E2900325447}" destId="{E9490AC8-8937-4DB1-9FA5-B622AB64D8FE}" srcOrd="0" destOrd="1" presId="urn:microsoft.com/office/officeart/2005/8/layout/vList5"/>
    <dgm:cxn modelId="{ED414623-DEAA-410F-AEF8-84054D574C9F}" type="presOf" srcId="{EAF1C390-D16C-4B23-B9BB-351A8BCDE77F}" destId="{04A637E1-748B-42EB-BB53-8DD8FE4408EE}" srcOrd="0" destOrd="0" presId="urn:microsoft.com/office/officeart/2005/8/layout/vList5"/>
    <dgm:cxn modelId="{A8689FEE-3F78-47E5-9805-6594CD320DA1}" type="presOf" srcId="{122E97E4-8FF6-43C9-BDA6-896BBD5C829B}" destId="{23EFF1E1-2465-437F-A96F-C9A8F5106175}" srcOrd="0" destOrd="0" presId="urn:microsoft.com/office/officeart/2005/8/layout/vList5"/>
    <dgm:cxn modelId="{69C73605-10F4-484A-95C8-7ED200DD1D4F}" type="presOf" srcId="{A780E2F4-E440-469F-84C5-66C9C29926AD}" destId="{F3DAEC07-CB1B-4EFB-9513-FEC97EA0DF02}" srcOrd="0" destOrd="1" presId="urn:microsoft.com/office/officeart/2005/8/layout/vList5"/>
    <dgm:cxn modelId="{DCF7F95F-E812-48EE-8E4A-83A11C245CD8}" srcId="{122E97E4-8FF6-43C9-BDA6-896BBD5C829B}" destId="{D99CCCBC-B7EA-4635-BA3E-5D2DC29CF063}" srcOrd="1" destOrd="0" parTransId="{3B7B130B-6C73-47F9-8EB1-F5B920A4208A}" sibTransId="{14270735-9F4C-44DE-A316-9931EFA96F42}"/>
    <dgm:cxn modelId="{C3D11541-8A28-4E3A-B2C7-89EAF115ABEC}" srcId="{122E97E4-8FF6-43C9-BDA6-896BBD5C829B}" destId="{B4F66926-2C2E-49F7-A8E8-D237FCAA7954}" srcOrd="2" destOrd="0" parTransId="{2A1F1C30-B970-412E-A8A3-486667F71692}" sibTransId="{51EC03FC-AA1B-44DD-8F9D-2126CE1C8790}"/>
    <dgm:cxn modelId="{0EA2B61E-2549-4878-A30B-11E89A926873}" type="presOf" srcId="{A4962C7F-0394-461D-96F4-CE6CB0169BB8}" destId="{E9490AC8-8937-4DB1-9FA5-B622AB64D8FE}" srcOrd="0" destOrd="0" presId="urn:microsoft.com/office/officeart/2005/8/layout/vList5"/>
    <dgm:cxn modelId="{D525FDA5-FE45-46CE-8B4A-AFC7C6C3F0C3}" type="presOf" srcId="{EA4457C4-6E1D-4396-8812-BBED3A238D10}" destId="{F3DAEC07-CB1B-4EFB-9513-FEC97EA0DF02}" srcOrd="0" destOrd="0" presId="urn:microsoft.com/office/officeart/2005/8/layout/vList5"/>
    <dgm:cxn modelId="{A38AE7DC-4253-433B-89F1-1920993881D0}" type="presOf" srcId="{B4F66926-2C2E-49F7-A8E8-D237FCAA7954}" destId="{D4685242-6D0E-4DEF-B3FE-A77DD8B69B83}" srcOrd="0" destOrd="0" presId="urn:microsoft.com/office/officeart/2005/8/layout/vList5"/>
    <dgm:cxn modelId="{1770A467-4E77-4F27-9B26-0D65B8C61CF2}" srcId="{D99CCCBC-B7EA-4635-BA3E-5D2DC29CF063}" destId="{A4962C7F-0394-461D-96F4-CE6CB0169BB8}" srcOrd="0" destOrd="0" parTransId="{64B65154-36F2-4E33-A847-DEDDBADB79CA}" sibTransId="{C6FA5A3D-2F6F-44DE-849A-017979975299}"/>
    <dgm:cxn modelId="{2AA76528-937D-4A95-84BC-9FDF669F1EA5}" type="presParOf" srcId="{23EFF1E1-2465-437F-A96F-C9A8F5106175}" destId="{9B3EF457-EF84-43EB-9C38-AEA08E88E747}" srcOrd="0" destOrd="0" presId="urn:microsoft.com/office/officeart/2005/8/layout/vList5"/>
    <dgm:cxn modelId="{6A49FA8D-4342-4CC2-9729-0F27D41997A6}" type="presParOf" srcId="{9B3EF457-EF84-43EB-9C38-AEA08E88E747}" destId="{3D503325-796D-4A93-976E-CA26F50FE848}" srcOrd="0" destOrd="0" presId="urn:microsoft.com/office/officeart/2005/8/layout/vList5"/>
    <dgm:cxn modelId="{A3D44571-9F4C-4703-AF1D-F3B5098B22E3}" type="presParOf" srcId="{9B3EF457-EF84-43EB-9C38-AEA08E88E747}" destId="{F3DAEC07-CB1B-4EFB-9513-FEC97EA0DF02}" srcOrd="1" destOrd="0" presId="urn:microsoft.com/office/officeart/2005/8/layout/vList5"/>
    <dgm:cxn modelId="{6FC2ED56-F766-403C-9EF2-B87F9AAFA78C}" type="presParOf" srcId="{23EFF1E1-2465-437F-A96F-C9A8F5106175}" destId="{73EBDD87-1E5B-42D2-8918-C37E4E0A021A}" srcOrd="1" destOrd="0" presId="urn:microsoft.com/office/officeart/2005/8/layout/vList5"/>
    <dgm:cxn modelId="{7006F54C-2D2E-48FA-AEFB-732710132A0C}" type="presParOf" srcId="{23EFF1E1-2465-437F-A96F-C9A8F5106175}" destId="{DE75DF23-EDCD-4E68-95DD-5FB7ECD7871C}" srcOrd="2" destOrd="0" presId="urn:microsoft.com/office/officeart/2005/8/layout/vList5"/>
    <dgm:cxn modelId="{FF4372C7-3E90-4A4D-A833-6B4472CE3166}" type="presParOf" srcId="{DE75DF23-EDCD-4E68-95DD-5FB7ECD7871C}" destId="{17ADCFDB-BF05-4485-A901-A52B0B851D5A}" srcOrd="0" destOrd="0" presId="urn:microsoft.com/office/officeart/2005/8/layout/vList5"/>
    <dgm:cxn modelId="{D6A2FFD1-E699-4F9A-8381-6A7174FF14AB}" type="presParOf" srcId="{DE75DF23-EDCD-4E68-95DD-5FB7ECD7871C}" destId="{E9490AC8-8937-4DB1-9FA5-B622AB64D8FE}" srcOrd="1" destOrd="0" presId="urn:microsoft.com/office/officeart/2005/8/layout/vList5"/>
    <dgm:cxn modelId="{9E607968-9EDD-4883-AAEE-16D91C2FD825}" type="presParOf" srcId="{23EFF1E1-2465-437F-A96F-C9A8F5106175}" destId="{9459980B-9DA2-4F2A-9160-6DBCF3D366DC}" srcOrd="3" destOrd="0" presId="urn:microsoft.com/office/officeart/2005/8/layout/vList5"/>
    <dgm:cxn modelId="{C4FE5CC9-D33A-46EF-BCF4-9AC89E38ADCF}" type="presParOf" srcId="{23EFF1E1-2465-437F-A96F-C9A8F5106175}" destId="{119E3E53-E488-4BA1-A9E6-1AC3AA7895F7}" srcOrd="4" destOrd="0" presId="urn:microsoft.com/office/officeart/2005/8/layout/vList5"/>
    <dgm:cxn modelId="{59A234E9-B951-46E2-9652-FF143304D4FE}" type="presParOf" srcId="{119E3E53-E488-4BA1-A9E6-1AC3AA7895F7}" destId="{D4685242-6D0E-4DEF-B3FE-A77DD8B69B83}" srcOrd="0" destOrd="0" presId="urn:microsoft.com/office/officeart/2005/8/layout/vList5"/>
    <dgm:cxn modelId="{26C12F42-7F25-4493-B1E2-D72B16C65388}" type="presParOf" srcId="{119E3E53-E488-4BA1-A9E6-1AC3AA7895F7}" destId="{04A637E1-748B-42EB-BB53-8DD8FE4408EE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3DAEC07-CB1B-4EFB-9513-FEC97EA0DF02}">
      <dsp:nvSpPr>
        <dsp:cNvPr id="0" name=""/>
        <dsp:cNvSpPr/>
      </dsp:nvSpPr>
      <dsp:spPr>
        <a:xfrm rot="5400000">
          <a:off x="2721487" y="-689773"/>
          <a:ext cx="1509005" cy="3271520"/>
        </a:xfrm>
        <a:prstGeom prst="round2Same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Holiday lights program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4</a:t>
          </a:r>
          <a:r>
            <a:rPr lang="en-US" sz="2100" kern="1200" baseline="30000" dirty="0" smtClean="0"/>
            <a:t>th</a:t>
          </a:r>
          <a:r>
            <a:rPr lang="en-US" sz="2100" kern="1200" dirty="0" smtClean="0"/>
            <a:t> of July block party</a:t>
          </a:r>
          <a:endParaRPr lang="en-US" sz="2100" kern="1200" dirty="0"/>
        </a:p>
      </dsp:txBody>
      <dsp:txXfrm rot="-5400000">
        <a:off x="1840230" y="265148"/>
        <a:ext cx="3197856" cy="1361677"/>
      </dsp:txXfrm>
    </dsp:sp>
    <dsp:sp modelId="{3D503325-796D-4A93-976E-CA26F50FE848}">
      <dsp:nvSpPr>
        <dsp:cNvPr id="0" name=""/>
        <dsp:cNvSpPr/>
      </dsp:nvSpPr>
      <dsp:spPr>
        <a:xfrm>
          <a:off x="0" y="2857"/>
          <a:ext cx="1840230" cy="1886257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Events</a:t>
          </a:r>
          <a:endParaRPr lang="en-US" sz="2100" kern="1200" dirty="0"/>
        </a:p>
      </dsp:txBody>
      <dsp:txXfrm>
        <a:off x="89833" y="92690"/>
        <a:ext cx="1660564" cy="1706591"/>
      </dsp:txXfrm>
    </dsp:sp>
    <dsp:sp modelId="{E9490AC8-8937-4DB1-9FA5-B622AB64D8FE}">
      <dsp:nvSpPr>
        <dsp:cNvPr id="0" name=""/>
        <dsp:cNvSpPr/>
      </dsp:nvSpPr>
      <dsp:spPr>
        <a:xfrm rot="5400000">
          <a:off x="2721487" y="1290796"/>
          <a:ext cx="1509005" cy="3271520"/>
        </a:xfrm>
        <a:prstGeom prst="round2SameRect">
          <a:avLst/>
        </a:prstGeom>
        <a:solidFill>
          <a:schemeClr val="accent4">
            <a:tint val="40000"/>
            <a:alpha val="90000"/>
            <a:hueOff val="674079"/>
            <a:satOff val="-2697"/>
            <a:lumOff val="-99"/>
            <a:alphaOff val="0"/>
          </a:schemeClr>
        </a:solidFill>
        <a:ln w="9525" cap="flat" cmpd="sng" algn="ctr">
          <a:solidFill>
            <a:schemeClr val="accent4">
              <a:tint val="40000"/>
              <a:alpha val="90000"/>
              <a:hueOff val="674079"/>
              <a:satOff val="-2697"/>
              <a:lumOff val="-99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i="1" kern="1200" dirty="0" smtClean="0"/>
            <a:t>Caring for the Hills </a:t>
          </a:r>
          <a:r>
            <a:rPr lang="en-US" sz="2100" kern="1200" dirty="0" smtClean="0"/>
            <a:t>program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Holiday </a:t>
          </a:r>
          <a:r>
            <a:rPr lang="en-US" sz="2100" i="1" kern="1200" dirty="0" smtClean="0"/>
            <a:t>Adopt-a-Family</a:t>
          </a:r>
          <a:r>
            <a:rPr lang="en-US" sz="2100" kern="1200" dirty="0" smtClean="0"/>
            <a:t> participants</a:t>
          </a:r>
          <a:endParaRPr lang="en-US" sz="2100" kern="1200" dirty="0"/>
        </a:p>
      </dsp:txBody>
      <dsp:txXfrm rot="-5400000">
        <a:off x="1840230" y="2245717"/>
        <a:ext cx="3197856" cy="1361677"/>
      </dsp:txXfrm>
    </dsp:sp>
    <dsp:sp modelId="{17ADCFDB-BF05-4485-A901-A52B0B851D5A}">
      <dsp:nvSpPr>
        <dsp:cNvPr id="0" name=""/>
        <dsp:cNvSpPr/>
      </dsp:nvSpPr>
      <dsp:spPr>
        <a:xfrm>
          <a:off x="0" y="1983427"/>
          <a:ext cx="1840230" cy="1886257"/>
        </a:xfrm>
        <a:prstGeom prst="roundRect">
          <a:avLst/>
        </a:prstGeom>
        <a:gradFill rotWithShape="0">
          <a:gsLst>
            <a:gs pos="0">
              <a:schemeClr val="accent4">
                <a:hueOff val="907210"/>
                <a:satOff val="-297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907210"/>
                <a:satOff val="-297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907210"/>
                <a:satOff val="-297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Community</a:t>
          </a:r>
          <a:endParaRPr lang="en-US" sz="2100" kern="1200" dirty="0"/>
        </a:p>
      </dsp:txBody>
      <dsp:txXfrm>
        <a:off x="89833" y="2073260"/>
        <a:ext cx="1660564" cy="1706591"/>
      </dsp:txXfrm>
    </dsp:sp>
    <dsp:sp modelId="{04A637E1-748B-42EB-BB53-8DD8FE4408EE}">
      <dsp:nvSpPr>
        <dsp:cNvPr id="0" name=""/>
        <dsp:cNvSpPr/>
      </dsp:nvSpPr>
      <dsp:spPr>
        <a:xfrm rot="5400000">
          <a:off x="2721487" y="3271366"/>
          <a:ext cx="1509005" cy="3271520"/>
        </a:xfrm>
        <a:prstGeom prst="round2SameRect">
          <a:avLst/>
        </a:prstGeom>
        <a:solidFill>
          <a:schemeClr val="accent4">
            <a:tint val="40000"/>
            <a:alpha val="90000"/>
            <a:hueOff val="1348158"/>
            <a:satOff val="-5394"/>
            <a:lumOff val="-198"/>
            <a:alphaOff val="0"/>
          </a:schemeClr>
        </a:solidFill>
        <a:ln w="9525" cap="flat" cmpd="sng" algn="ctr">
          <a:solidFill>
            <a:schemeClr val="accent4">
              <a:tint val="40000"/>
              <a:alpha val="90000"/>
              <a:hueOff val="1348158"/>
              <a:satOff val="-5394"/>
              <a:lumOff val="-198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Neighborhood Watch program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Signed commitment to traffic safety</a:t>
          </a:r>
          <a:endParaRPr lang="en-US" sz="2100" kern="1200" dirty="0"/>
        </a:p>
      </dsp:txBody>
      <dsp:txXfrm rot="-5400000">
        <a:off x="1840230" y="4226287"/>
        <a:ext cx="3197856" cy="1361677"/>
      </dsp:txXfrm>
    </dsp:sp>
    <dsp:sp modelId="{D4685242-6D0E-4DEF-B3FE-A77DD8B69B83}">
      <dsp:nvSpPr>
        <dsp:cNvPr id="0" name=""/>
        <dsp:cNvSpPr/>
      </dsp:nvSpPr>
      <dsp:spPr>
        <a:xfrm>
          <a:off x="0" y="3963997"/>
          <a:ext cx="1840230" cy="1886257"/>
        </a:xfrm>
        <a:prstGeom prst="roundRect">
          <a:avLst/>
        </a:prstGeom>
        <a:gradFill rotWithShape="0">
          <a:gsLst>
            <a:gs pos="0">
              <a:schemeClr val="accent4">
                <a:hueOff val="1814420"/>
                <a:satOff val="-594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1814420"/>
                <a:satOff val="-594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1814420"/>
                <a:satOff val="-594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40005" rIns="80010" bIns="4000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Safety</a:t>
          </a:r>
          <a:endParaRPr lang="en-US" sz="2100" kern="1200" dirty="0"/>
        </a:p>
      </dsp:txBody>
      <dsp:txXfrm>
        <a:off x="89833" y="4053830"/>
        <a:ext cx="1660564" cy="170659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9DFC55-5DF1-4B35-8575-114613C3C712}" type="datetimeFigureOut">
              <a:rPr lang="en-US" sz="1000" smtClean="0"/>
              <a:pPr/>
              <a:t>5/6/2010</a:t>
            </a:fld>
            <a:endParaRPr lang="en-US" sz="10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sz="10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0B0FEF-D7D9-4E7B-9CD1-993E601CC7DE}" type="slidenum">
              <a:rPr lang="en-US" sz="1000" smtClean="0"/>
              <a:pPr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2957841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8F1054E-6454-49B0-8879-9BE060DB0811}" type="datetimeFigureOut">
              <a:rPr lang="en-US" smtClean="0"/>
              <a:pPr/>
              <a:t>5/6/2010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E060681-CF04-467A-9988-D6E2118475C9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88631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060681-CF04-467A-9988-D6E2118475C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 rot="16200000">
            <a:off x="4533900" y="-3162300"/>
            <a:ext cx="76200" cy="91440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 userDrawn="1"/>
        </p:nvSpPr>
        <p:spPr>
          <a:xfrm rot="16200000">
            <a:off x="4533900" y="-3086100"/>
            <a:ext cx="76200" cy="9144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 rot="16200000">
            <a:off x="4533900" y="-3162300"/>
            <a:ext cx="76200" cy="91440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 userDrawn="1"/>
        </p:nvSpPr>
        <p:spPr>
          <a:xfrm rot="16200000">
            <a:off x="4533900" y="-3086100"/>
            <a:ext cx="76200" cy="9144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742368-89C4-452D-8677-5E6B51DF702B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0DA08D-8EE4-4ABD-9FE8-9B1F2F7291E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8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371600"/>
          </a:xfrm>
        </p:spPr>
        <p:txBody>
          <a:bodyPr>
            <a:normAutofit fontScale="90000"/>
          </a:bodyPr>
          <a:lstStyle/>
          <a:p>
            <a:r>
              <a:rPr lang="en-US" dirty="0"/>
              <a:t>Neighborhood Spotlight</a:t>
            </a:r>
            <a:br>
              <a:rPr lang="en-US" dirty="0"/>
            </a:br>
            <a:r>
              <a:rPr lang="en-US" dirty="0" smtClean="0"/>
              <a:t>Hidden Canyon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3581400" cy="68580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0" y="0"/>
            <a:ext cx="3581400" cy="1435100"/>
          </a:xfr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en-US" sz="3200" dirty="0" smtClean="0"/>
              <a:t>Selecting a Neighborhood</a:t>
            </a:r>
            <a:endParaRPr lang="en-US" sz="3200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3879850" y="502444"/>
          <a:ext cx="5111750" cy="585311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 Placeholder 6"/>
          <p:cNvSpPr>
            <a:spLocks noGrp="1"/>
          </p:cNvSpPr>
          <p:nvPr>
            <p:ph type="body" sz="half" idx="2"/>
          </p:nvPr>
        </p:nvSpPr>
        <p:spPr>
          <a:xfrm>
            <a:off x="228600" y="1435100"/>
            <a:ext cx="3008313" cy="5422900"/>
          </a:xfrm>
        </p:spPr>
        <p:txBody>
          <a:bodyPr>
            <a:normAutofit fontScale="92500"/>
          </a:bodyPr>
          <a:lstStyle/>
          <a:p>
            <a:pPr algn="ctr">
              <a:lnSpc>
                <a:spcPct val="150000"/>
              </a:lnSpc>
            </a:pPr>
            <a:r>
              <a:rPr lang="en-US" sz="1800" dirty="0" smtClean="0">
                <a:solidFill>
                  <a:schemeClr val="bg1"/>
                </a:solidFill>
              </a:rPr>
              <a:t>Each year, the Golden Grove Public Relations department collaborates with the Police Department to spotlight a Golden Grove area that demonstrates a commitment to neighborhood. Based on the criteria of Events, Community, and Safety, the winner selected this year is the lovely neighborhood of Hidden Canyon!</a:t>
            </a:r>
            <a:endParaRPr lang="en-US" sz="1800" dirty="0">
              <a:solidFill>
                <a:schemeClr val="bg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505200" y="0"/>
            <a:ext cx="76200" cy="6858000"/>
          </a:xfrm>
          <a:prstGeom prst="rect">
            <a:avLst/>
          </a:prstGeom>
          <a:solidFill>
            <a:schemeClr val="bg1">
              <a:lumMod val="95000"/>
              <a:lumOff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 rot="16200000">
            <a:off x="1752600" y="-380999"/>
            <a:ext cx="76199" cy="3581399"/>
          </a:xfrm>
          <a:prstGeom prst="rect">
            <a:avLst/>
          </a:prstGeom>
          <a:solidFill>
            <a:schemeClr val="bg1">
              <a:lumMod val="95000"/>
              <a:lumOff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 dirty="0" smtClean="0"/>
              <a:t>Spotlight Neighborhood Nominations</a:t>
            </a:r>
            <a:endParaRPr lang="en-US" sz="40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457200" y="1874837"/>
            <a:ext cx="8229600" cy="4525963"/>
          </a:xfr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sz="2800" dirty="0" smtClean="0"/>
              <a:t>A nominated neighborhood can be as small as one block on one street</a:t>
            </a:r>
          </a:p>
          <a:p>
            <a:pPr>
              <a:spcAft>
                <a:spcPts val="1200"/>
              </a:spcAft>
            </a:pPr>
            <a:r>
              <a:rPr lang="en-US" sz="2800" dirty="0" smtClean="0"/>
              <a:t>A neighborhood can be nominated by anyone, not necessarily a resident</a:t>
            </a:r>
          </a:p>
          <a:p>
            <a:pPr>
              <a:spcAft>
                <a:spcPts val="1200"/>
              </a:spcAft>
            </a:pPr>
            <a:r>
              <a:rPr lang="en-US" sz="2800" dirty="0" smtClean="0"/>
              <a:t>Each nominated neighborhood is visited by a panel of judges at least three times</a:t>
            </a:r>
          </a:p>
          <a:p>
            <a:pPr>
              <a:spcAft>
                <a:spcPts val="1200"/>
              </a:spcAft>
            </a:pPr>
            <a:r>
              <a:rPr lang="en-US" sz="2800" dirty="0" smtClean="0"/>
              <a:t>The winning neighborhood is awarded a block party paid for by the Chamber of Commerce</a:t>
            </a:r>
          </a:p>
          <a:p>
            <a:pPr>
              <a:spcAft>
                <a:spcPts val="1200"/>
              </a:spcAft>
            </a:pP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371600"/>
          </a:xfrm>
          <a:noFill/>
        </p:spPr>
        <p:txBody>
          <a:bodyPr>
            <a:normAutofit/>
          </a:bodyPr>
          <a:lstStyle/>
          <a:p>
            <a:pPr algn="ctr"/>
            <a:r>
              <a:rPr lang="en-US" sz="4000" b="0" cap="none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Congratulations to the </a:t>
            </a:r>
            <a:br>
              <a:rPr lang="en-US" sz="4000" b="0" cap="none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</a:br>
            <a:r>
              <a:rPr lang="en-US" sz="4000" b="0" cap="none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Neighborhood of Hidden Canyon!</a:t>
            </a:r>
            <a:endParaRPr lang="en-US" sz="4000" b="0" cap="none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 xmlns:p14="http://schemas.microsoft.com/office/powerpoint/2007/7/12/main">
      <p:transition xmlns:p14="http://schemas.microsoft.com/office/powerpoint/2007/7/12/main"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outs:outSpaceData xmlns:outs="http://schemas.microsoft.com/office/2009/outspace/metadata">
  <outs:relatedDates>
    <outs:relatedDate>
      <outs:type>3</outs:type>
      <outs:displayName>Last Modified</outs:displayName>
      <outs:dateTime>2009-11-01T04:16:38Z</outs:dateTime>
      <outs:isPinned>true</outs:isPinned>
    </outs:relatedDate>
    <outs:relatedDate>
      <outs:type>2</outs:type>
      <outs:displayName>Created</outs:displayName>
      <outs:dateTime>2009-04-20T18:18:06Z</outs:dateTime>
      <outs:isPinned>true</outs:isPinned>
    </outs:relatedDate>
    <outs:relatedDate>
      <outs:type>4</outs:type>
      <outs:displayName>Last Printed</outs:displayName>
      <outs:dateTime/>
      <outs:isPinned>true</outs:isPinned>
    </outs:relatedDate>
  </outs:relatedDates>
  <outs:relatedDocuments>
    <outs:relatedDocument>
      <outs:type>2</outs:type>
      <outs:displayName>Other documents in current folder</outs:displayName>
      <outs:uri/>
      <outs:isPinned>true</outs:isPinned>
    </outs:relatedDocument>
  </outs:relatedDocuments>
  <outs:relatedPeople>
    <outs:relatedPeopleItem>
      <outs:category>Author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Last modified by</outs:category>
      <outs:people>
        <outs:relatedPerson>
          <outs:displayName>Alicia</outs:displayName>
          <outs:accountName/>
        </outs:relatedPerson>
      </outs:people>
      <outs:source>0</outs:source>
      <outs:isPinned>true</outs:isPinned>
    </outs:relatedPeopleItem>
    <outs:relatedPeopleItem>
      <outs:category>Manager</outs:category>
      <outs:people/>
      <outs:source>0</outs:source>
      <outs:isPinned>false</outs:isPinned>
    </outs:relatedPeopleItem>
  </outs:relatedPeople>
  <propertyMetadataList xmlns="http://schemas.microsoft.com/office/2009/outspace/metadata">
    <propertyMetadata>
      <type>0</type>
      <propertyId>2228224</propertyId>
      <propertyName/>
      <isPinned>true</isPinned>
    </propertyMetadata>
    <propertyMetadata>
      <type>0</type>
      <propertyId>1114115</propertyId>
      <propertyName/>
      <isPinned>true</isPinned>
    </propertyMetadata>
    <propertyMetadata>
      <type>0</type>
      <propertyId>1114117</propertyId>
      <propertyName/>
      <isPinned>true</isPinned>
    </propertyMetadata>
    <propertyMetadata>
      <type>0</type>
      <propertyId>589825</propertyId>
      <propertyName/>
      <isPinned>false</isPinned>
    </propertyMetadata>
    <propertyMetadata>
      <type>0</type>
      <propertyId>1114116</propertyId>
      <propertyName/>
      <isPinned>false</isPinned>
    </propertyMetadata>
    <propertyMetadata>
      <type>0</type>
      <propertyId>14</propertyId>
      <propertyName/>
      <isPinned>true</isPinned>
    </propertyMetadata>
    <propertyMetadata>
      <type>0</type>
      <propertyId>8</propertyId>
      <propertyName/>
      <isPinned>true</isPinned>
    </propertyMetadata>
    <propertyMetadata>
      <type>0</type>
      <propertyId>6</propertyId>
      <propertyName/>
      <isPinned>false</isPinned>
    </propertyMetadata>
    <propertyMetadata>
      <type>0</type>
      <propertyId>1114118</propertyId>
      <propertyName/>
      <isPinned>false</isPinned>
    </propertyMetadata>
    <propertyMetadata>
      <type>0</type>
      <propertyId>1179649</propertyId>
      <propertyName/>
      <isPinned>false</isPinned>
    </propertyMetadata>
    <propertyMetadata>
      <type>0</type>
      <propertyId>655365</propertyId>
      <propertyName/>
      <isPinned>false</isPinned>
    </propertyMetadata>
    <propertyMetadata>
      <type>0</type>
      <propertyId>1</propertyId>
      <propertyName/>
      <isPinned>false</isPinned>
    </propertyMetadata>
    <propertyMetadata>
      <type>0</type>
      <propertyId>0</propertyId>
      <propertyName/>
      <isPinned>true</isPinned>
    </propertyMetadata>
    <propertyMetadata>
      <type>0</type>
      <propertyId>13</propertyId>
      <propertyName/>
      <isPinned>false</isPinned>
    </propertyMetadata>
    <propertyMetadata>
      <type>0</type>
      <propertyId>1179653</propertyId>
      <propertyName/>
      <isPinned>false</isPinned>
    </propertyMetadata>
    <propertyMetadata>
      <type>0</type>
      <propertyId>22</propertyId>
      <propertyName/>
      <isPinned>false</isPinned>
    </propertyMetadata>
  </propertyMetadataList>
  <outs:corruptMetadataWasLost/>
</outs:outSpaceData>
</file>

<file path=customXml/itemProps1.xml><?xml version="1.0" encoding="utf-8"?>
<ds:datastoreItem xmlns:ds="http://schemas.openxmlformats.org/officeDocument/2006/customXml" ds:itemID="{2E552DCA-E7BB-404E-8682-F223210A74E5}">
  <ds:schemaRefs>
    <ds:schemaRef ds:uri="http://schemas.microsoft.com/office/2009/outspace/metadat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218</TotalTime>
  <Words>145</Words>
  <Application>Microsoft Office PowerPoint</Application>
  <PresentationFormat>On-screen Show (4:3)</PresentationFormat>
  <Paragraphs>23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Neighborhood Spotlight Hidden Canyon</vt:lpstr>
      <vt:lpstr>Selecting a Neighborhood</vt:lpstr>
      <vt:lpstr>Spotlight Neighborhood Nominations</vt:lpstr>
      <vt:lpstr>Congratulations to the  Neighborhood of Hidden Canyon!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</dc:title>
  <dc:creator>GO! Series</dc:creator>
  <cp:lastModifiedBy>Alicia</cp:lastModifiedBy>
  <cp:revision>25</cp:revision>
  <dcterms:created xsi:type="dcterms:W3CDTF">2009-04-20T18:18:06Z</dcterms:created>
  <dcterms:modified xsi:type="dcterms:W3CDTF">2010-05-06T22:55:23Z</dcterms:modified>
</cp:coreProperties>
</file>

<file path=docProps/thumbnail.jpeg>
</file>