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582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bg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BE0FCE-B813-4C49-BE57-79226E5D5189}" type="datetimeFigureOut">
              <a:rPr lang="en-US" smtClean="0"/>
              <a:t>5/26/2010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9F431-7FA2-44E0-AAC0-279258B77ED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600574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BE0FCE-B813-4C49-BE57-79226E5D5189}" type="datetimeFigureOut">
              <a:rPr lang="en-US" smtClean="0"/>
              <a:t>5/26/2010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9F431-7FA2-44E0-AAC0-279258B77ED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78545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BE0FCE-B813-4C49-BE57-79226E5D5189}" type="datetimeFigureOut">
              <a:rPr lang="en-US" smtClean="0"/>
              <a:t>5/26/2010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9F431-7FA2-44E0-AAC0-279258B77ED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20995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BE0FCE-B813-4C49-BE57-79226E5D5189}" type="datetimeFigureOut">
              <a:rPr lang="en-US" smtClean="0"/>
              <a:t>5/26/2010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9F431-7FA2-44E0-AAC0-279258B77ED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44212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BE0FCE-B813-4C49-BE57-79226E5D5189}" type="datetimeFigureOut">
              <a:rPr lang="en-US" smtClean="0"/>
              <a:t>5/26/2010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9F431-7FA2-44E0-AAC0-279258B77ED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144016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BE0FCE-B813-4C49-BE57-79226E5D5189}" type="datetimeFigureOut">
              <a:rPr lang="en-US" smtClean="0"/>
              <a:t>5/26/2010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9F431-7FA2-44E0-AAC0-279258B77ED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55662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BE0FCE-B813-4C49-BE57-79226E5D5189}" type="datetimeFigureOut">
              <a:rPr lang="en-US" smtClean="0"/>
              <a:t>5/26/2010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9F431-7FA2-44E0-AAC0-279258B77ED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1414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BE0FCE-B813-4C49-BE57-79226E5D5189}" type="datetimeFigureOut">
              <a:rPr lang="en-US" smtClean="0"/>
              <a:t>5/26/2010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9F431-7FA2-44E0-AAC0-279258B77ED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51637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BE0FCE-B813-4C49-BE57-79226E5D5189}" type="datetimeFigureOut">
              <a:rPr lang="en-US" smtClean="0"/>
              <a:t>5/26/2010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9F431-7FA2-44E0-AAC0-279258B77ED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510048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BE0FCE-B813-4C49-BE57-79226E5D5189}" type="datetimeFigureOut">
              <a:rPr lang="en-US" smtClean="0"/>
              <a:t>5/26/2010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9F431-7FA2-44E0-AAC0-279258B77ED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856484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BE0FCE-B813-4C49-BE57-79226E5D5189}" type="datetimeFigureOut">
              <a:rPr lang="en-US" smtClean="0"/>
              <a:t>5/26/2010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E9F431-7FA2-44E0-AAC0-279258B77ED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372979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2">
                <a:tint val="40000"/>
                <a:satMod val="350000"/>
              </a:schemeClr>
            </a:gs>
            <a:gs pos="73000">
              <a:schemeClr val="accent1">
                <a:lumMod val="20000"/>
                <a:lumOff val="80000"/>
              </a:schemeClr>
            </a:gs>
            <a:gs pos="100000">
              <a:schemeClr val="bg2">
                <a:shade val="20000"/>
                <a:satMod val="255000"/>
              </a:schemeClr>
            </a:gs>
          </a:gsLst>
          <a:lin ang="27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BE0FCE-B813-4C49-BE57-79226E5D5189}" type="datetimeFigureOut">
              <a:rPr lang="en-US" smtClean="0"/>
              <a:t>5/26/2010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E9F431-7FA2-44E0-AAC0-279258B77ED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59926916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b="1" kern="120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bg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bg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bg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bg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bg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Entertainment Law Basics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DeLong </a:t>
            </a:r>
            <a:r>
              <a:rPr lang="en-US" dirty="0" smtClean="0"/>
              <a:t>Grant Law Partners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861977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Film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Distribution</a:t>
            </a:r>
          </a:p>
          <a:p>
            <a:r>
              <a:rPr lang="en-US" dirty="0" smtClean="0"/>
              <a:t>Rights clearance</a:t>
            </a:r>
          </a:p>
          <a:p>
            <a:r>
              <a:rPr lang="en-US" dirty="0" smtClean="0"/>
              <a:t>Publicity issues</a:t>
            </a:r>
          </a:p>
          <a:p>
            <a:r>
              <a:rPr lang="en-US" dirty="0" smtClean="0"/>
              <a:t>Title interpretation</a:t>
            </a:r>
          </a:p>
          <a:p>
            <a:r>
              <a:rPr lang="en-US" dirty="0" smtClean="0"/>
              <a:t>Structuring production</a:t>
            </a:r>
          </a:p>
          <a:p>
            <a:r>
              <a:rPr lang="en-US" dirty="0" smtClean="0"/>
              <a:t>Financing</a:t>
            </a:r>
          </a:p>
          <a:p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Life story rights</a:t>
            </a:r>
          </a:p>
          <a:p>
            <a:r>
              <a:rPr lang="en-US" dirty="0" smtClean="0"/>
              <a:t>Optioning</a:t>
            </a:r>
          </a:p>
          <a:p>
            <a:r>
              <a:rPr lang="en-US" dirty="0" smtClean="0"/>
              <a:t>Investors</a:t>
            </a:r>
          </a:p>
          <a:p>
            <a:r>
              <a:rPr lang="en-US" dirty="0" smtClean="0"/>
              <a:t>Union and Guild</a:t>
            </a:r>
          </a:p>
          <a:p>
            <a:r>
              <a:rPr lang="en-US" dirty="0" smtClean="0"/>
              <a:t>Error and omission</a:t>
            </a:r>
          </a:p>
          <a:p>
            <a:r>
              <a:rPr lang="en-US" dirty="0" smtClean="0"/>
              <a:t>Underlying rights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7337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Counseling and Representing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Actors</a:t>
            </a:r>
          </a:p>
          <a:p>
            <a:r>
              <a:rPr lang="en-US" dirty="0" smtClean="0"/>
              <a:t>Writers</a:t>
            </a:r>
          </a:p>
          <a:p>
            <a:r>
              <a:rPr lang="en-US" dirty="0" smtClean="0"/>
              <a:t>Directors</a:t>
            </a:r>
          </a:p>
          <a:p>
            <a:r>
              <a:rPr lang="en-US" dirty="0" smtClean="0"/>
              <a:t>Producers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801619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Intellectual Property Protection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Copyright</a:t>
            </a:r>
          </a:p>
          <a:p>
            <a:r>
              <a:rPr lang="en-US" dirty="0" smtClean="0"/>
              <a:t>Patent</a:t>
            </a:r>
          </a:p>
          <a:p>
            <a:r>
              <a:rPr lang="en-US" dirty="0" smtClean="0"/>
              <a:t>Trademark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639732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Recording Agreements and Licensing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Recording agreements</a:t>
            </a:r>
          </a:p>
          <a:p>
            <a:r>
              <a:rPr lang="en-US" dirty="0" smtClean="0"/>
              <a:t>Touring agreements</a:t>
            </a:r>
          </a:p>
          <a:p>
            <a:r>
              <a:rPr lang="en-US" dirty="0" smtClean="0"/>
              <a:t>Music licenses</a:t>
            </a:r>
          </a:p>
          <a:p>
            <a:r>
              <a:rPr lang="en-US" dirty="0" smtClean="0"/>
              <a:t>Production agreements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787050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Royalties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Public performances</a:t>
            </a:r>
          </a:p>
          <a:p>
            <a:r>
              <a:rPr lang="en-US" dirty="0" smtClean="0"/>
              <a:t>Mechanical</a:t>
            </a:r>
          </a:p>
          <a:p>
            <a:r>
              <a:rPr lang="en-US" dirty="0" smtClean="0"/>
              <a:t>Synchronization fees</a:t>
            </a:r>
          </a:p>
          <a:p>
            <a:r>
              <a:rPr lang="en-US" dirty="0" smtClean="0"/>
              <a:t>Print music income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262648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99</TotalTime>
  <Words>65</Words>
  <Application>Microsoft Office PowerPoint</Application>
  <PresentationFormat>On-screen Show (4:3)</PresentationFormat>
  <Paragraphs>34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Entertainment Law Basics</vt:lpstr>
      <vt:lpstr>Film</vt:lpstr>
      <vt:lpstr>Counseling and Representing</vt:lpstr>
      <vt:lpstr>Intellectual Property Protection</vt:lpstr>
      <vt:lpstr>Recording Agreements and Licensing</vt:lpstr>
      <vt:lpstr>Royalties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GO! Series</dc:creator>
  <cp:lastModifiedBy>Go! Series</cp:lastModifiedBy>
  <dcterms:created xsi:type="dcterms:W3CDTF">2010-01-13T06:37:30Z</dcterms:created>
  <dcterms:modified xsi:type="dcterms:W3CDTF">2010-05-26T13:36:39Z</dcterms:modified>
</cp:coreProperties>
</file>

<file path=docProps/thumbnail.jpeg>
</file>