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SzPct val="100000"/>
              <a:buFont typeface="Wingdings" pitchFamily="2" charset="2"/>
              <a:buChar char=""/>
              <a:defRPr/>
            </a:lvl1pPr>
            <a:lvl2pPr marL="640080" indent="-274320">
              <a:buSzPct val="110000"/>
              <a:buFont typeface="Wingdings 2" pitchFamily="18" charset="2"/>
              <a:buChar char=""/>
              <a:defRPr/>
            </a:lvl2pPr>
            <a:lvl3pPr>
              <a:buSzPct val="75000"/>
              <a:defRPr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30000">
              <a:schemeClr val="accent2">
                <a:alpha val="44000"/>
                <a:lumMod val="30000"/>
                <a:lumOff val="7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6A30C4-CD39-4068-84F2-67576C7C15F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F3AB2A-4F76-4272-9E65-31FE579B07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DeLong Grant Law Partners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Aspects of Entertainment Industry</a:t>
            </a:r>
            <a:r>
              <a:rPr lang="en-US" baseline="0" dirty="0" smtClean="0"/>
              <a:t> Contracts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7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Royalties Paid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Artists</a:t>
            </a:r>
          </a:p>
          <a:p>
            <a:r>
              <a:rPr lang="en-US" dirty="0" smtClean="0"/>
              <a:t>Screenwriters</a:t>
            </a:r>
          </a:p>
          <a:p>
            <a:r>
              <a:rPr lang="en-US" dirty="0" smtClean="0"/>
              <a:t>Directors</a:t>
            </a:r>
          </a:p>
          <a:p>
            <a:r>
              <a:rPr lang="en-US" dirty="0" smtClean="0"/>
              <a:t>Producers</a:t>
            </a:r>
          </a:p>
          <a:p>
            <a:r>
              <a:rPr lang="en-US" dirty="0" smtClean="0"/>
              <a:t>Actors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6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</a:t>
            </a:r>
            <a:r>
              <a:rPr lang="en-US" baseline="0" dirty="0" smtClean="0"/>
              <a:t> Involving Minors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Require parental or guardian involvement</a:t>
            </a:r>
          </a:p>
          <a:p>
            <a:r>
              <a:rPr lang="en-US" dirty="0" smtClean="0"/>
              <a:t>Parents held liable for child’s ability or inability to fulfill contract</a:t>
            </a:r>
          </a:p>
          <a:p>
            <a:r>
              <a:rPr lang="en-US" dirty="0" smtClean="0"/>
              <a:t>Usually contain some protection for child’s compensation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0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Contracts with Intermediaries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Enhance</a:t>
            </a:r>
            <a:r>
              <a:rPr lang="en-US" baseline="0" dirty="0" smtClean="0"/>
              <a:t> artist’s career</a:t>
            </a:r>
          </a:p>
          <a:p>
            <a:r>
              <a:rPr lang="en-US" baseline="0" dirty="0" smtClean="0"/>
              <a:t>Provide service or protection for artist</a:t>
            </a:r>
          </a:p>
          <a:p>
            <a:r>
              <a:rPr lang="en-US" baseline="0" dirty="0" smtClean="0"/>
              <a:t>Promote artist’s visibility or success</a:t>
            </a:r>
          </a:p>
          <a:p>
            <a:r>
              <a:rPr lang="en-US" baseline="0" dirty="0" smtClean="0"/>
              <a:t>Take percentage of earnings based on service</a:t>
            </a:r>
          </a:p>
          <a:p>
            <a:r>
              <a:rPr lang="en-US" baseline="0" dirty="0" smtClean="0"/>
              <a:t>Have various names and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76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Payments made to artist before any income received due to artist’s abilities</a:t>
            </a:r>
          </a:p>
          <a:p>
            <a:r>
              <a:rPr lang="en-US" smtClean="0"/>
              <a:t>Normally nonrefundable</a:t>
            </a:r>
            <a:endParaRPr lang="en-US" dirty="0" smtClean="0"/>
          </a:p>
          <a:p>
            <a:r>
              <a:rPr lang="en-US" dirty="0" smtClean="0"/>
              <a:t>Publisher or producer may keep royalties that would have been paid to author</a:t>
            </a:r>
          </a:p>
          <a:p>
            <a:r>
              <a:rPr lang="en-US" dirty="0" smtClean="0"/>
              <a:t>Publisher or producer able to recoup up to the amount of advance to cover costs</a:t>
            </a:r>
          </a:p>
          <a:p>
            <a:r>
              <a:rPr lang="en-US" dirty="0" smtClean="0"/>
              <a:t>Most contracts dealing with writing involve advance clause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399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</TotalTime>
  <Words>123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DeLong Grant Law Partners</vt:lpstr>
      <vt:lpstr>Royalties Paid Out</vt:lpstr>
      <vt:lpstr>Contracts Involving Minors</vt:lpstr>
      <vt:lpstr>Contracts with Intermediaries</vt:lpstr>
      <vt:lpstr>Advances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2010-01-09T22:30:32Z</dcterms:created>
  <dcterms:modified xsi:type="dcterms:W3CDTF">2010-05-24T17:19:00Z</dcterms:modified>
</cp:coreProperties>
</file>