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2"/>
  </p:sldMasterIdLst>
  <p:sldIdLst>
    <p:sldId id="256" r:id="rId3"/>
    <p:sldId id="257" r:id="rId4"/>
    <p:sldId id="258" r:id="rId5"/>
    <p:sldId id="259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O! Series" initials="H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EF0665-1CA3-4FB2-B03A-D71E03D32A2D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EF0665-1CA3-4FB2-B03A-D71E03D32A2D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EF0665-1CA3-4FB2-B03A-D71E03D32A2D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EF0665-1CA3-4FB2-B03A-D71E03D32A2D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EF0665-1CA3-4FB2-B03A-D71E03D32A2D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EF0665-1CA3-4FB2-B03A-D71E03D32A2D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EF0665-1CA3-4FB2-B03A-D71E03D32A2D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EF0665-1CA3-4FB2-B03A-D71E03D32A2D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EF0665-1CA3-4FB2-B03A-D71E03D32A2D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EF0665-1CA3-4FB2-B03A-D71E03D32A2D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EF0665-1CA3-4FB2-B03A-D71E03D32A2D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6EF0665-1CA3-4FB2-B03A-D71E03D32A2D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388" y="1820206"/>
            <a:ext cx="7772400" cy="18288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Concerts in the Park</a:t>
            </a:r>
            <a:endParaRPr lang="en-US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65138" indent="-465138" algn="ctr">
              <a:buFont typeface="Arial" pitchFamily="34" charset="0"/>
              <a:buChar char="•"/>
            </a:pPr>
            <a:r>
              <a:rPr lang="en-US" dirty="0" smtClean="0"/>
              <a:t>Every Friday in June and July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Your Paid Admission is Your Entrance Fee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5486400"/>
            <a:ext cx="8183880" cy="1051560"/>
          </a:xfrm>
        </p:spPr>
        <p:txBody>
          <a:bodyPr/>
          <a:lstStyle/>
          <a:p>
            <a:r>
              <a:rPr lang="en-US" smtClean="0">
                <a:solidFill>
                  <a:schemeClr val="bg2">
                    <a:lumMod val="50000"/>
                  </a:schemeClr>
                </a:solidFill>
              </a:rPr>
              <a:t>Join Us as We Rock the Night!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Located in the main plaza at each park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Grandstand seating will be available</a:t>
            </a:r>
          </a:p>
          <a:p>
            <a:pPr lvl="1">
              <a:lnSpc>
                <a:spcPct val="150000"/>
              </a:lnSpc>
              <a:buClr>
                <a:schemeClr val="bg2"/>
              </a:buClr>
              <a:buSzPct val="80000"/>
              <a:buFont typeface="Arial" pitchFamily="34" charset="0"/>
              <a:buChar char="•"/>
            </a:pPr>
            <a:r>
              <a:rPr lang="en-US" dirty="0" smtClean="0"/>
              <a:t>Seating is limited</a:t>
            </a:r>
          </a:p>
          <a:p>
            <a:pPr lvl="1">
              <a:lnSpc>
                <a:spcPct val="150000"/>
              </a:lnSpc>
              <a:buClr>
                <a:schemeClr val="bg2"/>
              </a:buClr>
              <a:buSzPct val="80000"/>
              <a:buFont typeface="Arial" pitchFamily="34" charset="0"/>
              <a:buChar char="•"/>
            </a:pPr>
            <a:r>
              <a:rPr lang="en-US" dirty="0" smtClean="0"/>
              <a:t>Reserved seating is available through the information booth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Concerts begin at 7:30 pm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5486400"/>
            <a:ext cx="8183880" cy="105156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A Different Band Each Week!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  <a:buClr>
                <a:schemeClr val="accent4"/>
              </a:buClr>
              <a:buSzPct val="100000"/>
            </a:pPr>
            <a:r>
              <a:rPr lang="en-US" sz="2400" dirty="0" smtClean="0"/>
              <a:t>Eighties Rock</a:t>
            </a:r>
          </a:p>
          <a:p>
            <a:pPr marL="514350" indent="-514350">
              <a:lnSpc>
                <a:spcPct val="150000"/>
              </a:lnSpc>
              <a:buClr>
                <a:schemeClr val="accent4"/>
              </a:buClr>
              <a:buSzPct val="100000"/>
            </a:pPr>
            <a:r>
              <a:rPr lang="en-US" sz="2400" dirty="0" smtClean="0"/>
              <a:t>Top Forty</a:t>
            </a:r>
          </a:p>
          <a:p>
            <a:pPr marL="514350" indent="-514350">
              <a:lnSpc>
                <a:spcPct val="150000"/>
              </a:lnSpc>
              <a:buClr>
                <a:schemeClr val="accent4"/>
              </a:buClr>
              <a:buSzPct val="100000"/>
            </a:pPr>
            <a:r>
              <a:rPr lang="en-US" sz="2400" dirty="0" smtClean="0"/>
              <a:t>Country Hits</a:t>
            </a:r>
          </a:p>
          <a:p>
            <a:pPr marL="514350" indent="-514350">
              <a:lnSpc>
                <a:spcPct val="150000"/>
              </a:lnSpc>
              <a:buClr>
                <a:schemeClr val="accent4"/>
              </a:buClr>
              <a:buSzPct val="100000"/>
            </a:pPr>
            <a:r>
              <a:rPr lang="en-US" sz="2400" dirty="0" smtClean="0"/>
              <a:t>Fifties and Sixties</a:t>
            </a:r>
          </a:p>
          <a:p>
            <a:pPr marL="514350" indent="-514350">
              <a:lnSpc>
                <a:spcPct val="150000"/>
              </a:lnSpc>
              <a:buClr>
                <a:schemeClr val="accent4"/>
              </a:buClr>
              <a:buSzPct val="100000"/>
            </a:pPr>
            <a:r>
              <a:rPr lang="en-US" sz="2400" dirty="0" smtClean="0"/>
              <a:t>Rhythm &amp; Blues</a:t>
            </a:r>
          </a:p>
          <a:p>
            <a:pPr marL="514350" indent="-514350">
              <a:lnSpc>
                <a:spcPct val="150000"/>
              </a:lnSpc>
              <a:buClr>
                <a:schemeClr val="accent4"/>
              </a:buClr>
              <a:buSzPct val="100000"/>
            </a:pPr>
            <a:r>
              <a:rPr lang="en-US" sz="2400" dirty="0" smtClean="0"/>
              <a:t>Children’s Favorites</a:t>
            </a:r>
          </a:p>
        </p:txBody>
      </p:sp>
      <p:pic>
        <p:nvPicPr>
          <p:cNvPr id="1027" name="Picture 3" descr="C:\Users\GO! Series\AppData\Local\Microsoft\Windows\Temporary Internet Files\Content.IE5\JS4BW90Y\MP90031588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57200"/>
            <a:ext cx="3657600" cy="3547872"/>
          </a:xfrm>
          <a:prstGeom prst="rect">
            <a:avLst/>
          </a:prstGeom>
          <a:noFill/>
          <a:ln w="38100">
            <a:solidFill>
              <a:schemeClr val="bg2"/>
            </a:solidFill>
          </a:ln>
          <a:effectLst>
            <a:reflection blurRad="6350" stA="50000" endA="300" endPos="55500" dist="50800" dir="5400000" sy="-100000" algn="bl" rotWithShape="0"/>
          </a:effectLst>
          <a:scene3d>
            <a:camera prst="perspectiveRelaxed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533400" y="5486400"/>
            <a:ext cx="8183880" cy="105156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Concerts Begin on June 21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2009-09-22T22:19:10Z</outs:dateTime>
      <outs:isPinned>true</outs:isPinned>
    </outs:relatedDate>
    <outs:relatedDate>
      <outs:type>2</outs:type>
      <outs:displayName>Created</outs:displayName>
      <outs:dateTime>2009-02-05T01:48:45Z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Alicia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B977B3C9-3103-4532-9753-AF296BEF8B8D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368</TotalTime>
  <Words>79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Aspect</vt:lpstr>
      <vt:lpstr>Concerts in the Park</vt:lpstr>
      <vt:lpstr>Every Friday in June and July</vt:lpstr>
      <vt:lpstr>Join Us as We Rock the Night!</vt:lpstr>
      <vt:lpstr>A Different Band Each Week!</vt:lpstr>
      <vt:lpstr>Concerts Begin on June 21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Concerts in the Park</dc:title>
  <dc:creator>GO! Series</dc:creator>
  <cp:lastModifiedBy>Alicia</cp:lastModifiedBy>
  <cp:revision>17</cp:revision>
  <dcterms:created xsi:type="dcterms:W3CDTF">2009-02-05T01:48:45Z</dcterms:created>
  <dcterms:modified xsi:type="dcterms:W3CDTF">2010-05-05T15:41:22Z</dcterms:modified>
</cp:coreProperties>
</file>