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89FBCC-DC35-4914-9B63-6B82C65CE90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ACBCC0-1EFB-4C4C-A86F-2DF04BE46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Fascination Entertainment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Three-Year Business Summary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ent-Up Arrow 8"/>
          <p:cNvSpPr/>
          <p:nvPr/>
        </p:nvSpPr>
        <p:spPr>
          <a:xfrm rot="5400000">
            <a:off x="1333500" y="3619500"/>
            <a:ext cx="1447800" cy="2133600"/>
          </a:xfrm>
          <a:prstGeom prst="bentUpArrow">
            <a:avLst>
              <a:gd name="adj1" fmla="val 16136"/>
              <a:gd name="adj2" fmla="val 25000"/>
              <a:gd name="adj3" fmla="val 261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81600" y="4343400"/>
            <a:ext cx="312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Over 3 million people have visited Fascination Entertainment Amusement Parks.</a:t>
            </a:r>
            <a:endParaRPr lang="en-US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Last Three Years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 Satisfaction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1981200" cy="4343400"/>
          </a:xfrm>
        </p:spPr>
        <p:txBody>
          <a:bodyPr>
            <a:normAutofit/>
          </a:bodyPr>
          <a:lstStyle/>
          <a:p>
            <a:pPr marL="223838" indent="-223838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/>
              <a:t>According to guest satisfaction surveys conducted during the last three years, 95% of guests state that they would visit the park again within one year.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Three-Year Revenue Summary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Entrance fees</a:t>
            </a:r>
            <a:endParaRPr lang="en-US" dirty="0" smtClean="0"/>
          </a:p>
          <a:p>
            <a:pPr lvl="1"/>
            <a:r>
              <a:rPr lang="en-US" dirty="0" smtClean="0"/>
              <a:t>$42 million</a:t>
            </a:r>
          </a:p>
          <a:p>
            <a:r>
              <a:rPr lang="en-US" dirty="0" smtClean="0"/>
              <a:t>Merchandising</a:t>
            </a:r>
          </a:p>
          <a:p>
            <a:pPr lvl="1"/>
            <a:r>
              <a:rPr lang="en-US" dirty="0" smtClean="0"/>
              <a:t>$26 million</a:t>
            </a:r>
          </a:p>
          <a:p>
            <a:r>
              <a:rPr lang="en-US" dirty="0" smtClean="0"/>
              <a:t>Concessions</a:t>
            </a:r>
          </a:p>
          <a:p>
            <a:pPr lvl="1"/>
            <a:r>
              <a:rPr lang="en-US" dirty="0" smtClean="0"/>
              <a:t>$18 million</a:t>
            </a:r>
          </a:p>
          <a:p>
            <a:r>
              <a:rPr lang="en-US" dirty="0" smtClean="0"/>
              <a:t>Special events</a:t>
            </a:r>
          </a:p>
          <a:p>
            <a:pPr lvl="1"/>
            <a:r>
              <a:rPr lang="en-US" dirty="0" smtClean="0"/>
              <a:t>$5 million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Committed to Service and Guest Satisfaction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Fascination Entertainment Group</a:t>
            </a:r>
            <a:endParaRPr lang="en-US" sz="3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2009-03-01T20:04:41Z</outs:dateTime>
      <outs:isPinned>true</outs:isPinned>
    </outs:relatedDate>
    <outs:relatedDate>
      <outs:type>2</outs:type>
      <outs:displayName>Created</outs:displayName>
      <outs:dateTime>2009-02-18T01:00:08Z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967B7874-BA8F-40E8-B2F0-74454382296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369</TotalTime>
  <Words>82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Fascination Entertainment Group</vt:lpstr>
      <vt:lpstr>In The Last Three Years</vt:lpstr>
      <vt:lpstr>Guest Satisfaction</vt:lpstr>
      <vt:lpstr>Three-Year Revenue Summary</vt:lpstr>
      <vt:lpstr>Fascination Entertainment Group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Fascination Entertainment Group</dc:title>
  <dc:creator>GO! Series</dc:creator>
  <cp:lastModifiedBy>Alicia</cp:lastModifiedBy>
  <cp:revision>8</cp:revision>
  <dcterms:created xsi:type="dcterms:W3CDTF">2009-02-18T01:00:08Z</dcterms:created>
  <dcterms:modified xsi:type="dcterms:W3CDTF">2010-05-05T19:36:41Z</dcterms:modified>
</cp:coreProperties>
</file>