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9"/>
  </p:notesMasterIdLst>
  <p:sldIdLst>
    <p:sldId id="258" r:id="rId3"/>
    <p:sldId id="259" r:id="rId4"/>
    <p:sldId id="260" r:id="rId5"/>
    <p:sldId id="261" r:id="rId6"/>
    <p:sldId id="256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G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8" autoAdjust="0"/>
    <p:restoredTop sz="87034" autoAdjust="0"/>
  </p:normalViewPr>
  <p:slideViewPr>
    <p:cSldViewPr>
      <p:cViewPr varScale="1">
        <p:scale>
          <a:sx n="65" d="100"/>
          <a:sy n="65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C40D0-EFC2-4B71-8A48-712358BAFE0D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88F17-97BE-4B77-961C-5C7C7DFBA0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9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6568AC-F1FC-4C52-9AC2-192EC5654DA8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zoom dir="in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dirty="0" smtClean="0"/>
              <a:t>Fascination Entertainment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Independence Day Festivities in Canada, Mexico, and the U.S.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2"/>
          </p:nvPr>
        </p:nvSpPr>
        <p:spPr>
          <a:xfrm>
            <a:off x="838200" y="5659902"/>
            <a:ext cx="7555992" cy="1198098"/>
          </a:xfrm>
        </p:spPr>
        <p:txBody>
          <a:bodyPr>
            <a:normAutofit/>
          </a:bodyPr>
          <a:lstStyle/>
          <a:p>
            <a:pPr algn="ctr"/>
            <a:r>
              <a:rPr lang="en-US" sz="2200" dirty="0" smtClean="0"/>
              <a:t>Fascination Entertainment Group will be hosting special Independence celebrations at parks in the United States, Canada, and Mexico. </a:t>
            </a:r>
          </a:p>
          <a:p>
            <a:endParaRPr lang="en-US" dirty="0"/>
          </a:p>
        </p:txBody>
      </p:sp>
      <p:pic>
        <p:nvPicPr>
          <p:cNvPr id="1030" name="Picture 6" descr="C:\Users\Alicia\AppData\Local\Microsoft\Windows\Temporary Internet Files\Content.IE5\35L7ZYJ5\MPj0432959000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27038"/>
            <a:ext cx="7924800" cy="4267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Schedule of Events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</a:p>
          <a:p>
            <a:pPr lvl="1"/>
            <a:r>
              <a:rPr lang="en-US" dirty="0" smtClean="0"/>
              <a:t>Buy one entrance fee, get one free</a:t>
            </a:r>
          </a:p>
          <a:p>
            <a:r>
              <a:rPr lang="en-US" dirty="0" smtClean="0"/>
              <a:t>Week 2</a:t>
            </a:r>
          </a:p>
          <a:p>
            <a:pPr lvl="1"/>
            <a:r>
              <a:rPr lang="en-US" dirty="0" smtClean="0"/>
              <a:t>Free 5x7 group or individual photo</a:t>
            </a:r>
          </a:p>
          <a:p>
            <a:r>
              <a:rPr lang="en-US" dirty="0" smtClean="0"/>
              <a:t>Week 3</a:t>
            </a:r>
          </a:p>
          <a:p>
            <a:pPr lvl="1"/>
            <a:r>
              <a:rPr lang="en-US" dirty="0" smtClean="0"/>
              <a:t>25% park entrance discount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Different Event Each Week!</a:t>
            </a:r>
            <a:endParaRPr lang="en-US" dirty="0"/>
          </a:p>
        </p:txBody>
      </p:sp>
    </p:spTree>
  </p:cSld>
  <p:clrMapOvr>
    <a:masterClrMapping/>
  </p:clrMapOvr>
  <p:transition spd="med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829761"/>
          </a:xfrm>
        </p:spPr>
        <p:txBody>
          <a:bodyPr/>
          <a:lstStyle/>
          <a:p>
            <a:pPr algn="ctr"/>
            <a:r>
              <a:rPr lang="en-US" dirty="0" smtClean="0"/>
              <a:t>Get Ready to Celebrate!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199704"/>
          </a:xfrm>
        </p:spPr>
        <p:txBody>
          <a:bodyPr/>
          <a:lstStyle/>
          <a:p>
            <a:pPr algn="ctr"/>
            <a:r>
              <a:rPr lang="en-US" dirty="0" smtClean="0"/>
              <a:t>With Fascination Entertainment Group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056" y="1356360"/>
            <a:ext cx="3675888" cy="420624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2009-09-24T03:22:04Z</outs:dateTime>
      <outs:isPinned>true</outs:isPinned>
    </outs:relatedDate>
    <outs:relatedDate>
      <outs:type>2</outs:type>
      <outs:displayName>Created</outs:displayName>
      <outs:dateTime>2009-02-04T05:50:37Z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8A97BB5-3124-493D-B57B-42F20C2B7CD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200</TotalTime>
  <Words>82</Words>
  <Application>Microsoft Office PowerPoint</Application>
  <PresentationFormat>On-screen Show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Fascination Entertainment Group</vt:lpstr>
      <vt:lpstr>PowerPoint Presentation</vt:lpstr>
      <vt:lpstr>Schedule of Events</vt:lpstr>
      <vt:lpstr>A Different Event Each Week!</vt:lpstr>
      <vt:lpstr>Contact Information</vt:lpstr>
      <vt:lpstr>Get Ready to Celebrate!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Fascination Entertainment Group</dc:title>
  <dc:creator>GO! Series</dc:creator>
  <cp:lastModifiedBy>Alicia</cp:lastModifiedBy>
  <cp:revision>23</cp:revision>
  <dcterms:created xsi:type="dcterms:W3CDTF">2009-02-04T05:50:37Z</dcterms:created>
  <dcterms:modified xsi:type="dcterms:W3CDTF">2010-05-05T00:58:33Z</dcterms:modified>
</cp:coreProperties>
</file>