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2"/>
  </p:sldMasterIdLst>
  <p:notesMasterIdLst>
    <p:notesMasterId r:id="rId8"/>
  </p:notesMasterIdLst>
  <p:handoutMasterIdLst>
    <p:handoutMasterId r:id="rId9"/>
  </p:handoutMasterIdLst>
  <p:sldIdLst>
    <p:sldId id="256" r:id="rId3"/>
    <p:sldId id="258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! Series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80D1A-84B1-443E-84DC-445F8A56147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E9A3D-F672-434B-A06C-D6D81C1EB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15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C2501-0D1A-4AF7-8660-A9FBEA5A1683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766FC-30D0-4C5B-AA7F-5B5153539F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04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66FC-30D0-4C5B-AA7F-5B5153539F4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9A0AC62-E1C0-4AE5-A698-82AABA5C2E1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DCED57B9-9E9A-4BC6-80A9-0D58715E1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8900" y="3657600"/>
            <a:ext cx="1981200" cy="1828800"/>
          </a:xfrm>
        </p:spPr>
        <p:txBody>
          <a:bodyPr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New Employee Orientation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>
            <a:normAutofit fontScale="90000"/>
          </a:bodyPr>
          <a:lstStyle/>
          <a:p>
            <a:pPr algn="ctr"/>
            <a:r>
              <a:rPr dirty="0" smtClean="0"/>
              <a:t>Welcome to Fascination Entertainment Group</a:t>
            </a:r>
            <a:endParaRPr dirty="0"/>
          </a:p>
        </p:txBody>
      </p:sp>
      <p:pic>
        <p:nvPicPr>
          <p:cNvPr id="5" name="Picture 2" descr="C:\Users\Alicia\AppData\Local\Microsoft\Windows\Temporary Internet Files\Content.IE5\2NE0T4M3\MPj043334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5501" y="0"/>
            <a:ext cx="2238331" cy="1488707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8" name="Picture 2" descr="C:\Users\Alicia\AppData\Local\Microsoft\Windows\Temporary Internet Files\Content.IE5\2NE0T4M3\MPj043334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990600"/>
            <a:ext cx="2238331" cy="1488707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9" name="Picture 2" descr="C:\Users\Alicia\AppData\Local\Microsoft\Windows\Temporary Internet Files\Content.IE5\2NE0T4M3\MPj043334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133600"/>
            <a:ext cx="2238331" cy="1488707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" name="Picture 2" descr="C:\Users\Alicia\AppData\Local\Microsoft\Windows\Temporary Internet Files\Content.IE5\2NE0T4M3\MPj043334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810000"/>
            <a:ext cx="2238331" cy="1488707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1" name="Picture 2" descr="C:\Users\Alicia\AppData\Local\Microsoft\Windows\Temporary Internet Files\Content.IE5\2NE0T4M3\MPj043334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876800"/>
            <a:ext cx="2238331" cy="148870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371600" y="1295400"/>
            <a:ext cx="7772400" cy="3657600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Our goal is to ensure that all employees of Fascination Entertainment Group are aware of our mission, values, and safety practices. </a:t>
            </a:r>
            <a:endParaRPr lang="en-US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Day One</a:t>
            </a:r>
          </a:p>
          <a:p>
            <a:pPr lvl="1"/>
            <a:r>
              <a:rPr lang="en-US" dirty="0" smtClean="0"/>
              <a:t>Maya Ruiz</a:t>
            </a:r>
          </a:p>
          <a:p>
            <a:pPr lvl="1"/>
            <a:r>
              <a:rPr lang="en-US" dirty="0" smtClean="0"/>
              <a:t>Human Resources Director</a:t>
            </a:r>
          </a:p>
          <a:p>
            <a:r>
              <a:rPr lang="en-US" dirty="0" smtClean="0"/>
              <a:t>Day Two</a:t>
            </a:r>
          </a:p>
          <a:p>
            <a:pPr lvl="1"/>
            <a:r>
              <a:rPr lang="en-US" dirty="0" smtClean="0"/>
              <a:t>David Jensen</a:t>
            </a:r>
          </a:p>
          <a:p>
            <a:pPr lvl="1"/>
            <a:r>
              <a:rPr lang="en-US" dirty="0" smtClean="0"/>
              <a:t>Park Operations Director</a:t>
            </a:r>
          </a:p>
          <a:p>
            <a:r>
              <a:rPr lang="en-US" dirty="0" smtClean="0"/>
              <a:t>Day Three</a:t>
            </a:r>
          </a:p>
          <a:p>
            <a:pPr lvl="1"/>
            <a:r>
              <a:rPr lang="en-US" dirty="0" smtClean="0"/>
              <a:t>Ken Lee</a:t>
            </a:r>
          </a:p>
          <a:p>
            <a:pPr lvl="1"/>
            <a:r>
              <a:rPr lang="en-US" dirty="0" smtClean="0"/>
              <a:t>Safety Director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Schedule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3600" dirty="0" smtClean="0"/>
              <a:t>Day One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Human Resources overview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Overview of company history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Employee benefits and payroll overview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3600" dirty="0" smtClean="0"/>
              <a:t>Day Two</a:t>
            </a:r>
            <a:endParaRPr lang="en-US" sz="360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Park tour including ride safety</a:t>
            </a:r>
          </a:p>
          <a:p>
            <a:pPr marL="514350" indent="-514350"/>
            <a:r>
              <a:rPr lang="en-US" dirty="0" smtClean="0"/>
              <a:t>Training seminars specific to employee job classification</a:t>
            </a:r>
          </a:p>
          <a:p>
            <a:pPr marL="514350" indent="-514350"/>
            <a:r>
              <a:rPr lang="en-US" dirty="0" smtClean="0"/>
              <a:t>Supervisor meetings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Schedule Details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First aid training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Emergency response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CPR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Fire alarms and evacuations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Lost children procedures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Notification process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Day Three—Park Safety</a:t>
            </a:r>
            <a:endParaRPr lang="en-US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2009-03-01T16:44:11Z</outs:dateTime>
      <outs:isPinned>true</outs:isPinned>
    </outs:relatedDate>
    <outs:relatedDate>
      <outs:type>2</outs:type>
      <outs:displayName>Created</outs:displayName>
      <outs:dateTime>2009-02-07T22:41:53Z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69F7793F-B3F3-4306-807B-8754509D2538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103</TotalTime>
  <Words>104</Words>
  <Application>Microsoft Office PowerPoint</Application>
  <PresentationFormat>On-screen Show (4:3)</PresentationFormat>
  <Paragraphs>30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Grid</vt:lpstr>
      <vt:lpstr>Welcome to Fascination Entertainment Group</vt:lpstr>
      <vt:lpstr>Our goal is to ensure that all employees of Fascination Entertainment Group are aware of our mission, values, and safety practices. </vt:lpstr>
      <vt:lpstr>Schedule</vt:lpstr>
      <vt:lpstr>Schedule Details</vt:lpstr>
      <vt:lpstr>Day Three—Park Safety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Fascination Entertainment Group</dc:title>
  <dc:creator>GO! Series</dc:creator>
  <cp:lastModifiedBy>Alicia</cp:lastModifiedBy>
  <cp:revision>21</cp:revision>
  <dcterms:created xsi:type="dcterms:W3CDTF">2009-02-07T22:41:53Z</dcterms:created>
  <dcterms:modified xsi:type="dcterms:W3CDTF">2010-05-05T15:43:46Z</dcterms:modified>
</cp:coreProperties>
</file>