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sldIdLst>
    <p:sldId id="256" r:id="rId3"/>
    <p:sldId id="257"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43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431F155-1682-43BE-8777-4479ABD1BBC9}" type="datetimeFigureOut">
              <a:rPr lang="en-US" smtClean="0"/>
              <a:pPr/>
              <a:t>5/5/2010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B8BF56C-FBAA-4B5A-822E-23EC5BE06BB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31F155-1682-43BE-8777-4479ABD1BBC9}"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BF56C-FBAA-4B5A-822E-23EC5BE06B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431F155-1682-43BE-8777-4479ABD1BBC9}" type="datetimeFigureOut">
              <a:rPr lang="en-US" smtClean="0"/>
              <a:pPr/>
              <a:t>5/5/2010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B8BF56C-FBAA-4B5A-822E-23EC5BE06BB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431F155-1682-43BE-8777-4479ABD1BBC9}"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B8BF56C-FBAA-4B5A-822E-23EC5BE06BB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431F155-1682-43BE-8777-4479ABD1BBC9}" type="datetimeFigureOut">
              <a:rPr lang="en-US" smtClean="0"/>
              <a:pPr/>
              <a:t>5/5/2010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B8BF56C-FBAA-4B5A-822E-23EC5BE06BBF}"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431F155-1682-43BE-8777-4479ABD1BBC9}" type="datetimeFigureOut">
              <a:rPr lang="en-US" smtClean="0"/>
              <a:pPr/>
              <a:t>5/5/2010</a:t>
            </a:fld>
            <a:endParaRPr lang="en-US"/>
          </a:p>
        </p:txBody>
      </p:sp>
      <p:sp>
        <p:nvSpPr>
          <p:cNvPr id="10" name="Slide Number Placeholder 9"/>
          <p:cNvSpPr>
            <a:spLocks noGrp="1"/>
          </p:cNvSpPr>
          <p:nvPr>
            <p:ph type="sldNum" sz="quarter" idx="16"/>
          </p:nvPr>
        </p:nvSpPr>
        <p:spPr/>
        <p:txBody>
          <a:bodyPr rtlCol="0"/>
          <a:lstStyle/>
          <a:p>
            <a:fld id="{BB8BF56C-FBAA-4B5A-822E-23EC5BE06BBF}"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431F155-1682-43BE-8777-4479ABD1BBC9}" type="datetimeFigureOut">
              <a:rPr lang="en-US" smtClean="0"/>
              <a:pPr/>
              <a:t>5/5/2010</a:t>
            </a:fld>
            <a:endParaRPr lang="en-US"/>
          </a:p>
        </p:txBody>
      </p:sp>
      <p:sp>
        <p:nvSpPr>
          <p:cNvPr id="12" name="Slide Number Placeholder 11"/>
          <p:cNvSpPr>
            <a:spLocks noGrp="1"/>
          </p:cNvSpPr>
          <p:nvPr>
            <p:ph type="sldNum" sz="quarter" idx="16"/>
          </p:nvPr>
        </p:nvSpPr>
        <p:spPr/>
        <p:txBody>
          <a:bodyPr rtlCol="0"/>
          <a:lstStyle/>
          <a:p>
            <a:fld id="{BB8BF56C-FBAA-4B5A-822E-23EC5BE06BBF}"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31F155-1682-43BE-8777-4479ABD1BBC9}" type="datetimeFigureOut">
              <a:rPr lang="en-US" smtClean="0"/>
              <a:pPr/>
              <a:t>5/5/2010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B8BF56C-FBAA-4B5A-822E-23EC5BE06B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31F155-1682-43BE-8777-4479ABD1BBC9}" type="datetimeFigureOut">
              <a:rPr lang="en-US" smtClean="0"/>
              <a:pPr/>
              <a:t>5/5/2010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B8BF56C-FBAA-4B5A-822E-23EC5BE06B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431F155-1682-43BE-8777-4479ABD1BBC9}" type="datetimeFigureOut">
              <a:rPr lang="en-US" smtClean="0"/>
              <a:pPr/>
              <a:t>5/5/2010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B8BF56C-FBAA-4B5A-822E-23EC5BE06BBF}"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431F155-1682-43BE-8777-4479ABD1BBC9}" type="datetimeFigureOut">
              <a:rPr lang="en-US" smtClean="0"/>
              <a:pPr/>
              <a:t>5/5/2010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B8BF56C-FBAA-4B5A-822E-23EC5BE06BBF}"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431F155-1682-43BE-8777-4479ABD1BBC9}" type="datetimeFigureOut">
              <a:rPr lang="en-US" smtClean="0"/>
              <a:pPr/>
              <a:t>5/5/2010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B8BF56C-FBAA-4B5A-822E-23EC5BE06B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Coaster Countdown!</a:t>
            </a:r>
            <a:endParaRPr lang="en-US" dirty="0"/>
          </a:p>
        </p:txBody>
      </p:sp>
      <p:sp>
        <p:nvSpPr>
          <p:cNvPr id="9" name="Text Placeholder 8"/>
          <p:cNvSpPr>
            <a:spLocks noGrp="1"/>
          </p:cNvSpPr>
          <p:nvPr>
            <p:ph type="subTitle" idx="1"/>
          </p:nvPr>
        </p:nvSpPr>
        <p:spPr/>
        <p:txBody>
          <a:bodyPr/>
          <a:lstStyle/>
          <a:p>
            <a:r>
              <a:rPr lang="en-US" dirty="0" smtClean="0"/>
              <a:t>Fascination Entertainment Group</a:t>
            </a:r>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Launch Time!</a:t>
            </a:r>
            <a:endParaRPr lang="en-US" dirty="0"/>
          </a:p>
        </p:txBody>
      </p:sp>
      <p:sp>
        <p:nvSpPr>
          <p:cNvPr id="3" name="Content Placeholder 2"/>
          <p:cNvSpPr>
            <a:spLocks noGrp="1"/>
          </p:cNvSpPr>
          <p:nvPr>
            <p:ph sz="quarter" idx="1"/>
          </p:nvPr>
        </p:nvSpPr>
        <p:spPr/>
        <p:txBody>
          <a:bodyPr>
            <a:normAutofit/>
          </a:bodyPr>
          <a:lstStyle/>
          <a:p>
            <a:r>
              <a:rPr lang="en-US" sz="2800" dirty="0" smtClean="0"/>
              <a:t>To continually offer new and thrilling attractions, Fascination Entertainment Group will introduce several new roller coasters next year. These attractions are rated by their height, drop, length, speed, angle of descent, number of inversions, and air time.</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New Coasters for 2016</a:t>
            </a:r>
            <a:endParaRPr lang="en-US" dirty="0"/>
          </a:p>
        </p:txBody>
      </p:sp>
      <p:sp>
        <p:nvSpPr>
          <p:cNvPr id="3" name="Content Placeholder 2"/>
          <p:cNvSpPr>
            <a:spLocks noGrp="1"/>
          </p:cNvSpPr>
          <p:nvPr>
            <p:ph sz="quarter" idx="1"/>
          </p:nvPr>
        </p:nvSpPr>
        <p:spPr>
          <a:xfrm>
            <a:off x="152400" y="1589567"/>
            <a:ext cx="4876800" cy="4811233"/>
          </a:xfrm>
        </p:spPr>
        <p:txBody>
          <a:bodyPr>
            <a:noAutofit/>
          </a:bodyPr>
          <a:lstStyle/>
          <a:p>
            <a:pPr marL="457200" indent="-457200">
              <a:buSzPct val="100000"/>
            </a:pPr>
            <a:r>
              <a:rPr lang="en-US" sz="2000" dirty="0" smtClean="0"/>
              <a:t>Intensity</a:t>
            </a:r>
          </a:p>
          <a:p>
            <a:pPr lvl="1">
              <a:buClr>
                <a:schemeClr val="accent2"/>
              </a:buClr>
              <a:buFont typeface="Courier New" pitchFamily="49" charset="0"/>
              <a:buChar char="o"/>
            </a:pPr>
            <a:r>
              <a:rPr lang="en-US" sz="2000" dirty="0" smtClean="0"/>
              <a:t>2,933 foot steel coaster</a:t>
            </a:r>
          </a:p>
          <a:p>
            <a:pPr lvl="1">
              <a:buClr>
                <a:schemeClr val="accent2"/>
              </a:buClr>
              <a:buFont typeface="Courier New" pitchFamily="49" charset="0"/>
              <a:buChar char="o"/>
            </a:pPr>
            <a:r>
              <a:rPr lang="en-US" sz="2000" dirty="0" smtClean="0"/>
              <a:t>Scheduled for completion in March </a:t>
            </a:r>
          </a:p>
          <a:p>
            <a:pPr lvl="1">
              <a:buClr>
                <a:schemeClr val="accent2"/>
              </a:buClr>
              <a:buFont typeface="Courier New" pitchFamily="49" charset="0"/>
              <a:buChar char="o"/>
            </a:pPr>
            <a:r>
              <a:rPr lang="en-US" sz="2000" dirty="0" smtClean="0"/>
              <a:t>Merrillville Park</a:t>
            </a:r>
          </a:p>
          <a:p>
            <a:pPr marL="457200" indent="-457200">
              <a:buSzPct val="100000"/>
            </a:pPr>
            <a:r>
              <a:rPr lang="en-US" sz="2000" dirty="0" smtClean="0"/>
              <a:t>Hang Time</a:t>
            </a:r>
          </a:p>
          <a:p>
            <a:pPr lvl="1">
              <a:buClr>
                <a:schemeClr val="accent2"/>
              </a:buClr>
              <a:buFont typeface="Courier New" pitchFamily="49" charset="0"/>
              <a:buChar char="o"/>
            </a:pPr>
            <a:r>
              <a:rPr lang="en-US" sz="2000" dirty="0" smtClean="0"/>
              <a:t>7,438 foot steel coaster</a:t>
            </a:r>
          </a:p>
          <a:p>
            <a:pPr lvl="1">
              <a:buClr>
                <a:schemeClr val="accent2"/>
              </a:buClr>
              <a:buFont typeface="Courier New" pitchFamily="49" charset="0"/>
              <a:buChar char="o"/>
            </a:pPr>
            <a:r>
              <a:rPr lang="en-US" sz="2000" dirty="0" smtClean="0"/>
              <a:t>Scheduled for completion in May </a:t>
            </a:r>
          </a:p>
          <a:p>
            <a:pPr lvl="1">
              <a:buClr>
                <a:schemeClr val="accent2"/>
              </a:buClr>
              <a:buFont typeface="Courier New" pitchFamily="49" charset="0"/>
              <a:buChar char="o"/>
            </a:pPr>
            <a:r>
              <a:rPr lang="en-US" sz="2000" dirty="0" smtClean="0"/>
              <a:t>Montreal Park</a:t>
            </a:r>
          </a:p>
          <a:p>
            <a:pPr marL="457200" indent="-457200">
              <a:buSzPct val="100000"/>
            </a:pPr>
            <a:r>
              <a:rPr lang="en-US" sz="2000" dirty="0" smtClean="0"/>
              <a:t>Last Chance</a:t>
            </a:r>
          </a:p>
          <a:p>
            <a:pPr lvl="1">
              <a:buClr>
                <a:schemeClr val="accent2"/>
              </a:buClr>
              <a:buFont typeface="Courier New" pitchFamily="49" charset="0"/>
              <a:buChar char="o"/>
            </a:pPr>
            <a:r>
              <a:rPr lang="en-US" sz="2000" dirty="0" smtClean="0"/>
              <a:t>4,564 foot steel coaster</a:t>
            </a:r>
          </a:p>
          <a:p>
            <a:pPr lvl="1">
              <a:buClr>
                <a:schemeClr val="accent2"/>
              </a:buClr>
              <a:buFont typeface="Courier New" pitchFamily="49" charset="0"/>
              <a:buChar char="o"/>
            </a:pPr>
            <a:r>
              <a:rPr lang="en-US" sz="2000" dirty="0" smtClean="0"/>
              <a:t>Scheduled for completion in July </a:t>
            </a:r>
          </a:p>
          <a:p>
            <a:pPr lvl="1">
              <a:buClr>
                <a:schemeClr val="accent2"/>
              </a:buClr>
              <a:buFont typeface="Courier New" pitchFamily="49" charset="0"/>
              <a:buChar char="o"/>
            </a:pPr>
            <a:r>
              <a:rPr lang="en-US" sz="2000" dirty="0" smtClean="0"/>
              <a:t>Atlanta Park</a:t>
            </a:r>
          </a:p>
        </p:txBody>
      </p:sp>
      <p:sp>
        <p:nvSpPr>
          <p:cNvPr id="5" name="Content Placeholder 4"/>
          <p:cNvSpPr>
            <a:spLocks noGrp="1"/>
          </p:cNvSpPr>
          <p:nvPr>
            <p:ph sz="quarter" idx="2"/>
          </p:nvPr>
        </p:nvSpPr>
        <p:spPr>
          <a:xfrm>
            <a:off x="5105400" y="1589567"/>
            <a:ext cx="3886200" cy="4572000"/>
          </a:xfrm>
        </p:spPr>
        <p:txBody>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Hold Your Breath!</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2009-03-01T15:14:21Z</outs:dateTime>
      <outs:isPinned>true</outs:isPinned>
    </outs:relatedDate>
    <outs:relatedDate>
      <outs:type>2</outs:type>
      <outs:displayName>Created</outs:displayName>
      <outs:dateTime>2009-02-10T03:49:38Z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Go! Series</outs:displayName>
          <outs:accountName/>
        </outs:relatedPerson>
      </outs:people>
      <outs:source>0</outs:source>
      <outs:isPinned>true</outs:isPinned>
    </outs:relatedPeopleItem>
    <outs:relatedPeopleItem>
      <outs:category>Last modified by</outs:category>
      <outs:people>
        <outs:relatedPerson>
          <outs:displayName>Corporate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F995FF89-1E23-4DBA-AC55-302BF5BA9877}">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Module</Template>
  <TotalTime>231</TotalTime>
  <Words>101</Words>
  <Application>Microsoft Office PowerPoint</Application>
  <PresentationFormat>On-screen Show (4:3)</PresentationFormat>
  <Paragraphs>18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Median</vt:lpstr>
      <vt:lpstr>Coaster Countdown!</vt:lpstr>
      <vt:lpstr>Launch Time!</vt:lpstr>
      <vt:lpstr>New Coasters for 2016</vt:lpstr>
      <vt:lpstr>Hold Your Breath!</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Coaster Countdown!</dc:title>
  <dc:creator>GO! Series</dc:creator>
  <cp:lastModifiedBy>Alicia</cp:lastModifiedBy>
  <cp:revision>25</cp:revision>
  <dcterms:created xsi:type="dcterms:W3CDTF">2009-02-10T03:49:38Z</dcterms:created>
  <dcterms:modified xsi:type="dcterms:W3CDTF">2010-05-05T15:42:12Z</dcterms:modified>
</cp:coreProperties>
</file>