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2"/>
  </p:sldMasterIdLst>
  <p:sldIdLst>
    <p:sldId id="258" r:id="rId3"/>
    <p:sldId id="262" r:id="rId4"/>
    <p:sldId id="256" r:id="rId5"/>
    <p:sldId id="257" r:id="rId6"/>
    <p:sldId id="260" r:id="rId7"/>
    <p:sldId id="261"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432"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ableStyles" Target="tableStyles.xml"/><Relationship Id="rId2" Type="http://schemas.openxmlformats.org/officeDocument/2006/relationships/slideMaster" Target="slideMasters/slide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25D0B885-D55D-4A18-9244-639DFAEC67A6}" type="datetimeFigureOut">
              <a:rPr lang="en-US" smtClean="0"/>
              <a:pPr/>
              <a:t>5/5/2010</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80A1C223-710C-44FA-BF44-9A93F4D8C576}" type="slidenum">
              <a:rPr lang="en-US" smtClean="0"/>
              <a:pPr/>
              <a:t>‹#›</a:t>
            </a:fld>
            <a:endParaRPr lang="en-US"/>
          </a:p>
        </p:txBody>
      </p:sp>
      <p:sp>
        <p:nvSpPr>
          <p:cNvPr id="8" name="Oval 7"/>
          <p:cNvSpPr/>
          <p:nvPr/>
        </p:nvSpPr>
        <p:spPr>
          <a:xfrm>
            <a:off x="921433" y="1413802"/>
            <a:ext cx="210312" cy="210312"/>
          </a:xfrm>
          <a:prstGeom prst="ellipse">
            <a:avLst/>
          </a:prstGeom>
          <a:solidFill>
            <a:schemeClr val="accent2"/>
          </a:soli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2">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transition spd="med">
    <p:wipe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5D0B885-D55D-4A18-9244-639DFAEC67A6}" type="datetimeFigureOut">
              <a:rPr lang="en-US" smtClean="0"/>
              <a:pPr/>
              <a:t>5/5/2010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0A1C223-710C-44FA-BF44-9A93F4D8C576}" type="slidenum">
              <a:rPr lang="en-US" smtClean="0"/>
              <a:pPr/>
              <a:t>‹#›</a:t>
            </a:fld>
            <a:endParaRPr lang="en-US"/>
          </a:p>
        </p:txBody>
      </p:sp>
    </p:spTree>
  </p:cSld>
  <p:clrMapOvr>
    <a:masterClrMapping/>
  </p:clrMapOvr>
  <p:transition spd="med">
    <p:wipe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5D0B885-D55D-4A18-9244-639DFAEC67A6}" type="datetimeFigureOut">
              <a:rPr lang="en-US" smtClean="0"/>
              <a:pPr/>
              <a:t>5/5/2010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0A1C223-710C-44FA-BF44-9A93F4D8C576}" type="slidenum">
              <a:rPr lang="en-US" smtClean="0"/>
              <a:pPr/>
              <a:t>‹#›</a:t>
            </a:fld>
            <a:endParaRPr lang="en-US"/>
          </a:p>
        </p:txBody>
      </p:sp>
    </p:spTree>
  </p:cSld>
  <p:clrMapOvr>
    <a:masterClrMapping/>
  </p:clrMapOvr>
  <p:transition spd="med">
    <p:wipe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5D0B885-D55D-4A18-9244-639DFAEC67A6}" type="datetimeFigureOut">
              <a:rPr lang="en-US" smtClean="0"/>
              <a:pPr/>
              <a:t>5/5/2010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0A1C223-710C-44FA-BF44-9A93F4D8C576}" type="slidenum">
              <a:rPr lang="en-US" smtClean="0"/>
              <a:pPr/>
              <a:t>‹#›</a:t>
            </a:fld>
            <a:endParaRPr lang="en-US"/>
          </a:p>
        </p:txBody>
      </p:sp>
    </p:spTree>
  </p:cSld>
  <p:clrMapOvr>
    <a:masterClrMapping/>
  </p:clrMapOvr>
  <p:transition spd="med">
    <p:wipe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5D0B885-D55D-4A18-9244-639DFAEC67A6}" type="datetimeFigureOut">
              <a:rPr lang="en-US" smtClean="0"/>
              <a:pPr/>
              <a:t>5/5/2010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0A1C223-710C-44FA-BF44-9A93F4D8C576}"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solidFill>
            <a:schemeClr val="accent2"/>
          </a:soli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2">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transition spd="med">
    <p:wipe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5D0B885-D55D-4A18-9244-639DFAEC67A6}" type="datetimeFigureOut">
              <a:rPr lang="en-US" smtClean="0"/>
              <a:pPr/>
              <a:t>5/5/2010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0A1C223-710C-44FA-BF44-9A93F4D8C576}" type="slidenum">
              <a:rPr lang="en-US" smtClean="0"/>
              <a:pPr/>
              <a:t>‹#›</a:t>
            </a:fld>
            <a:endParaRPr lang="en-US"/>
          </a:p>
        </p:txBody>
      </p:sp>
    </p:spTree>
  </p:cSld>
  <p:clrMapOvr>
    <a:masterClrMapping/>
  </p:clrMapOvr>
  <p:transition spd="med">
    <p:wipe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5D0B885-D55D-4A18-9244-639DFAEC67A6}" type="datetimeFigureOut">
              <a:rPr lang="en-US" smtClean="0"/>
              <a:pPr/>
              <a:t>5/5/2010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80A1C223-710C-44FA-BF44-9A93F4D8C576}" type="slidenum">
              <a:rPr lang="en-US" smtClean="0"/>
              <a:pPr/>
              <a:t>‹#›</a:t>
            </a:fld>
            <a:endParaRPr lang="en-US"/>
          </a:p>
        </p:txBody>
      </p:sp>
    </p:spTree>
  </p:cSld>
  <p:clrMapOvr>
    <a:masterClrMapping/>
  </p:clrMapOvr>
  <p:transition spd="med">
    <p:wipe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5D0B885-D55D-4A18-9244-639DFAEC67A6}" type="datetimeFigureOut">
              <a:rPr lang="en-US" smtClean="0"/>
              <a:pPr/>
              <a:t>5/5/2010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80A1C223-710C-44FA-BF44-9A93F4D8C576}" type="slidenum">
              <a:rPr lang="en-US" smtClean="0"/>
              <a:pPr/>
              <a:t>‹#›</a:t>
            </a:fld>
            <a:endParaRPr lang="en-US"/>
          </a:p>
        </p:txBody>
      </p:sp>
    </p:spTree>
  </p:cSld>
  <p:clrMapOvr>
    <a:masterClrMapping/>
  </p:clrMapOvr>
  <p:transition spd="med">
    <p:wipe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25D0B885-D55D-4A18-9244-639DFAEC67A6}" type="datetimeFigureOut">
              <a:rPr lang="en-US" smtClean="0"/>
              <a:pPr/>
              <a:t>5/5/2010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80A1C223-710C-44FA-BF44-9A93F4D8C576}"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transition spd="med">
    <p:wipe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5D0B885-D55D-4A18-9244-639DFAEC67A6}" type="datetimeFigureOut">
              <a:rPr lang="en-US" smtClean="0"/>
              <a:pPr/>
              <a:t>5/5/2010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0A1C223-710C-44FA-BF44-9A93F4D8C576}" type="slidenum">
              <a:rPr lang="en-US" smtClean="0"/>
              <a:pPr/>
              <a:t>‹#›</a:t>
            </a:fld>
            <a:endParaRPr lang="en-US"/>
          </a:p>
        </p:txBody>
      </p:sp>
    </p:spTree>
  </p:cSld>
  <p:clrMapOvr>
    <a:masterClrMapping/>
  </p:clrMapOvr>
  <p:transition spd="med">
    <p:wipe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25D0B885-D55D-4A18-9244-639DFAEC67A6}" type="datetimeFigureOut">
              <a:rPr lang="en-US" smtClean="0"/>
              <a:pPr/>
              <a:t>5/5/2010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0A1C223-710C-44FA-BF44-9A93F4D8C576}"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transition spd="med">
    <p:wipe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25D0B885-D55D-4A18-9244-639DFAEC67A6}" type="datetimeFigureOut">
              <a:rPr lang="en-US" smtClean="0"/>
              <a:pPr/>
              <a:t>5/5/2010</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80A1C223-710C-44FA-BF44-9A93F4D8C576}"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spd="med">
    <p:wipe dir="u"/>
  </p:transition>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dirty="0" smtClean="0"/>
              <a:t>Coaster Club</a:t>
            </a:r>
            <a:br>
              <a:rPr lang="en-US" dirty="0" smtClean="0"/>
            </a:br>
            <a:r>
              <a:rPr lang="en-US" dirty="0" smtClean="0"/>
              <a:t> Member Event</a:t>
            </a:r>
            <a:endParaRPr lang="en-US" dirty="0"/>
          </a:p>
        </p:txBody>
      </p:sp>
      <p:sp>
        <p:nvSpPr>
          <p:cNvPr id="3" name="Subtitle 2"/>
          <p:cNvSpPr>
            <a:spLocks noGrp="1"/>
          </p:cNvSpPr>
          <p:nvPr>
            <p:ph type="subTitle" idx="1"/>
          </p:nvPr>
        </p:nvSpPr>
        <p:spPr>
          <a:xfrm>
            <a:off x="1432560" y="2002464"/>
            <a:ext cx="7406640" cy="1197936"/>
          </a:xfrm>
        </p:spPr>
        <p:txBody>
          <a:bodyPr/>
          <a:lstStyle/>
          <a:p>
            <a:pPr algn="ctr"/>
            <a:r>
              <a:rPr lang="en-US" dirty="0" smtClean="0"/>
              <a:t>Hosted by </a:t>
            </a:r>
          </a:p>
          <a:p>
            <a:pPr algn="ctr"/>
            <a:r>
              <a:rPr lang="en-US" dirty="0" smtClean="0"/>
              <a:t>Fascination Entertainment Group</a:t>
            </a:r>
            <a:endParaRPr lang="en-US" dirty="0"/>
          </a:p>
        </p:txBody>
      </p:sp>
      <p:pic>
        <p:nvPicPr>
          <p:cNvPr id="1026" name="Picture 2" descr="C:\Users\Alicia\AppData\Local\Microsoft\Windows\Temporary Internet Files\Content.IE5\KS556BBY\MPj04073100000[1].jpg"/>
          <p:cNvPicPr>
            <a:picLocks noChangeAspect="1" noChangeArrowheads="1"/>
          </p:cNvPicPr>
          <p:nvPr/>
        </p:nvPicPr>
        <p:blipFill>
          <a:blip r:embed="rId2"/>
          <a:srcRect/>
          <a:stretch>
            <a:fillRect/>
          </a:stretch>
        </p:blipFill>
        <p:spPr bwMode="auto">
          <a:xfrm>
            <a:off x="2514600" y="3124200"/>
            <a:ext cx="5257800" cy="3121152"/>
          </a:xfrm>
          <a:prstGeom prst="rect">
            <a:avLst/>
          </a:prstGeom>
          <a:solidFill>
            <a:srgbClr val="FFFFFF">
              <a:shade val="85000"/>
            </a:srgbClr>
          </a:solidFill>
          <a:ln w="101600" cap="sq">
            <a:solidFill>
              <a:schemeClr val="accent2"/>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Tree>
  </p:cSld>
  <p:clrMapOvr>
    <a:masterClrMapping/>
  </p:clrMapOvr>
  <p:transition spd="med">
    <p:wipe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Event Details</a:t>
            </a:r>
            <a:endParaRPr lang="en-US" dirty="0"/>
          </a:p>
        </p:txBody>
      </p:sp>
      <p:sp>
        <p:nvSpPr>
          <p:cNvPr id="3" name="Content Placeholder 2"/>
          <p:cNvSpPr>
            <a:spLocks noGrp="1"/>
          </p:cNvSpPr>
          <p:nvPr>
            <p:ph idx="1"/>
          </p:nvPr>
        </p:nvSpPr>
        <p:spPr/>
        <p:txBody>
          <a:bodyPr/>
          <a:lstStyle/>
          <a:p>
            <a:r>
              <a:rPr lang="en-US" dirty="0" smtClean="0"/>
              <a:t>Where</a:t>
            </a:r>
          </a:p>
          <a:p>
            <a:pPr lvl="1"/>
            <a:r>
              <a:rPr lang="en-US" dirty="0" smtClean="0"/>
              <a:t>Fascination Park</a:t>
            </a:r>
          </a:p>
          <a:p>
            <a:pPr lvl="1"/>
            <a:r>
              <a:rPr lang="en-US" dirty="0" smtClean="0"/>
              <a:t>Austin location</a:t>
            </a:r>
          </a:p>
          <a:p>
            <a:r>
              <a:rPr lang="en-US" dirty="0" smtClean="0"/>
              <a:t>When</a:t>
            </a:r>
          </a:p>
          <a:p>
            <a:pPr lvl="1"/>
            <a:r>
              <a:rPr lang="en-US" dirty="0" smtClean="0"/>
              <a:t>July 30</a:t>
            </a:r>
          </a:p>
          <a:p>
            <a:pPr lvl="1"/>
            <a:r>
              <a:rPr lang="en-US" dirty="0" smtClean="0"/>
              <a:t>7 p.m. to midnight</a:t>
            </a:r>
          </a:p>
          <a:p>
            <a:r>
              <a:rPr lang="en-US" dirty="0" smtClean="0"/>
              <a:t>Who</a:t>
            </a:r>
          </a:p>
          <a:p>
            <a:pPr lvl="1"/>
            <a:r>
              <a:rPr lang="en-US" dirty="0" smtClean="0"/>
              <a:t>Coaster Club of America members</a:t>
            </a:r>
            <a:endParaRPr lang="en-US" dirty="0"/>
          </a:p>
        </p:txBody>
      </p:sp>
    </p:spTree>
  </p:cSld>
  <p:clrMapOvr>
    <a:masterClrMapping/>
  </p:clrMapOvr>
  <p:transition spd="med">
    <p:wipe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smtClean="0"/>
              <a:t>About Coaster Enthusiasts</a:t>
            </a:r>
            <a:endParaRPr lang="en-US" dirty="0"/>
          </a:p>
        </p:txBody>
      </p:sp>
      <p:sp>
        <p:nvSpPr>
          <p:cNvPr id="5" name="Content Placeholder 4"/>
          <p:cNvSpPr>
            <a:spLocks noGrp="1"/>
          </p:cNvSpPr>
          <p:nvPr>
            <p:ph idx="1"/>
          </p:nvPr>
        </p:nvSpPr>
        <p:spPr>
          <a:xfrm>
            <a:off x="1251156" y="1447800"/>
            <a:ext cx="7638288" cy="4800600"/>
          </a:xfrm>
        </p:spPr>
        <p:style>
          <a:lnRef idx="1">
            <a:schemeClr val="accent2"/>
          </a:lnRef>
          <a:fillRef idx="3">
            <a:schemeClr val="accent2"/>
          </a:fillRef>
          <a:effectRef idx="2">
            <a:schemeClr val="accent2"/>
          </a:effectRef>
          <a:fontRef idx="minor">
            <a:schemeClr val="lt1"/>
          </a:fontRef>
        </p:style>
        <p:txBody>
          <a:bodyPr>
            <a:noAutofit/>
          </a:bodyPr>
          <a:lstStyle/>
          <a:p>
            <a:pPr marL="63500" indent="19050" algn="ctr">
              <a:lnSpc>
                <a:spcPct val="200000"/>
              </a:lnSpc>
              <a:buNone/>
            </a:pPr>
            <a:r>
              <a:rPr lang="en-US" sz="2800" i="1" dirty="0" smtClean="0">
                <a:solidFill>
                  <a:schemeClr val="tx1"/>
                </a:solidFill>
              </a:rPr>
              <a:t>Coaster enthusiasts travel the world to find the tallest, fastest, and longest coasters.  They will expect park employees to understand coaster terminology and be able to answer questions about the coasters at all of our park locations and also those at competing parks.</a:t>
            </a:r>
            <a:endParaRPr lang="en-US" sz="2800" i="1" dirty="0">
              <a:solidFill>
                <a:schemeClr val="tx1"/>
              </a:solidFill>
            </a:endParaRPr>
          </a:p>
        </p:txBody>
      </p:sp>
    </p:spTree>
  </p:cSld>
  <p:clrMapOvr>
    <a:masterClrMapping/>
  </p:clrMapOvr>
  <p:transition spd="med">
    <p:wipe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How Is a Coaster Ranked?</a:t>
            </a:r>
            <a:endParaRPr lang="en-US" dirty="0"/>
          </a:p>
        </p:txBody>
      </p:sp>
      <p:sp>
        <p:nvSpPr>
          <p:cNvPr id="4" name="Content Placeholder 3"/>
          <p:cNvSpPr>
            <a:spLocks noGrp="1"/>
          </p:cNvSpPr>
          <p:nvPr>
            <p:ph idx="1"/>
          </p:nvPr>
        </p:nvSpPr>
        <p:spPr/>
        <p:txBody>
          <a:bodyPr/>
          <a:lstStyle/>
          <a:p>
            <a:endParaRPr lang="en-US"/>
          </a:p>
        </p:txBody>
      </p:sp>
    </p:spTree>
  </p:cSld>
  <p:clrMapOvr>
    <a:masterClrMapping/>
  </p:clrMapOvr>
  <p:transition spd="med">
    <p:wipe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457200" y="216778"/>
            <a:ext cx="8153400" cy="1078622"/>
          </a:xfrm>
        </p:spPr>
        <p:txBody>
          <a:bodyPr>
            <a:normAutofit/>
          </a:bodyPr>
          <a:lstStyle/>
          <a:p>
            <a:pPr algn="ctr">
              <a:lnSpc>
                <a:spcPct val="100000"/>
              </a:lnSpc>
            </a:pPr>
            <a:r>
              <a:rPr lang="en-US" sz="2800" dirty="0" smtClean="0"/>
              <a:t>Know the following information for each of our roller coasters!</a:t>
            </a:r>
            <a:endParaRPr lang="en-US" sz="2800" dirty="0"/>
          </a:p>
        </p:txBody>
      </p:sp>
      <p:sp>
        <p:nvSpPr>
          <p:cNvPr id="5" name="Content Placeholder 4"/>
          <p:cNvSpPr>
            <a:spLocks noGrp="1"/>
          </p:cNvSpPr>
          <p:nvPr>
            <p:ph sz="half" idx="1"/>
          </p:nvPr>
        </p:nvSpPr>
        <p:spPr>
          <a:xfrm>
            <a:off x="685800" y="1560876"/>
            <a:ext cx="8001000" cy="4876800"/>
          </a:xfrm>
          <a:ln>
            <a:noFill/>
          </a:ln>
        </p:spPr>
        <p:style>
          <a:lnRef idx="2">
            <a:schemeClr val="accent2"/>
          </a:lnRef>
          <a:fillRef idx="1">
            <a:schemeClr val="lt1"/>
          </a:fillRef>
          <a:effectRef idx="0">
            <a:schemeClr val="accent2"/>
          </a:effectRef>
          <a:fontRef idx="minor">
            <a:schemeClr val="dk1"/>
          </a:fontRef>
        </p:style>
        <p:txBody>
          <a:bodyPr>
            <a:noAutofit/>
          </a:bodyPr>
          <a:lstStyle/>
          <a:p>
            <a:r>
              <a:rPr lang="en-US" sz="2800" dirty="0" smtClean="0"/>
              <a:t>Angle </a:t>
            </a:r>
          </a:p>
          <a:p>
            <a:pPr lvl="1"/>
            <a:r>
              <a:rPr lang="en-US" sz="2400" dirty="0" smtClean="0"/>
              <a:t>Degree of steepest angle</a:t>
            </a:r>
          </a:p>
          <a:p>
            <a:r>
              <a:rPr lang="en-US" sz="2800" dirty="0" smtClean="0"/>
              <a:t>Drop</a:t>
            </a:r>
          </a:p>
          <a:p>
            <a:pPr lvl="1"/>
            <a:r>
              <a:rPr lang="en-US" sz="2400" dirty="0" smtClean="0"/>
              <a:t>Distance from top of largest drop to bottom</a:t>
            </a:r>
          </a:p>
          <a:p>
            <a:r>
              <a:rPr lang="en-US" sz="2800" dirty="0" smtClean="0"/>
              <a:t>Height</a:t>
            </a:r>
          </a:p>
          <a:p>
            <a:pPr lvl="1"/>
            <a:r>
              <a:rPr lang="en-US" sz="2400" dirty="0" smtClean="0"/>
              <a:t>Distance from highest point of track to ground</a:t>
            </a:r>
          </a:p>
          <a:p>
            <a:r>
              <a:rPr lang="en-US" sz="2800" dirty="0" smtClean="0"/>
              <a:t>Inversions</a:t>
            </a:r>
          </a:p>
          <a:p>
            <a:pPr lvl="1"/>
            <a:r>
              <a:rPr lang="en-US" sz="2400" dirty="0" smtClean="0"/>
              <a:t>Number of times rider goes upside-down</a:t>
            </a:r>
          </a:p>
          <a:p>
            <a:r>
              <a:rPr lang="en-US" sz="2800" dirty="0" smtClean="0"/>
              <a:t>Speed</a:t>
            </a:r>
          </a:p>
          <a:p>
            <a:pPr lvl="1"/>
            <a:r>
              <a:rPr lang="en-US" sz="2400" dirty="0" smtClean="0"/>
              <a:t>Maximum speed achieved by coaster</a:t>
            </a:r>
          </a:p>
        </p:txBody>
      </p:sp>
    </p:spTree>
  </p:cSld>
  <p:clrMapOvr>
    <a:masterClrMapping/>
  </p:clrMapOvr>
  <p:transition spd="med">
    <p:wipe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Rectangle 9"/>
          <p:cNvSpPr/>
          <p:nvPr/>
        </p:nvSpPr>
        <p:spPr>
          <a:xfrm>
            <a:off x="0" y="0"/>
            <a:ext cx="2057400" cy="6858000"/>
          </a:xfrm>
          <a:prstGeom prst="rect">
            <a:avLst/>
          </a:prstGeom>
          <a:solidFill>
            <a:schemeClr val="accent2">
              <a:lumMod val="5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pic>
        <p:nvPicPr>
          <p:cNvPr id="3074" name="Picture 2" descr="C:\Users\Alicia\AppData\Local\Microsoft\Windows\Temporary Internet Files\Content.IE5\KS556BBY\MPj04073100000[1].jpg"/>
          <p:cNvPicPr>
            <a:picLocks noChangeAspect="1" noChangeArrowheads="1"/>
          </p:cNvPicPr>
          <p:nvPr/>
        </p:nvPicPr>
        <p:blipFill>
          <a:blip r:embed="rId2" cstate="print"/>
          <a:srcRect/>
          <a:stretch>
            <a:fillRect/>
          </a:stretch>
        </p:blipFill>
        <p:spPr bwMode="auto">
          <a:xfrm>
            <a:off x="228600" y="-342900"/>
            <a:ext cx="1829694" cy="2743200"/>
          </a:xfrm>
          <a:prstGeom prst="rect">
            <a:avLst/>
          </a:prstGeom>
          <a:noFill/>
          <a:effectLst>
            <a:softEdge rad="635000"/>
          </a:effectLst>
        </p:spPr>
      </p:pic>
      <p:pic>
        <p:nvPicPr>
          <p:cNvPr id="6" name="Picture 2" descr="C:\Users\Alicia\AppData\Local\Microsoft\Windows\Temporary Internet Files\Content.IE5\KS556BBY\MPj04073100000[1].jpg"/>
          <p:cNvPicPr>
            <a:picLocks noChangeAspect="1" noChangeArrowheads="1"/>
          </p:cNvPicPr>
          <p:nvPr/>
        </p:nvPicPr>
        <p:blipFill>
          <a:blip r:embed="rId2" cstate="print"/>
          <a:srcRect/>
          <a:stretch>
            <a:fillRect/>
          </a:stretch>
        </p:blipFill>
        <p:spPr bwMode="auto">
          <a:xfrm>
            <a:off x="228600" y="2057400"/>
            <a:ext cx="1829694" cy="2743200"/>
          </a:xfrm>
          <a:prstGeom prst="rect">
            <a:avLst/>
          </a:prstGeom>
          <a:noFill/>
          <a:effectLst>
            <a:softEdge rad="635000"/>
          </a:effectLst>
        </p:spPr>
      </p:pic>
      <p:pic>
        <p:nvPicPr>
          <p:cNvPr id="7" name="Picture 2" descr="C:\Users\Alicia\AppData\Local\Microsoft\Windows\Temporary Internet Files\Content.IE5\KS556BBY\MPj04073100000[1].jpg"/>
          <p:cNvPicPr>
            <a:picLocks noChangeAspect="1" noChangeArrowheads="1"/>
          </p:cNvPicPr>
          <p:nvPr/>
        </p:nvPicPr>
        <p:blipFill>
          <a:blip r:embed="rId2" cstate="print"/>
          <a:srcRect/>
          <a:stretch>
            <a:fillRect/>
          </a:stretch>
        </p:blipFill>
        <p:spPr bwMode="auto">
          <a:xfrm>
            <a:off x="228600" y="4457700"/>
            <a:ext cx="1829694" cy="2743200"/>
          </a:xfrm>
          <a:prstGeom prst="rect">
            <a:avLst/>
          </a:prstGeom>
          <a:noFill/>
          <a:effectLst>
            <a:softEdge rad="635000"/>
          </a:effectLst>
        </p:spPr>
      </p:pic>
      <p:sp>
        <p:nvSpPr>
          <p:cNvPr id="8" name="Text Placeholder 15"/>
          <p:cNvSpPr>
            <a:spLocks noGrp="1"/>
          </p:cNvSpPr>
          <p:nvPr>
            <p:ph type="body" idx="1"/>
          </p:nvPr>
        </p:nvSpPr>
        <p:spPr>
          <a:xfrm>
            <a:off x="2578392" y="1066800"/>
            <a:ext cx="6400800" cy="1676400"/>
          </a:xfrm>
        </p:spPr>
        <p:txBody>
          <a:bodyPr>
            <a:normAutofit/>
          </a:bodyPr>
          <a:lstStyle/>
          <a:p>
            <a:pPr algn="ctr">
              <a:lnSpc>
                <a:spcPct val="150000"/>
              </a:lnSpc>
            </a:pPr>
            <a:r>
              <a:rPr lang="en-US" sz="3200" dirty="0" smtClean="0"/>
              <a:t>July 30 is Coaster Club Event Day</a:t>
            </a:r>
            <a:endParaRPr lang="en-US" sz="3200" dirty="0"/>
          </a:p>
        </p:txBody>
      </p:sp>
    </p:spTree>
  </p:cSld>
  <p:clrMapOvr>
    <a:masterClrMapping/>
  </p:clrMapOvr>
  <p:transition spd="med">
    <p:wipe di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outs:outSpaceData xmlns:outs="http://schemas.microsoft.com/office/2009/outspace/metadata">
  <outs:relatedDates>
    <outs:relatedDate>
      <outs:type>3</outs:type>
      <outs:displayName>Last Modified</outs:displayName>
      <outs:dateTime>2009-03-01T15:40:07Z</outs:dateTime>
      <outs:isPinned>true</outs:isPinned>
    </outs:relatedDate>
    <outs:relatedDate>
      <outs:type>2</outs:type>
      <outs:displayName>Created</outs:displayName>
      <outs:dateTime>2009-02-16T19:23:19Z</outs:dateTime>
      <outs:isPinned>true</outs:isPinned>
    </outs:relatedDate>
    <outs:relatedDate>
      <outs:type>4</outs:type>
      <outs:displayName>Last Printed</outs:displayName>
      <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Go! Series</outs:displayName>
          <outs:accountName/>
        </outs:relatedPerson>
      </outs:people>
      <outs:source>0</outs:source>
      <outs:isPinned>true</outs:isPinned>
    </outs:relatedPeopleItem>
    <outs:relatedPeopleItem>
      <outs:category>Last modified by</outs:category>
      <outs:people>
        <outs:relatedPerson>
          <outs:displayName>Corporate</outs:displayName>
          <outs:accountName/>
        </outs:relatedPerson>
      </outs:people>
      <outs:source>0</outs:source>
      <outs:isPinned>true</outs:isPinned>
    </outs:relatedPeopleItem>
    <outs:relatedPeopleItem>
      <outs:category>Manager</outs:category>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24AFC3BD-051A-487B-8677-BE62E21D6421}">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Apothecary</Template>
  <TotalTime>94</TotalTime>
  <Words>138</Words>
  <Application>Microsoft Office PowerPoint</Application>
  <PresentationFormat>On-screen Show (4:3)</PresentationFormat>
  <Paragraphs>27</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Solstice</vt:lpstr>
      <vt:lpstr>Coaster Club  Member Event</vt:lpstr>
      <vt:lpstr>Event Details</vt:lpstr>
      <vt:lpstr>About Coaster Enthusiasts</vt:lpstr>
      <vt:lpstr>How Is a Coaster Ranked?</vt:lpstr>
      <vt:lpstr>Know the following information for each of our roller coasters!</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Coaster Club  Member Event</dc:title>
  <dc:creator>GO! Series</dc:creator>
  <cp:lastModifiedBy>Alicia</cp:lastModifiedBy>
  <cp:revision>15</cp:revision>
  <dcterms:created xsi:type="dcterms:W3CDTF">2009-02-16T19:23:19Z</dcterms:created>
  <dcterms:modified xsi:type="dcterms:W3CDTF">2010-05-05T16:02:50Z</dcterms:modified>
</cp:coreProperties>
</file>