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6"/>
  </p:notesMasterIdLst>
  <p:handoutMasterIdLst>
    <p:handoutMasterId r:id="rId7"/>
  </p:handoutMasterIdLst>
  <p:sldIdLst>
    <p:sldId id="256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0259B-6902-40E4-A49D-380A6B479797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Lastname_Firstname_3K_Power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83760-FC14-4ED8-AE7D-9183CFC1FE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3005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93DE6-7F0B-493A-BC56-B78CBFA09C52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Lastname_Firstname_3K_Power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C192C-AB8C-458C-982A-EF005C703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514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C192C-AB8C-458C-982A-EF005C703E8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D2F27BF-2933-4982-BBC8-DB7764639408}" type="datetime1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Lastname_Firstname_3K_Power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23FF1-36BB-459F-8E53-3CF39F757A88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99B60-CEE1-49EA-A01A-892840A1A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Golden Grove Power Sources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Golden Grove </a:t>
            </a:r>
          </a:p>
          <a:p>
            <a:r>
              <a:rPr lang="en-US" dirty="0" smtClean="0"/>
              <a:t>Department of Water and Power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609600"/>
          </a:xfrm>
        </p:spPr>
        <p:txBody>
          <a:bodyPr/>
          <a:lstStyle/>
          <a:p>
            <a:pPr algn="ctr"/>
            <a:r>
              <a:rPr lang="en-US" sz="3200" smtClean="0"/>
              <a:t>Powering Golden Grove</a:t>
            </a:r>
            <a:endParaRPr lang="en-US" sz="3200" dirty="0"/>
          </a:p>
        </p:txBody>
      </p:sp>
      <p:pic>
        <p:nvPicPr>
          <p:cNvPr id="1037" name="Picture 13" descr="C:\Users\Alicia\AppData\Local\Microsoft\Windows\Temporary Internet Files\Content.IE5\3CO28N3M\MPj0402693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274638"/>
            <a:ext cx="78486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838200" y="5486400"/>
            <a:ext cx="7555992" cy="1121898"/>
          </a:xfrm>
        </p:spPr>
        <p:txBody>
          <a:bodyPr>
            <a:noAutofit/>
          </a:bodyPr>
          <a:lstStyle/>
          <a:p>
            <a:pPr algn="ctr"/>
            <a:r>
              <a:rPr lang="en-US" sz="2000" smtClean="0"/>
              <a:t>The Golden Grove Department of Water and Power supplies more than 2 million megawatt hours of electricity a year for the city's customers. 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Residential Power Revenue </a:t>
            </a:r>
            <a:br>
              <a:rPr lang="en-US" dirty="0" smtClean="0"/>
            </a:br>
            <a:r>
              <a:rPr lang="en-US" dirty="0" smtClean="0"/>
              <a:t>in Millions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2009-04-30T23:56:16Z</outs:dateTime>
      <outs:isPinned>true</outs:isPinned>
    </outs:relatedDate>
    <outs:relatedDate>
      <outs:type>2</outs:type>
      <outs:displayName>Created</outs:displayName>
      <outs:dateTime>2009-04-22T20:14:12Z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657EA953-AAEA-443C-AC4E-720EF272CB6C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46</Words>
  <Application>Microsoft Office PowerPoint</Application>
  <PresentationFormat>On-screen Show (4:3)</PresentationFormat>
  <Paragraphs>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Golden Grove Power Sources </vt:lpstr>
      <vt:lpstr>Powering Golden Grove</vt:lpstr>
      <vt:lpstr>Residential Power Revenue  in Millions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subject/>
  <dc:creator>GO! Series</dc:creator>
  <cp:keywords/>
  <cp:lastModifiedBy>Alicia</cp:lastModifiedBy>
  <cp:revision>9</cp:revision>
  <dcterms:created xsi:type="dcterms:W3CDTF">2009-04-22T20:14:12Z</dcterms:created>
  <dcterms:modified xsi:type="dcterms:W3CDTF">2010-05-07T01:19:43Z</dcterms:modified>
</cp:coreProperties>
</file>