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sldIdLst>
    <p:sldId id="256" r:id="rId3"/>
    <p:sldId id="258" r:id="rId4"/>
    <p:sldId id="257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CE2623-0701-4020-ABBB-851DFBD4DD36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CE2623-0701-4020-ABBB-851DFBD4DD36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CE2623-0701-4020-ABBB-851DFBD4DD36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CE2623-0701-4020-ABBB-851DFBD4DD36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CE2623-0701-4020-ABBB-851DFBD4DD36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CE2623-0701-4020-ABBB-851DFBD4DD36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CE2623-0701-4020-ABBB-851DFBD4DD36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CE2623-0701-4020-ABBB-851DFBD4DD36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CE2623-0701-4020-ABBB-851DFBD4DD36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CE2623-0701-4020-ABBB-851DFBD4DD36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CCE2623-0701-4020-ABBB-851DFBD4DD36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CCE2623-0701-4020-ABBB-851DFBD4DD36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45FC27F-79C1-4C72-ABF2-A4C7C14EF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Grand Opening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Twin Point River Hotel at Fascination Park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Our Newest Luxury Hotel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65138" indent="-465138"/>
            <a:r>
              <a:rPr lang="en-US" sz="3600" dirty="0" smtClean="0"/>
              <a:t>Located across from Fascination Park at Twin Rivers, our newest hotel boasts luxury amenities and a prime location on Twin Point River.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Grand Opening Events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Opening weekend—June 1</a:t>
            </a:r>
          </a:p>
          <a:p>
            <a:pPr lvl="1"/>
            <a:r>
              <a:rPr lang="en-US" dirty="0" smtClean="0"/>
              <a:t>Free park entrance with weekend stay</a:t>
            </a:r>
          </a:p>
          <a:p>
            <a:r>
              <a:rPr lang="en-US" dirty="0" smtClean="0"/>
              <a:t>First month specials</a:t>
            </a:r>
          </a:p>
          <a:p>
            <a:pPr lvl="1"/>
            <a:r>
              <a:rPr lang="en-US" dirty="0" smtClean="0"/>
              <a:t>Combination room and park entrance packages</a:t>
            </a:r>
          </a:p>
          <a:p>
            <a:pPr lvl="1"/>
            <a:r>
              <a:rPr lang="en-US" dirty="0" smtClean="0"/>
              <a:t>Complimentary breakfast</a:t>
            </a:r>
          </a:p>
          <a:p>
            <a:r>
              <a:rPr lang="en-US" dirty="0" smtClean="0"/>
              <a:t>Events</a:t>
            </a:r>
          </a:p>
          <a:p>
            <a:pPr lvl="1"/>
            <a:r>
              <a:rPr lang="en-US" dirty="0" smtClean="0"/>
              <a:t>Concerts and comedy acts</a:t>
            </a:r>
          </a:p>
          <a:p>
            <a:pPr lvl="1"/>
            <a:r>
              <a:rPr lang="en-US" dirty="0" smtClean="0"/>
              <a:t>Daily giveaways for </a:t>
            </a:r>
            <a:r>
              <a:rPr lang="en-US" smtClean="0"/>
              <a:t>registered guests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>
              <a:spcBef>
                <a:spcPts val="0"/>
              </a:spcBef>
              <a:buClr>
                <a:schemeClr val="tx2"/>
              </a:buClr>
              <a:buSzPct val="95000"/>
            </a:pPr>
            <a:r>
              <a:rPr lang="en-US" sz="4800" cap="non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June 1, 2014 </a:t>
            </a:r>
            <a:endParaRPr lang="en-US" sz="4800" cap="non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2009-03-01T20:10:40Z</outs:dateTime>
      <outs:isPinned>true</outs:isPinned>
    </outs:relatedDate>
    <outs:relatedDate>
      <outs:type>2</outs:type>
      <outs:displayName>Created</outs:displayName>
      <outs:dateTime>2009-02-19T03:52:12Z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Corporate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79EE41AE-0F16-437C-B7CA-5240B3CAC4FC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68</TotalTime>
  <Words>74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Metro</vt:lpstr>
      <vt:lpstr>Grand Opening</vt:lpstr>
      <vt:lpstr>Our Newest Luxury Hotel</vt:lpstr>
      <vt:lpstr>Grand Opening Events</vt:lpstr>
      <vt:lpstr>June 1, 2014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Grand Opening</dc:title>
  <dc:creator>GO! Series</dc:creator>
  <cp:lastModifiedBy>Alicia</cp:lastModifiedBy>
  <cp:revision>9</cp:revision>
  <dcterms:created xsi:type="dcterms:W3CDTF">2009-02-19T03:52:12Z</dcterms:created>
  <dcterms:modified xsi:type="dcterms:W3CDTF">2010-05-05T19:41:23Z</dcterms:modified>
</cp:coreProperties>
</file>