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8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0B655E-81AA-4DAE-B546-A22DE3430D8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4CFF3D-4B70-494F-A95E-873F2AA1120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Oasis Aquatic Center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Summer Program Information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Summer Aquatics in Golden Grove!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609600" y="2828784"/>
            <a:ext cx="2209800" cy="258141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800" dirty="0" smtClean="0"/>
              <a:t>Join us at the Oasis Aquatic Center for this year’s summer swim program!</a:t>
            </a:r>
          </a:p>
          <a:p>
            <a:endParaRPr lang="en-US" dirty="0"/>
          </a:p>
        </p:txBody>
      </p:sp>
      <p:pic>
        <p:nvPicPr>
          <p:cNvPr id="7" name="Picture Placeholder 6" descr="P100009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943" r="16943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Aquatic Center Passes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Monthly, seasonal, and annual passes are available for both residents and non-residents. </a:t>
            </a:r>
          </a:p>
          <a:p>
            <a:r>
              <a:rPr lang="en-US" dirty="0" smtClean="0"/>
              <a:t>Day passes are available for guests of anyone who holds a current membership. </a:t>
            </a:r>
          </a:p>
          <a:p>
            <a:r>
              <a:rPr lang="en-US" dirty="0" smtClean="0"/>
              <a:t>Fees for non-residents are an additional $10. </a:t>
            </a:r>
          </a:p>
          <a:p>
            <a:r>
              <a:rPr lang="en-US" dirty="0" smtClean="0"/>
              <a:t>Proof of residency is required.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Swim Pass Fee Schedule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Swim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Open Swim</a:t>
            </a:r>
            <a:endParaRPr lang="en-US" dirty="0" smtClean="0"/>
          </a:p>
          <a:p>
            <a:pPr lvl="1"/>
            <a:r>
              <a:rPr lang="en-US" dirty="0" smtClean="0"/>
              <a:t>Monday – Friday: 10:00 a.m. to 7:00 p.m.</a:t>
            </a:r>
          </a:p>
          <a:p>
            <a:pPr lvl="1"/>
            <a:r>
              <a:rPr lang="en-US" dirty="0" smtClean="0"/>
              <a:t>Saturday – Sunday: 11:00 a.m. to 6:00 p.m.</a:t>
            </a:r>
          </a:p>
          <a:p>
            <a:r>
              <a:rPr lang="en-US" b="1" dirty="0" smtClean="0"/>
              <a:t>Senior Swim</a:t>
            </a:r>
            <a:endParaRPr lang="en-US" dirty="0" smtClean="0"/>
          </a:p>
          <a:p>
            <a:pPr lvl="1"/>
            <a:r>
              <a:rPr lang="en-US" dirty="0" smtClean="0"/>
              <a:t>Monday – Friday: 7:00 a.m. to 10:00 a.m.</a:t>
            </a:r>
          </a:p>
          <a:p>
            <a:pPr lvl="1"/>
            <a:r>
              <a:rPr lang="en-US" dirty="0" smtClean="0"/>
              <a:t>Saturday – Sunday: 9:00 a.m. to 10:00 a.m.</a:t>
            </a:r>
          </a:p>
          <a:p>
            <a:r>
              <a:rPr lang="en-US" b="1" dirty="0" smtClean="0"/>
              <a:t>Swim Lessons</a:t>
            </a:r>
            <a:endParaRPr lang="en-US" dirty="0" smtClean="0"/>
          </a:p>
          <a:p>
            <a:pPr lvl="1"/>
            <a:r>
              <a:rPr lang="en-US" dirty="0" smtClean="0"/>
              <a:t>Monday – Friday: 10:00 a.m. to 11:00 a.m.</a:t>
            </a:r>
          </a:p>
          <a:p>
            <a:pPr lvl="1"/>
            <a:r>
              <a:rPr lang="en-US" dirty="0" smtClean="0"/>
              <a:t>Saturday: 9:00 a.m. to 10:00 a.m.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2009-04-24T02:11:00Z</outs:dateTime>
      <outs:isPinned>true</outs:isPinned>
    </outs:relatedDate>
    <outs:relatedDate>
      <outs:type>2</outs:type>
      <outs:displayName>Created</outs:displayName>
      <outs:dateTime>2009-04-22T20:59:35Z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8A6D8DDB-FAE9-42AD-ADD8-67598794A6F3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150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Oasis Aquatic Center</vt:lpstr>
      <vt:lpstr>Summer Aquatics in Golden Grove!</vt:lpstr>
      <vt:lpstr>Aquatic Center Passes</vt:lpstr>
      <vt:lpstr>Swim Pass Fee Schedule</vt:lpstr>
      <vt:lpstr>Summer Swim Schedule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GO! Series</dc:creator>
  <cp:lastModifiedBy>Alicia</cp:lastModifiedBy>
  <cp:revision>14</cp:revision>
  <dcterms:created xsi:type="dcterms:W3CDTF">2009-04-22T20:59:35Z</dcterms:created>
  <dcterms:modified xsi:type="dcterms:W3CDTF">2010-05-07T01:14:46Z</dcterms:modified>
</cp:coreProperties>
</file>