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2"/>
  </p:sldMasterIdLst>
  <p:notesMasterIdLst>
    <p:notesMasterId r:id="rId9"/>
  </p:notesMasterIdLst>
  <p:handoutMasterIdLst>
    <p:handoutMasterId r:id="rId10"/>
  </p:handoutMasterIdLst>
  <p:sldIdLst>
    <p:sldId id="256" r:id="rId3"/>
    <p:sldId id="258" r:id="rId4"/>
    <p:sldId id="257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C0278A-AB61-4522-8EE7-92E7962E66DF}" type="doc">
      <dgm:prSet loTypeId="urn:microsoft.com/office/officeart/2005/8/layout/hierarchy3" loCatId="hierarchy" qsTypeId="urn:microsoft.com/office/officeart/2005/8/quickstyle/3d3" qsCatId="3D" csTypeId="urn:microsoft.com/office/officeart/2005/8/colors/accent5_3" csCatId="accent5" phldr="1"/>
      <dgm:spPr/>
      <dgm:t>
        <a:bodyPr/>
        <a:lstStyle/>
        <a:p>
          <a:endParaRPr lang="en-US"/>
        </a:p>
      </dgm:t>
    </dgm:pt>
    <dgm:pt modelId="{C743E16F-C30A-4058-AEC1-E209255ED4A4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Easy</a:t>
          </a:r>
          <a:endParaRPr lang="en-US" dirty="0">
            <a:solidFill>
              <a:schemeClr val="bg1"/>
            </a:solidFill>
          </a:endParaRPr>
        </a:p>
      </dgm:t>
    </dgm:pt>
    <dgm:pt modelId="{D234396A-53ED-444B-9718-8AF819AE278E}" type="parTrans" cxnId="{EE68C6C7-7C88-4A24-8DD5-902F0B913D0A}">
      <dgm:prSet/>
      <dgm:spPr/>
      <dgm:t>
        <a:bodyPr/>
        <a:lstStyle/>
        <a:p>
          <a:endParaRPr lang="en-US"/>
        </a:p>
      </dgm:t>
    </dgm:pt>
    <dgm:pt modelId="{D44CDB2D-E7BE-42EC-9408-2CB52AFED87A}" type="sibTrans" cxnId="{EE68C6C7-7C88-4A24-8DD5-902F0B913D0A}">
      <dgm:prSet/>
      <dgm:spPr/>
      <dgm:t>
        <a:bodyPr/>
        <a:lstStyle/>
        <a:p>
          <a:endParaRPr lang="en-US"/>
        </a:p>
      </dgm:t>
    </dgm:pt>
    <dgm:pt modelId="{9085CC0E-EF02-428D-994C-ABB8A23AC40D}">
      <dgm:prSet phldrT="[Text]"/>
      <dgm:spPr/>
      <dgm:t>
        <a:bodyPr/>
        <a:lstStyle/>
        <a:p>
          <a:r>
            <a:rPr lang="en-US" dirty="0" smtClean="0"/>
            <a:t>Hunters Hill Trail</a:t>
          </a:r>
          <a:endParaRPr lang="en-US" dirty="0"/>
        </a:p>
      </dgm:t>
    </dgm:pt>
    <dgm:pt modelId="{BA55399D-44AA-499C-9788-7105494C0D1C}" type="parTrans" cxnId="{D84D19FD-67FD-4EF4-9E4A-2D8E885B9F28}">
      <dgm:prSet/>
      <dgm:spPr/>
      <dgm:t>
        <a:bodyPr/>
        <a:lstStyle/>
        <a:p>
          <a:endParaRPr lang="en-US"/>
        </a:p>
      </dgm:t>
    </dgm:pt>
    <dgm:pt modelId="{277C0776-8E81-4D8C-8D6A-461E2B83DD7C}" type="sibTrans" cxnId="{D84D19FD-67FD-4EF4-9E4A-2D8E885B9F28}">
      <dgm:prSet/>
      <dgm:spPr/>
      <dgm:t>
        <a:bodyPr/>
        <a:lstStyle/>
        <a:p>
          <a:endParaRPr lang="en-US"/>
        </a:p>
      </dgm:t>
    </dgm:pt>
    <dgm:pt modelId="{97AA19FD-C5A1-40F5-8762-5C3B816DF640}">
      <dgm:prSet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Moderate</a:t>
          </a:r>
          <a:endParaRPr lang="en-US" dirty="0">
            <a:solidFill>
              <a:schemeClr val="bg1"/>
            </a:solidFill>
          </a:endParaRPr>
        </a:p>
      </dgm:t>
    </dgm:pt>
    <dgm:pt modelId="{1961A56D-FFEF-47C7-9322-126E42A4C87E}" type="parTrans" cxnId="{86EF3D45-5037-45B9-812C-27EC12718D86}">
      <dgm:prSet/>
      <dgm:spPr/>
      <dgm:t>
        <a:bodyPr/>
        <a:lstStyle/>
        <a:p>
          <a:endParaRPr lang="en-US"/>
        </a:p>
      </dgm:t>
    </dgm:pt>
    <dgm:pt modelId="{85C906EB-6046-4C50-8173-30445F1AB956}" type="sibTrans" cxnId="{86EF3D45-5037-45B9-812C-27EC12718D86}">
      <dgm:prSet/>
      <dgm:spPr/>
      <dgm:t>
        <a:bodyPr/>
        <a:lstStyle/>
        <a:p>
          <a:endParaRPr lang="en-US"/>
        </a:p>
      </dgm:t>
    </dgm:pt>
    <dgm:pt modelId="{0D02FCB6-4A58-4DE6-A262-C12FA8B8A01F}">
      <dgm:prSet phldrT="[Text]"/>
      <dgm:spPr/>
      <dgm:t>
        <a:bodyPr/>
        <a:lstStyle/>
        <a:p>
          <a:r>
            <a:rPr lang="en-US" dirty="0" smtClean="0"/>
            <a:t>Monte Vista Park</a:t>
          </a:r>
          <a:endParaRPr lang="en-US" dirty="0"/>
        </a:p>
      </dgm:t>
    </dgm:pt>
    <dgm:pt modelId="{2BAF5329-1810-4918-B9F0-6068367F1BD2}" type="parTrans" cxnId="{B131A233-A63E-4B2A-A772-31185285F412}">
      <dgm:prSet/>
      <dgm:spPr/>
      <dgm:t>
        <a:bodyPr/>
        <a:lstStyle/>
        <a:p>
          <a:endParaRPr lang="en-US"/>
        </a:p>
      </dgm:t>
    </dgm:pt>
    <dgm:pt modelId="{A2150121-C360-4426-8902-1832EDD19DE5}" type="sibTrans" cxnId="{B131A233-A63E-4B2A-A772-31185285F412}">
      <dgm:prSet/>
      <dgm:spPr/>
      <dgm:t>
        <a:bodyPr/>
        <a:lstStyle/>
        <a:p>
          <a:endParaRPr lang="en-US"/>
        </a:p>
      </dgm:t>
    </dgm:pt>
    <dgm:pt modelId="{827A0D46-8EEF-4D6B-9DA2-8D8061C8ADF3}">
      <dgm:prSet/>
      <dgm:spPr/>
      <dgm:t>
        <a:bodyPr/>
        <a:lstStyle/>
        <a:p>
          <a:r>
            <a:rPr lang="en-US" dirty="0" smtClean="0"/>
            <a:t>Hidden Trail Park</a:t>
          </a:r>
          <a:endParaRPr lang="en-US" dirty="0"/>
        </a:p>
      </dgm:t>
    </dgm:pt>
    <dgm:pt modelId="{C42FFE14-7648-4D2B-BDAA-C85DCD7B1254}" type="parTrans" cxnId="{6C27D46F-1111-42B0-90D3-5BCCA776E39B}">
      <dgm:prSet/>
      <dgm:spPr/>
      <dgm:t>
        <a:bodyPr/>
        <a:lstStyle/>
        <a:p>
          <a:endParaRPr lang="en-US"/>
        </a:p>
      </dgm:t>
    </dgm:pt>
    <dgm:pt modelId="{E5904DD4-1F59-4B53-8D28-EE03352FFE13}" type="sibTrans" cxnId="{6C27D46F-1111-42B0-90D3-5BCCA776E39B}">
      <dgm:prSet/>
      <dgm:spPr/>
      <dgm:t>
        <a:bodyPr/>
        <a:lstStyle/>
        <a:p>
          <a:endParaRPr lang="en-US"/>
        </a:p>
      </dgm:t>
    </dgm:pt>
    <dgm:pt modelId="{ABEA5047-BFAA-467B-AA22-519DD64D059D}">
      <dgm:prSet/>
      <dgm:spPr/>
      <dgm:t>
        <a:bodyPr/>
        <a:lstStyle/>
        <a:p>
          <a:r>
            <a:rPr lang="en-US" dirty="0" smtClean="0"/>
            <a:t>Crossroads Park</a:t>
          </a:r>
          <a:endParaRPr lang="en-US" dirty="0"/>
        </a:p>
      </dgm:t>
    </dgm:pt>
    <dgm:pt modelId="{050161CC-4C78-448B-9DB6-3E6B7B29A6D9}" type="parTrans" cxnId="{1C4B4EF1-EA64-4424-9D77-3AB153B5AB62}">
      <dgm:prSet/>
      <dgm:spPr/>
      <dgm:t>
        <a:bodyPr/>
        <a:lstStyle/>
        <a:p>
          <a:endParaRPr lang="en-US"/>
        </a:p>
      </dgm:t>
    </dgm:pt>
    <dgm:pt modelId="{77889EAD-0F46-46BE-AEA3-9D232857D1B3}" type="sibTrans" cxnId="{1C4B4EF1-EA64-4424-9D77-3AB153B5AB62}">
      <dgm:prSet/>
      <dgm:spPr/>
      <dgm:t>
        <a:bodyPr/>
        <a:lstStyle/>
        <a:p>
          <a:endParaRPr lang="en-US"/>
        </a:p>
      </dgm:t>
    </dgm:pt>
    <dgm:pt modelId="{0BE0B33E-E0A0-4ACD-8D39-7AD4639F76AC}">
      <dgm:prSet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Challenging</a:t>
          </a:r>
          <a:endParaRPr lang="en-US" dirty="0">
            <a:solidFill>
              <a:schemeClr val="bg1"/>
            </a:solidFill>
          </a:endParaRPr>
        </a:p>
      </dgm:t>
    </dgm:pt>
    <dgm:pt modelId="{1D3207A6-F76E-45EC-A141-586329857EA8}" type="parTrans" cxnId="{A756C736-38A2-4BE1-A5C0-5549B07C8C34}">
      <dgm:prSet/>
      <dgm:spPr/>
      <dgm:t>
        <a:bodyPr/>
        <a:lstStyle/>
        <a:p>
          <a:endParaRPr lang="en-US"/>
        </a:p>
      </dgm:t>
    </dgm:pt>
    <dgm:pt modelId="{3849047D-69E6-40EA-9548-4F8139988FB4}" type="sibTrans" cxnId="{A756C736-38A2-4BE1-A5C0-5549B07C8C34}">
      <dgm:prSet/>
      <dgm:spPr/>
      <dgm:t>
        <a:bodyPr/>
        <a:lstStyle/>
        <a:p>
          <a:endParaRPr lang="en-US"/>
        </a:p>
      </dgm:t>
    </dgm:pt>
    <dgm:pt modelId="{71DEBFB7-E17A-44D3-83CC-4DFB7918A587}">
      <dgm:prSet/>
      <dgm:spPr/>
      <dgm:t>
        <a:bodyPr/>
        <a:lstStyle/>
        <a:p>
          <a:r>
            <a:rPr lang="en-US" dirty="0" smtClean="0"/>
            <a:t>Golden Grove State Park</a:t>
          </a:r>
          <a:endParaRPr lang="en-US" dirty="0"/>
        </a:p>
      </dgm:t>
    </dgm:pt>
    <dgm:pt modelId="{DFFAAC2E-1603-4FFB-8946-E3D6500199E7}" type="parTrans" cxnId="{A35F6F2C-F8B8-4C6E-ABD9-ACE68B72ECDE}">
      <dgm:prSet/>
      <dgm:spPr/>
      <dgm:t>
        <a:bodyPr/>
        <a:lstStyle/>
        <a:p>
          <a:endParaRPr lang="en-US"/>
        </a:p>
      </dgm:t>
    </dgm:pt>
    <dgm:pt modelId="{1D540B5B-4CD5-4FE0-A1C9-F23FAD142091}" type="sibTrans" cxnId="{A35F6F2C-F8B8-4C6E-ABD9-ACE68B72ECDE}">
      <dgm:prSet/>
      <dgm:spPr/>
      <dgm:t>
        <a:bodyPr/>
        <a:lstStyle/>
        <a:p>
          <a:endParaRPr lang="en-US"/>
        </a:p>
      </dgm:t>
    </dgm:pt>
    <dgm:pt modelId="{07D20818-27A2-41B6-87B6-5FCD769DE10A}">
      <dgm:prSet/>
      <dgm:spPr/>
      <dgm:t>
        <a:bodyPr/>
        <a:lstStyle/>
        <a:p>
          <a:r>
            <a:rPr lang="en-US" dirty="0" smtClean="0"/>
            <a:t>Wilderness Trail</a:t>
          </a:r>
          <a:endParaRPr lang="en-US" dirty="0"/>
        </a:p>
      </dgm:t>
    </dgm:pt>
    <dgm:pt modelId="{3E16ACD7-3959-4861-8073-1A35C967967C}" type="parTrans" cxnId="{424E3CF5-2540-4092-A80C-808470B3B3E6}">
      <dgm:prSet/>
      <dgm:spPr/>
      <dgm:t>
        <a:bodyPr/>
        <a:lstStyle/>
        <a:p>
          <a:endParaRPr lang="en-US"/>
        </a:p>
      </dgm:t>
    </dgm:pt>
    <dgm:pt modelId="{232EE212-4796-4B7A-8B57-AE2011A4E6E5}" type="sibTrans" cxnId="{424E3CF5-2540-4092-A80C-808470B3B3E6}">
      <dgm:prSet/>
      <dgm:spPr/>
      <dgm:t>
        <a:bodyPr/>
        <a:lstStyle/>
        <a:p>
          <a:endParaRPr lang="en-US"/>
        </a:p>
      </dgm:t>
    </dgm:pt>
    <dgm:pt modelId="{322C554A-D66C-486D-8FD6-90D63BAC384E}" type="pres">
      <dgm:prSet presAssocID="{14C0278A-AB61-4522-8EE7-92E7962E66D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9EFBB57-977C-4A9D-A9D0-B5848CA05D39}" type="pres">
      <dgm:prSet presAssocID="{C743E16F-C30A-4058-AEC1-E209255ED4A4}" presName="root" presStyleCnt="0"/>
      <dgm:spPr/>
      <dgm:t>
        <a:bodyPr/>
        <a:lstStyle/>
        <a:p>
          <a:endParaRPr lang="en-US"/>
        </a:p>
      </dgm:t>
    </dgm:pt>
    <dgm:pt modelId="{F56D4814-249F-44CA-AA5F-EB2D4A47F05D}" type="pres">
      <dgm:prSet presAssocID="{C743E16F-C30A-4058-AEC1-E209255ED4A4}" presName="rootComposite" presStyleCnt="0"/>
      <dgm:spPr/>
      <dgm:t>
        <a:bodyPr/>
        <a:lstStyle/>
        <a:p>
          <a:endParaRPr lang="en-US"/>
        </a:p>
      </dgm:t>
    </dgm:pt>
    <dgm:pt modelId="{757A01B0-1345-49C8-AA02-F43E8C5C8EE2}" type="pres">
      <dgm:prSet presAssocID="{C743E16F-C30A-4058-AEC1-E209255ED4A4}" presName="rootText" presStyleLbl="node1" presStyleIdx="0" presStyleCnt="3"/>
      <dgm:spPr/>
      <dgm:t>
        <a:bodyPr/>
        <a:lstStyle/>
        <a:p>
          <a:endParaRPr lang="en-US"/>
        </a:p>
      </dgm:t>
    </dgm:pt>
    <dgm:pt modelId="{E5FA5213-D970-4CC0-B805-178DF4DC9128}" type="pres">
      <dgm:prSet presAssocID="{C743E16F-C30A-4058-AEC1-E209255ED4A4}" presName="rootConnector" presStyleLbl="node1" presStyleIdx="0" presStyleCnt="3"/>
      <dgm:spPr/>
      <dgm:t>
        <a:bodyPr/>
        <a:lstStyle/>
        <a:p>
          <a:endParaRPr lang="en-US"/>
        </a:p>
      </dgm:t>
    </dgm:pt>
    <dgm:pt modelId="{909F11FD-4D82-4543-88A6-84C4198C6141}" type="pres">
      <dgm:prSet presAssocID="{C743E16F-C30A-4058-AEC1-E209255ED4A4}" presName="childShape" presStyleCnt="0"/>
      <dgm:spPr/>
      <dgm:t>
        <a:bodyPr/>
        <a:lstStyle/>
        <a:p>
          <a:endParaRPr lang="en-US"/>
        </a:p>
      </dgm:t>
    </dgm:pt>
    <dgm:pt modelId="{D206B7FD-5626-48E5-8825-B32748CCBC1D}" type="pres">
      <dgm:prSet presAssocID="{050161CC-4C78-448B-9DB6-3E6B7B29A6D9}" presName="Name13" presStyleLbl="parChTrans1D2" presStyleIdx="0" presStyleCnt="6"/>
      <dgm:spPr/>
      <dgm:t>
        <a:bodyPr/>
        <a:lstStyle/>
        <a:p>
          <a:endParaRPr lang="en-US"/>
        </a:p>
      </dgm:t>
    </dgm:pt>
    <dgm:pt modelId="{64ED06DA-E60C-4BE4-9BC9-F2A487AFA924}" type="pres">
      <dgm:prSet presAssocID="{ABEA5047-BFAA-467B-AA22-519DD64D059D}" presName="childText" presStyleLbl="bg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DACC73-2E83-4849-AE19-ED9B210A4379}" type="pres">
      <dgm:prSet presAssocID="{BA55399D-44AA-499C-9788-7105494C0D1C}" presName="Name13" presStyleLbl="parChTrans1D2" presStyleIdx="1" presStyleCnt="6"/>
      <dgm:spPr/>
      <dgm:t>
        <a:bodyPr/>
        <a:lstStyle/>
        <a:p>
          <a:endParaRPr lang="en-US"/>
        </a:p>
      </dgm:t>
    </dgm:pt>
    <dgm:pt modelId="{8D6D7F91-D421-4406-9A9A-CC06D2004740}" type="pres">
      <dgm:prSet presAssocID="{9085CC0E-EF02-428D-994C-ABB8A23AC40D}" presName="childText" presStyleLbl="bg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2D245D-AFE4-4542-B03F-2661CD13706B}" type="pres">
      <dgm:prSet presAssocID="{97AA19FD-C5A1-40F5-8762-5C3B816DF640}" presName="root" presStyleCnt="0"/>
      <dgm:spPr/>
      <dgm:t>
        <a:bodyPr/>
        <a:lstStyle/>
        <a:p>
          <a:endParaRPr lang="en-US"/>
        </a:p>
      </dgm:t>
    </dgm:pt>
    <dgm:pt modelId="{08D58189-982B-4260-803C-ECA48CE0CCAA}" type="pres">
      <dgm:prSet presAssocID="{97AA19FD-C5A1-40F5-8762-5C3B816DF640}" presName="rootComposite" presStyleCnt="0"/>
      <dgm:spPr/>
      <dgm:t>
        <a:bodyPr/>
        <a:lstStyle/>
        <a:p>
          <a:endParaRPr lang="en-US"/>
        </a:p>
      </dgm:t>
    </dgm:pt>
    <dgm:pt modelId="{673748D1-AF02-4DFA-B1E5-CDF1770A6E02}" type="pres">
      <dgm:prSet presAssocID="{97AA19FD-C5A1-40F5-8762-5C3B816DF640}" presName="rootText" presStyleLbl="node1" presStyleIdx="1" presStyleCnt="3"/>
      <dgm:spPr/>
      <dgm:t>
        <a:bodyPr/>
        <a:lstStyle/>
        <a:p>
          <a:endParaRPr lang="en-US"/>
        </a:p>
      </dgm:t>
    </dgm:pt>
    <dgm:pt modelId="{03040458-EF50-4675-8495-CFB496B58295}" type="pres">
      <dgm:prSet presAssocID="{97AA19FD-C5A1-40F5-8762-5C3B816DF640}" presName="rootConnector" presStyleLbl="node1" presStyleIdx="1" presStyleCnt="3"/>
      <dgm:spPr/>
      <dgm:t>
        <a:bodyPr/>
        <a:lstStyle/>
        <a:p>
          <a:endParaRPr lang="en-US"/>
        </a:p>
      </dgm:t>
    </dgm:pt>
    <dgm:pt modelId="{16885B6B-4B27-4FD8-B6CF-7D64B1E8B7B1}" type="pres">
      <dgm:prSet presAssocID="{97AA19FD-C5A1-40F5-8762-5C3B816DF640}" presName="childShape" presStyleCnt="0"/>
      <dgm:spPr/>
      <dgm:t>
        <a:bodyPr/>
        <a:lstStyle/>
        <a:p>
          <a:endParaRPr lang="en-US"/>
        </a:p>
      </dgm:t>
    </dgm:pt>
    <dgm:pt modelId="{275A31D2-2706-4B1B-8533-E0CB45921516}" type="pres">
      <dgm:prSet presAssocID="{2BAF5329-1810-4918-B9F0-6068367F1BD2}" presName="Name13" presStyleLbl="parChTrans1D2" presStyleIdx="2" presStyleCnt="6"/>
      <dgm:spPr/>
      <dgm:t>
        <a:bodyPr/>
        <a:lstStyle/>
        <a:p>
          <a:endParaRPr lang="en-US"/>
        </a:p>
      </dgm:t>
    </dgm:pt>
    <dgm:pt modelId="{B217A647-17DC-4CA3-A19B-54C348E967E0}" type="pres">
      <dgm:prSet presAssocID="{0D02FCB6-4A58-4DE6-A262-C12FA8B8A01F}" presName="childText" presStyleLbl="bg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8FCA6B-EB39-452A-9B35-8A69C2241799}" type="pres">
      <dgm:prSet presAssocID="{C42FFE14-7648-4D2B-BDAA-C85DCD7B1254}" presName="Name13" presStyleLbl="parChTrans1D2" presStyleIdx="3" presStyleCnt="6"/>
      <dgm:spPr/>
      <dgm:t>
        <a:bodyPr/>
        <a:lstStyle/>
        <a:p>
          <a:endParaRPr lang="en-US"/>
        </a:p>
      </dgm:t>
    </dgm:pt>
    <dgm:pt modelId="{9E837446-A085-474F-A0BC-40324A4A1ACE}" type="pres">
      <dgm:prSet presAssocID="{827A0D46-8EEF-4D6B-9DA2-8D8061C8ADF3}" presName="childText" presStyleLbl="bg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D23AF6-CDC3-467B-95AF-D87F4C37A9F4}" type="pres">
      <dgm:prSet presAssocID="{0BE0B33E-E0A0-4ACD-8D39-7AD4639F76AC}" presName="root" presStyleCnt="0"/>
      <dgm:spPr/>
      <dgm:t>
        <a:bodyPr/>
        <a:lstStyle/>
        <a:p>
          <a:endParaRPr lang="en-US"/>
        </a:p>
      </dgm:t>
    </dgm:pt>
    <dgm:pt modelId="{38771B22-DC0B-4343-B14C-C13A798B3352}" type="pres">
      <dgm:prSet presAssocID="{0BE0B33E-E0A0-4ACD-8D39-7AD4639F76AC}" presName="rootComposite" presStyleCnt="0"/>
      <dgm:spPr/>
      <dgm:t>
        <a:bodyPr/>
        <a:lstStyle/>
        <a:p>
          <a:endParaRPr lang="en-US"/>
        </a:p>
      </dgm:t>
    </dgm:pt>
    <dgm:pt modelId="{41FD6974-A813-4F47-AF4F-6A59672B1810}" type="pres">
      <dgm:prSet presAssocID="{0BE0B33E-E0A0-4ACD-8D39-7AD4639F76AC}" presName="rootText" presStyleLbl="node1" presStyleIdx="2" presStyleCnt="3"/>
      <dgm:spPr/>
      <dgm:t>
        <a:bodyPr/>
        <a:lstStyle/>
        <a:p>
          <a:endParaRPr lang="en-US"/>
        </a:p>
      </dgm:t>
    </dgm:pt>
    <dgm:pt modelId="{871DA51D-4415-46FC-86B3-C73BC68C27D8}" type="pres">
      <dgm:prSet presAssocID="{0BE0B33E-E0A0-4ACD-8D39-7AD4639F76AC}" presName="rootConnector" presStyleLbl="node1" presStyleIdx="2" presStyleCnt="3"/>
      <dgm:spPr/>
      <dgm:t>
        <a:bodyPr/>
        <a:lstStyle/>
        <a:p>
          <a:endParaRPr lang="en-US"/>
        </a:p>
      </dgm:t>
    </dgm:pt>
    <dgm:pt modelId="{5297B872-B0F5-44DD-A39C-D93D1A6DB36C}" type="pres">
      <dgm:prSet presAssocID="{0BE0B33E-E0A0-4ACD-8D39-7AD4639F76AC}" presName="childShape" presStyleCnt="0"/>
      <dgm:spPr/>
      <dgm:t>
        <a:bodyPr/>
        <a:lstStyle/>
        <a:p>
          <a:endParaRPr lang="en-US"/>
        </a:p>
      </dgm:t>
    </dgm:pt>
    <dgm:pt modelId="{611010C8-D997-4529-936D-38BE79A8BD49}" type="pres">
      <dgm:prSet presAssocID="{DFFAAC2E-1603-4FFB-8946-E3D6500199E7}" presName="Name13" presStyleLbl="parChTrans1D2" presStyleIdx="4" presStyleCnt="6"/>
      <dgm:spPr/>
      <dgm:t>
        <a:bodyPr/>
        <a:lstStyle/>
        <a:p>
          <a:endParaRPr lang="en-US"/>
        </a:p>
      </dgm:t>
    </dgm:pt>
    <dgm:pt modelId="{D8270CD3-5EBF-4897-B2D0-A1399FB00633}" type="pres">
      <dgm:prSet presAssocID="{71DEBFB7-E17A-44D3-83CC-4DFB7918A587}" presName="childText" presStyleLbl="bg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B0F56F-4D93-49E5-9B1B-8112F19668E7}" type="pres">
      <dgm:prSet presAssocID="{3E16ACD7-3959-4861-8073-1A35C967967C}" presName="Name13" presStyleLbl="parChTrans1D2" presStyleIdx="5" presStyleCnt="6"/>
      <dgm:spPr/>
      <dgm:t>
        <a:bodyPr/>
        <a:lstStyle/>
        <a:p>
          <a:endParaRPr lang="en-US"/>
        </a:p>
      </dgm:t>
    </dgm:pt>
    <dgm:pt modelId="{304EEFC2-2288-4554-96A4-50B5C7AF101C}" type="pres">
      <dgm:prSet presAssocID="{07D20818-27A2-41B6-87B6-5FCD769DE10A}" presName="childText" presStyleLbl="bg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DDDDC10-E26A-4062-AEF8-0CEFA59227DC}" type="presOf" srcId="{0BE0B33E-E0A0-4ACD-8D39-7AD4639F76AC}" destId="{41FD6974-A813-4F47-AF4F-6A59672B1810}" srcOrd="0" destOrd="0" presId="urn:microsoft.com/office/officeart/2005/8/layout/hierarchy3"/>
    <dgm:cxn modelId="{A7258446-2DAD-4131-8A32-0940D3244162}" type="presOf" srcId="{97AA19FD-C5A1-40F5-8762-5C3B816DF640}" destId="{673748D1-AF02-4DFA-B1E5-CDF1770A6E02}" srcOrd="0" destOrd="0" presId="urn:microsoft.com/office/officeart/2005/8/layout/hierarchy3"/>
    <dgm:cxn modelId="{B131A233-A63E-4B2A-A772-31185285F412}" srcId="{97AA19FD-C5A1-40F5-8762-5C3B816DF640}" destId="{0D02FCB6-4A58-4DE6-A262-C12FA8B8A01F}" srcOrd="0" destOrd="0" parTransId="{2BAF5329-1810-4918-B9F0-6068367F1BD2}" sibTransId="{A2150121-C360-4426-8902-1832EDD19DE5}"/>
    <dgm:cxn modelId="{53D7D5AD-D790-42AC-8E5E-B9E98ADF5B61}" type="presOf" srcId="{07D20818-27A2-41B6-87B6-5FCD769DE10A}" destId="{304EEFC2-2288-4554-96A4-50B5C7AF101C}" srcOrd="0" destOrd="0" presId="urn:microsoft.com/office/officeart/2005/8/layout/hierarchy3"/>
    <dgm:cxn modelId="{94F14B08-8A13-4ACF-A6CC-A7793E29DD05}" type="presOf" srcId="{2BAF5329-1810-4918-B9F0-6068367F1BD2}" destId="{275A31D2-2706-4B1B-8533-E0CB45921516}" srcOrd="0" destOrd="0" presId="urn:microsoft.com/office/officeart/2005/8/layout/hierarchy3"/>
    <dgm:cxn modelId="{EE68C6C7-7C88-4A24-8DD5-902F0B913D0A}" srcId="{14C0278A-AB61-4522-8EE7-92E7962E66DF}" destId="{C743E16F-C30A-4058-AEC1-E209255ED4A4}" srcOrd="0" destOrd="0" parTransId="{D234396A-53ED-444B-9718-8AF819AE278E}" sibTransId="{D44CDB2D-E7BE-42EC-9408-2CB52AFED87A}"/>
    <dgm:cxn modelId="{424E3CF5-2540-4092-A80C-808470B3B3E6}" srcId="{0BE0B33E-E0A0-4ACD-8D39-7AD4639F76AC}" destId="{07D20818-27A2-41B6-87B6-5FCD769DE10A}" srcOrd="1" destOrd="0" parTransId="{3E16ACD7-3959-4861-8073-1A35C967967C}" sibTransId="{232EE212-4796-4B7A-8B57-AE2011A4E6E5}"/>
    <dgm:cxn modelId="{5B492462-DA19-4812-9AC4-8F77DD4B900E}" type="presOf" srcId="{97AA19FD-C5A1-40F5-8762-5C3B816DF640}" destId="{03040458-EF50-4675-8495-CFB496B58295}" srcOrd="1" destOrd="0" presId="urn:microsoft.com/office/officeart/2005/8/layout/hierarchy3"/>
    <dgm:cxn modelId="{F4785E82-FBE1-4CD1-8745-72282C961D96}" type="presOf" srcId="{9085CC0E-EF02-428D-994C-ABB8A23AC40D}" destId="{8D6D7F91-D421-4406-9A9A-CC06D2004740}" srcOrd="0" destOrd="0" presId="urn:microsoft.com/office/officeart/2005/8/layout/hierarchy3"/>
    <dgm:cxn modelId="{637B3293-A438-439A-871C-8AE268F6FBDC}" type="presOf" srcId="{3E16ACD7-3959-4861-8073-1A35C967967C}" destId="{73B0F56F-4D93-49E5-9B1B-8112F19668E7}" srcOrd="0" destOrd="0" presId="urn:microsoft.com/office/officeart/2005/8/layout/hierarchy3"/>
    <dgm:cxn modelId="{D4173CC2-DB5E-4148-863D-81C2B30CB251}" type="presOf" srcId="{71DEBFB7-E17A-44D3-83CC-4DFB7918A587}" destId="{D8270CD3-5EBF-4897-B2D0-A1399FB00633}" srcOrd="0" destOrd="0" presId="urn:microsoft.com/office/officeart/2005/8/layout/hierarchy3"/>
    <dgm:cxn modelId="{6C27D46F-1111-42B0-90D3-5BCCA776E39B}" srcId="{97AA19FD-C5A1-40F5-8762-5C3B816DF640}" destId="{827A0D46-8EEF-4D6B-9DA2-8D8061C8ADF3}" srcOrd="1" destOrd="0" parTransId="{C42FFE14-7648-4D2B-BDAA-C85DCD7B1254}" sibTransId="{E5904DD4-1F59-4B53-8D28-EE03352FFE13}"/>
    <dgm:cxn modelId="{A35F6F2C-F8B8-4C6E-ABD9-ACE68B72ECDE}" srcId="{0BE0B33E-E0A0-4ACD-8D39-7AD4639F76AC}" destId="{71DEBFB7-E17A-44D3-83CC-4DFB7918A587}" srcOrd="0" destOrd="0" parTransId="{DFFAAC2E-1603-4FFB-8946-E3D6500199E7}" sibTransId="{1D540B5B-4CD5-4FE0-A1C9-F23FAD142091}"/>
    <dgm:cxn modelId="{3E5F3532-321C-4E37-8D09-9AD96A338297}" type="presOf" srcId="{BA55399D-44AA-499C-9788-7105494C0D1C}" destId="{2ADACC73-2E83-4849-AE19-ED9B210A4379}" srcOrd="0" destOrd="0" presId="urn:microsoft.com/office/officeart/2005/8/layout/hierarchy3"/>
    <dgm:cxn modelId="{1C4B4EF1-EA64-4424-9D77-3AB153B5AB62}" srcId="{C743E16F-C30A-4058-AEC1-E209255ED4A4}" destId="{ABEA5047-BFAA-467B-AA22-519DD64D059D}" srcOrd="0" destOrd="0" parTransId="{050161CC-4C78-448B-9DB6-3E6B7B29A6D9}" sibTransId="{77889EAD-0F46-46BE-AEA3-9D232857D1B3}"/>
    <dgm:cxn modelId="{0F36427F-C8BC-4727-81E8-ABC3D0631843}" type="presOf" srcId="{DFFAAC2E-1603-4FFB-8946-E3D6500199E7}" destId="{611010C8-D997-4529-936D-38BE79A8BD49}" srcOrd="0" destOrd="0" presId="urn:microsoft.com/office/officeart/2005/8/layout/hierarchy3"/>
    <dgm:cxn modelId="{D3FC6B8A-D6F2-4EC9-86E9-BCC01DDC0FEF}" type="presOf" srcId="{0D02FCB6-4A58-4DE6-A262-C12FA8B8A01F}" destId="{B217A647-17DC-4CA3-A19B-54C348E967E0}" srcOrd="0" destOrd="0" presId="urn:microsoft.com/office/officeart/2005/8/layout/hierarchy3"/>
    <dgm:cxn modelId="{8C1273CB-4D5E-4635-B620-12260A9A5E71}" type="presOf" srcId="{827A0D46-8EEF-4D6B-9DA2-8D8061C8ADF3}" destId="{9E837446-A085-474F-A0BC-40324A4A1ACE}" srcOrd="0" destOrd="0" presId="urn:microsoft.com/office/officeart/2005/8/layout/hierarchy3"/>
    <dgm:cxn modelId="{1D085052-51E5-449E-AAD5-6A131B734971}" type="presOf" srcId="{050161CC-4C78-448B-9DB6-3E6B7B29A6D9}" destId="{D206B7FD-5626-48E5-8825-B32748CCBC1D}" srcOrd="0" destOrd="0" presId="urn:microsoft.com/office/officeart/2005/8/layout/hierarchy3"/>
    <dgm:cxn modelId="{D84D19FD-67FD-4EF4-9E4A-2D8E885B9F28}" srcId="{C743E16F-C30A-4058-AEC1-E209255ED4A4}" destId="{9085CC0E-EF02-428D-994C-ABB8A23AC40D}" srcOrd="1" destOrd="0" parTransId="{BA55399D-44AA-499C-9788-7105494C0D1C}" sibTransId="{277C0776-8E81-4D8C-8D6A-461E2B83DD7C}"/>
    <dgm:cxn modelId="{9996FB59-6EA8-467B-9F02-745992ECAF5E}" type="presOf" srcId="{C42FFE14-7648-4D2B-BDAA-C85DCD7B1254}" destId="{8A8FCA6B-EB39-452A-9B35-8A69C2241799}" srcOrd="0" destOrd="0" presId="urn:microsoft.com/office/officeart/2005/8/layout/hierarchy3"/>
    <dgm:cxn modelId="{86F719E4-0F26-45F3-8097-8C044F7227F5}" type="presOf" srcId="{C743E16F-C30A-4058-AEC1-E209255ED4A4}" destId="{E5FA5213-D970-4CC0-B805-178DF4DC9128}" srcOrd="1" destOrd="0" presId="urn:microsoft.com/office/officeart/2005/8/layout/hierarchy3"/>
    <dgm:cxn modelId="{5113375C-2EEC-4247-ADEB-F550E53F4D5A}" type="presOf" srcId="{0BE0B33E-E0A0-4ACD-8D39-7AD4639F76AC}" destId="{871DA51D-4415-46FC-86B3-C73BC68C27D8}" srcOrd="1" destOrd="0" presId="urn:microsoft.com/office/officeart/2005/8/layout/hierarchy3"/>
    <dgm:cxn modelId="{8DFC8B95-50EE-42DE-92FA-500A3CA95C0D}" type="presOf" srcId="{14C0278A-AB61-4522-8EE7-92E7962E66DF}" destId="{322C554A-D66C-486D-8FD6-90D63BAC384E}" srcOrd="0" destOrd="0" presId="urn:microsoft.com/office/officeart/2005/8/layout/hierarchy3"/>
    <dgm:cxn modelId="{905A7062-F49E-414F-8C64-48AA233F0F5E}" type="presOf" srcId="{ABEA5047-BFAA-467B-AA22-519DD64D059D}" destId="{64ED06DA-E60C-4BE4-9BC9-F2A487AFA924}" srcOrd="0" destOrd="0" presId="urn:microsoft.com/office/officeart/2005/8/layout/hierarchy3"/>
    <dgm:cxn modelId="{86EF3D45-5037-45B9-812C-27EC12718D86}" srcId="{14C0278A-AB61-4522-8EE7-92E7962E66DF}" destId="{97AA19FD-C5A1-40F5-8762-5C3B816DF640}" srcOrd="1" destOrd="0" parTransId="{1961A56D-FFEF-47C7-9322-126E42A4C87E}" sibTransId="{85C906EB-6046-4C50-8173-30445F1AB956}"/>
    <dgm:cxn modelId="{A756C736-38A2-4BE1-A5C0-5549B07C8C34}" srcId="{14C0278A-AB61-4522-8EE7-92E7962E66DF}" destId="{0BE0B33E-E0A0-4ACD-8D39-7AD4639F76AC}" srcOrd="2" destOrd="0" parTransId="{1D3207A6-F76E-45EC-A141-586329857EA8}" sibTransId="{3849047D-69E6-40EA-9548-4F8139988FB4}"/>
    <dgm:cxn modelId="{935901A6-AEEB-42B6-BD70-724D0351B563}" type="presOf" srcId="{C743E16F-C30A-4058-AEC1-E209255ED4A4}" destId="{757A01B0-1345-49C8-AA02-F43E8C5C8EE2}" srcOrd="0" destOrd="0" presId="urn:microsoft.com/office/officeart/2005/8/layout/hierarchy3"/>
    <dgm:cxn modelId="{69A16921-EE96-4E98-BBA0-B923A5CF5011}" type="presParOf" srcId="{322C554A-D66C-486D-8FD6-90D63BAC384E}" destId="{99EFBB57-977C-4A9D-A9D0-B5848CA05D39}" srcOrd="0" destOrd="0" presId="urn:microsoft.com/office/officeart/2005/8/layout/hierarchy3"/>
    <dgm:cxn modelId="{044B820E-725C-48DC-BE32-72ACE93D3CD5}" type="presParOf" srcId="{99EFBB57-977C-4A9D-A9D0-B5848CA05D39}" destId="{F56D4814-249F-44CA-AA5F-EB2D4A47F05D}" srcOrd="0" destOrd="0" presId="urn:microsoft.com/office/officeart/2005/8/layout/hierarchy3"/>
    <dgm:cxn modelId="{DE6A92BA-DD6D-417A-AB72-988F3C072750}" type="presParOf" srcId="{F56D4814-249F-44CA-AA5F-EB2D4A47F05D}" destId="{757A01B0-1345-49C8-AA02-F43E8C5C8EE2}" srcOrd="0" destOrd="0" presId="urn:microsoft.com/office/officeart/2005/8/layout/hierarchy3"/>
    <dgm:cxn modelId="{5177D483-6CA4-42EA-8F0B-4F32A43A903D}" type="presParOf" srcId="{F56D4814-249F-44CA-AA5F-EB2D4A47F05D}" destId="{E5FA5213-D970-4CC0-B805-178DF4DC9128}" srcOrd="1" destOrd="0" presId="urn:microsoft.com/office/officeart/2005/8/layout/hierarchy3"/>
    <dgm:cxn modelId="{590A63EB-1DE4-4E0F-96CE-C010CAD2B12B}" type="presParOf" srcId="{99EFBB57-977C-4A9D-A9D0-B5848CA05D39}" destId="{909F11FD-4D82-4543-88A6-84C4198C6141}" srcOrd="1" destOrd="0" presId="urn:microsoft.com/office/officeart/2005/8/layout/hierarchy3"/>
    <dgm:cxn modelId="{4D386C4E-E332-48DB-A332-543EEB62D2EA}" type="presParOf" srcId="{909F11FD-4D82-4543-88A6-84C4198C6141}" destId="{D206B7FD-5626-48E5-8825-B32748CCBC1D}" srcOrd="0" destOrd="0" presId="urn:microsoft.com/office/officeart/2005/8/layout/hierarchy3"/>
    <dgm:cxn modelId="{56E59C79-3CDA-4258-8FF7-7F3DCA3261C9}" type="presParOf" srcId="{909F11FD-4D82-4543-88A6-84C4198C6141}" destId="{64ED06DA-E60C-4BE4-9BC9-F2A487AFA924}" srcOrd="1" destOrd="0" presId="urn:microsoft.com/office/officeart/2005/8/layout/hierarchy3"/>
    <dgm:cxn modelId="{C80F113C-EEC5-4869-A4C0-92D4FB10643B}" type="presParOf" srcId="{909F11FD-4D82-4543-88A6-84C4198C6141}" destId="{2ADACC73-2E83-4849-AE19-ED9B210A4379}" srcOrd="2" destOrd="0" presId="urn:microsoft.com/office/officeart/2005/8/layout/hierarchy3"/>
    <dgm:cxn modelId="{19809153-2E9D-4A04-96E5-0128A75D943D}" type="presParOf" srcId="{909F11FD-4D82-4543-88A6-84C4198C6141}" destId="{8D6D7F91-D421-4406-9A9A-CC06D2004740}" srcOrd="3" destOrd="0" presId="urn:microsoft.com/office/officeart/2005/8/layout/hierarchy3"/>
    <dgm:cxn modelId="{BB402B9C-021E-406E-A4A6-69CB602A3AD5}" type="presParOf" srcId="{322C554A-D66C-486D-8FD6-90D63BAC384E}" destId="{9F2D245D-AFE4-4542-B03F-2661CD13706B}" srcOrd="1" destOrd="0" presId="urn:microsoft.com/office/officeart/2005/8/layout/hierarchy3"/>
    <dgm:cxn modelId="{BD61B738-16A0-47E8-9646-9110A2EB2D63}" type="presParOf" srcId="{9F2D245D-AFE4-4542-B03F-2661CD13706B}" destId="{08D58189-982B-4260-803C-ECA48CE0CCAA}" srcOrd="0" destOrd="0" presId="urn:microsoft.com/office/officeart/2005/8/layout/hierarchy3"/>
    <dgm:cxn modelId="{F8493307-15D0-40B4-8DC1-AEC5343EDC55}" type="presParOf" srcId="{08D58189-982B-4260-803C-ECA48CE0CCAA}" destId="{673748D1-AF02-4DFA-B1E5-CDF1770A6E02}" srcOrd="0" destOrd="0" presId="urn:microsoft.com/office/officeart/2005/8/layout/hierarchy3"/>
    <dgm:cxn modelId="{92836BAE-C9B9-490C-8A49-832E2A20CA6A}" type="presParOf" srcId="{08D58189-982B-4260-803C-ECA48CE0CCAA}" destId="{03040458-EF50-4675-8495-CFB496B58295}" srcOrd="1" destOrd="0" presId="urn:microsoft.com/office/officeart/2005/8/layout/hierarchy3"/>
    <dgm:cxn modelId="{BD6D15C7-BBDD-41D7-8D10-BF2B7A54679E}" type="presParOf" srcId="{9F2D245D-AFE4-4542-B03F-2661CD13706B}" destId="{16885B6B-4B27-4FD8-B6CF-7D64B1E8B7B1}" srcOrd="1" destOrd="0" presId="urn:microsoft.com/office/officeart/2005/8/layout/hierarchy3"/>
    <dgm:cxn modelId="{53D7FAFF-2B0A-4D49-B01C-419633DC4697}" type="presParOf" srcId="{16885B6B-4B27-4FD8-B6CF-7D64B1E8B7B1}" destId="{275A31D2-2706-4B1B-8533-E0CB45921516}" srcOrd="0" destOrd="0" presId="urn:microsoft.com/office/officeart/2005/8/layout/hierarchy3"/>
    <dgm:cxn modelId="{2804BFC5-9ACF-44E9-9872-CE9091FA0750}" type="presParOf" srcId="{16885B6B-4B27-4FD8-B6CF-7D64B1E8B7B1}" destId="{B217A647-17DC-4CA3-A19B-54C348E967E0}" srcOrd="1" destOrd="0" presId="urn:microsoft.com/office/officeart/2005/8/layout/hierarchy3"/>
    <dgm:cxn modelId="{A6D95DE5-867E-4E2A-8F4A-13510D80B202}" type="presParOf" srcId="{16885B6B-4B27-4FD8-B6CF-7D64B1E8B7B1}" destId="{8A8FCA6B-EB39-452A-9B35-8A69C2241799}" srcOrd="2" destOrd="0" presId="urn:microsoft.com/office/officeart/2005/8/layout/hierarchy3"/>
    <dgm:cxn modelId="{C7BCDC4B-9F94-43B7-AFB9-31C23146AC2C}" type="presParOf" srcId="{16885B6B-4B27-4FD8-B6CF-7D64B1E8B7B1}" destId="{9E837446-A085-474F-A0BC-40324A4A1ACE}" srcOrd="3" destOrd="0" presId="urn:microsoft.com/office/officeart/2005/8/layout/hierarchy3"/>
    <dgm:cxn modelId="{A5EBEABE-36E6-48C6-8B48-BC1E73273750}" type="presParOf" srcId="{322C554A-D66C-486D-8FD6-90D63BAC384E}" destId="{FED23AF6-CDC3-467B-95AF-D87F4C37A9F4}" srcOrd="2" destOrd="0" presId="urn:microsoft.com/office/officeart/2005/8/layout/hierarchy3"/>
    <dgm:cxn modelId="{43B62910-572F-4B51-809F-987DB4CAF763}" type="presParOf" srcId="{FED23AF6-CDC3-467B-95AF-D87F4C37A9F4}" destId="{38771B22-DC0B-4343-B14C-C13A798B3352}" srcOrd="0" destOrd="0" presId="urn:microsoft.com/office/officeart/2005/8/layout/hierarchy3"/>
    <dgm:cxn modelId="{048171FB-0F7E-468B-8E4D-42306CAAF28B}" type="presParOf" srcId="{38771B22-DC0B-4343-B14C-C13A798B3352}" destId="{41FD6974-A813-4F47-AF4F-6A59672B1810}" srcOrd="0" destOrd="0" presId="urn:microsoft.com/office/officeart/2005/8/layout/hierarchy3"/>
    <dgm:cxn modelId="{DE3498A8-9212-443E-BA26-F9226F023591}" type="presParOf" srcId="{38771B22-DC0B-4343-B14C-C13A798B3352}" destId="{871DA51D-4415-46FC-86B3-C73BC68C27D8}" srcOrd="1" destOrd="0" presId="urn:microsoft.com/office/officeart/2005/8/layout/hierarchy3"/>
    <dgm:cxn modelId="{D72738CA-3178-4E26-9C8C-F969AE0EE2EE}" type="presParOf" srcId="{FED23AF6-CDC3-467B-95AF-D87F4C37A9F4}" destId="{5297B872-B0F5-44DD-A39C-D93D1A6DB36C}" srcOrd="1" destOrd="0" presId="urn:microsoft.com/office/officeart/2005/8/layout/hierarchy3"/>
    <dgm:cxn modelId="{613DD23C-EB37-433B-A33D-35F48C14EA2A}" type="presParOf" srcId="{5297B872-B0F5-44DD-A39C-D93D1A6DB36C}" destId="{611010C8-D997-4529-936D-38BE79A8BD49}" srcOrd="0" destOrd="0" presId="urn:microsoft.com/office/officeart/2005/8/layout/hierarchy3"/>
    <dgm:cxn modelId="{995E7FA9-AFF4-4156-9B2E-EBC651121371}" type="presParOf" srcId="{5297B872-B0F5-44DD-A39C-D93D1A6DB36C}" destId="{D8270CD3-5EBF-4897-B2D0-A1399FB00633}" srcOrd="1" destOrd="0" presId="urn:microsoft.com/office/officeart/2005/8/layout/hierarchy3"/>
    <dgm:cxn modelId="{56DAEAC6-55E3-434F-9249-301F8E2556EE}" type="presParOf" srcId="{5297B872-B0F5-44DD-A39C-D93D1A6DB36C}" destId="{73B0F56F-4D93-49E5-9B1B-8112F19668E7}" srcOrd="2" destOrd="0" presId="urn:microsoft.com/office/officeart/2005/8/layout/hierarchy3"/>
    <dgm:cxn modelId="{26F9A662-DB9D-42F8-BCEF-D8CE71DEB58E}" type="presParOf" srcId="{5297B872-B0F5-44DD-A39C-D93D1A6DB36C}" destId="{304EEFC2-2288-4554-96A4-50B5C7AF101C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7A01B0-1345-49C8-AA02-F43E8C5C8EE2}">
      <dsp:nvSpPr>
        <dsp:cNvPr id="0" name=""/>
        <dsp:cNvSpPr/>
      </dsp:nvSpPr>
      <dsp:spPr>
        <a:xfrm>
          <a:off x="1004" y="229102"/>
          <a:ext cx="2350740" cy="1175370"/>
        </a:xfrm>
        <a:prstGeom prst="roundRect">
          <a:avLst>
            <a:gd name="adj" fmla="val 10000"/>
          </a:avLst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bg1"/>
              </a:solidFill>
            </a:rPr>
            <a:t>Easy</a:t>
          </a:r>
          <a:endParaRPr lang="en-US" sz="2800" kern="1200" dirty="0">
            <a:solidFill>
              <a:schemeClr val="bg1"/>
            </a:solidFill>
          </a:endParaRPr>
        </a:p>
      </dsp:txBody>
      <dsp:txXfrm>
        <a:off x="35429" y="263527"/>
        <a:ext cx="2281890" cy="1106520"/>
      </dsp:txXfrm>
    </dsp:sp>
    <dsp:sp modelId="{D206B7FD-5626-48E5-8825-B32748CCBC1D}">
      <dsp:nvSpPr>
        <dsp:cNvPr id="0" name=""/>
        <dsp:cNvSpPr/>
      </dsp:nvSpPr>
      <dsp:spPr>
        <a:xfrm>
          <a:off x="236078" y="1404472"/>
          <a:ext cx="235074" cy="8815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1527"/>
              </a:lnTo>
              <a:lnTo>
                <a:pt x="235074" y="881527"/>
              </a:lnTo>
            </a:path>
          </a:pathLst>
        </a:custGeom>
        <a:noFill/>
        <a:ln w="25400" cap="flat" cmpd="sng" algn="ctr">
          <a:solidFill>
            <a:schemeClr val="accent5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ED06DA-E60C-4BE4-9BC9-F2A487AFA924}">
      <dsp:nvSpPr>
        <dsp:cNvPr id="0" name=""/>
        <dsp:cNvSpPr/>
      </dsp:nvSpPr>
      <dsp:spPr>
        <a:xfrm>
          <a:off x="471152" y="1698314"/>
          <a:ext cx="1880592" cy="1175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Crossroads Park</a:t>
          </a:r>
          <a:endParaRPr lang="en-US" sz="2400" kern="1200" dirty="0"/>
        </a:p>
      </dsp:txBody>
      <dsp:txXfrm>
        <a:off x="505577" y="1732739"/>
        <a:ext cx="1811742" cy="1106520"/>
      </dsp:txXfrm>
    </dsp:sp>
    <dsp:sp modelId="{2ADACC73-2E83-4849-AE19-ED9B210A4379}">
      <dsp:nvSpPr>
        <dsp:cNvPr id="0" name=""/>
        <dsp:cNvSpPr/>
      </dsp:nvSpPr>
      <dsp:spPr>
        <a:xfrm>
          <a:off x="236078" y="1404472"/>
          <a:ext cx="235074" cy="23507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50740"/>
              </a:lnTo>
              <a:lnTo>
                <a:pt x="235074" y="2350740"/>
              </a:lnTo>
            </a:path>
          </a:pathLst>
        </a:custGeom>
        <a:noFill/>
        <a:ln w="25400" cap="flat" cmpd="sng" algn="ctr">
          <a:solidFill>
            <a:schemeClr val="accent5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6D7F91-D421-4406-9A9A-CC06D2004740}">
      <dsp:nvSpPr>
        <dsp:cNvPr id="0" name=""/>
        <dsp:cNvSpPr/>
      </dsp:nvSpPr>
      <dsp:spPr>
        <a:xfrm>
          <a:off x="471152" y="3167527"/>
          <a:ext cx="1880592" cy="1175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Hunters Hill Trail</a:t>
          </a:r>
          <a:endParaRPr lang="en-US" sz="2400" kern="1200" dirty="0"/>
        </a:p>
      </dsp:txBody>
      <dsp:txXfrm>
        <a:off x="505577" y="3201952"/>
        <a:ext cx="1811742" cy="1106520"/>
      </dsp:txXfrm>
    </dsp:sp>
    <dsp:sp modelId="{673748D1-AF02-4DFA-B1E5-CDF1770A6E02}">
      <dsp:nvSpPr>
        <dsp:cNvPr id="0" name=""/>
        <dsp:cNvSpPr/>
      </dsp:nvSpPr>
      <dsp:spPr>
        <a:xfrm>
          <a:off x="2939429" y="229102"/>
          <a:ext cx="2350740" cy="1175370"/>
        </a:xfrm>
        <a:prstGeom prst="roundRect">
          <a:avLst>
            <a:gd name="adj" fmla="val 10000"/>
          </a:avLst>
        </a:prstGeom>
        <a:solidFill>
          <a:schemeClr val="accent5">
            <a:shade val="80000"/>
            <a:hueOff val="404594"/>
            <a:satOff val="-21808"/>
            <a:lumOff val="17966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bg1"/>
              </a:solidFill>
            </a:rPr>
            <a:t>Moderate</a:t>
          </a:r>
          <a:endParaRPr lang="en-US" sz="2800" kern="1200" dirty="0">
            <a:solidFill>
              <a:schemeClr val="bg1"/>
            </a:solidFill>
          </a:endParaRPr>
        </a:p>
      </dsp:txBody>
      <dsp:txXfrm>
        <a:off x="2973854" y="263527"/>
        <a:ext cx="2281890" cy="1106520"/>
      </dsp:txXfrm>
    </dsp:sp>
    <dsp:sp modelId="{275A31D2-2706-4B1B-8533-E0CB45921516}">
      <dsp:nvSpPr>
        <dsp:cNvPr id="0" name=""/>
        <dsp:cNvSpPr/>
      </dsp:nvSpPr>
      <dsp:spPr>
        <a:xfrm>
          <a:off x="3174503" y="1404472"/>
          <a:ext cx="235074" cy="8815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1527"/>
              </a:lnTo>
              <a:lnTo>
                <a:pt x="235074" y="881527"/>
              </a:lnTo>
            </a:path>
          </a:pathLst>
        </a:custGeom>
        <a:noFill/>
        <a:ln w="25400" cap="flat" cmpd="sng" algn="ctr">
          <a:solidFill>
            <a:schemeClr val="accent5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17A647-17DC-4CA3-A19B-54C348E967E0}">
      <dsp:nvSpPr>
        <dsp:cNvPr id="0" name=""/>
        <dsp:cNvSpPr/>
      </dsp:nvSpPr>
      <dsp:spPr>
        <a:xfrm>
          <a:off x="3409577" y="1698314"/>
          <a:ext cx="1880592" cy="1175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Monte Vista Park</a:t>
          </a:r>
          <a:endParaRPr lang="en-US" sz="2400" kern="1200" dirty="0"/>
        </a:p>
      </dsp:txBody>
      <dsp:txXfrm>
        <a:off x="3444002" y="1732739"/>
        <a:ext cx="1811742" cy="1106520"/>
      </dsp:txXfrm>
    </dsp:sp>
    <dsp:sp modelId="{8A8FCA6B-EB39-452A-9B35-8A69C2241799}">
      <dsp:nvSpPr>
        <dsp:cNvPr id="0" name=""/>
        <dsp:cNvSpPr/>
      </dsp:nvSpPr>
      <dsp:spPr>
        <a:xfrm>
          <a:off x="3174503" y="1404472"/>
          <a:ext cx="235074" cy="23507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50740"/>
              </a:lnTo>
              <a:lnTo>
                <a:pt x="235074" y="2350740"/>
              </a:lnTo>
            </a:path>
          </a:pathLst>
        </a:custGeom>
        <a:noFill/>
        <a:ln w="25400" cap="flat" cmpd="sng" algn="ctr">
          <a:solidFill>
            <a:schemeClr val="accent5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837446-A085-474F-A0BC-40324A4A1ACE}">
      <dsp:nvSpPr>
        <dsp:cNvPr id="0" name=""/>
        <dsp:cNvSpPr/>
      </dsp:nvSpPr>
      <dsp:spPr>
        <a:xfrm>
          <a:off x="3409577" y="3167527"/>
          <a:ext cx="1880592" cy="1175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Hidden Trail Park</a:t>
          </a:r>
          <a:endParaRPr lang="en-US" sz="2400" kern="1200" dirty="0"/>
        </a:p>
      </dsp:txBody>
      <dsp:txXfrm>
        <a:off x="3444002" y="3201952"/>
        <a:ext cx="1811742" cy="1106520"/>
      </dsp:txXfrm>
    </dsp:sp>
    <dsp:sp modelId="{41FD6974-A813-4F47-AF4F-6A59672B1810}">
      <dsp:nvSpPr>
        <dsp:cNvPr id="0" name=""/>
        <dsp:cNvSpPr/>
      </dsp:nvSpPr>
      <dsp:spPr>
        <a:xfrm>
          <a:off x="5877855" y="229102"/>
          <a:ext cx="2350740" cy="1175370"/>
        </a:xfrm>
        <a:prstGeom prst="roundRect">
          <a:avLst>
            <a:gd name="adj" fmla="val 10000"/>
          </a:avLst>
        </a:prstGeom>
        <a:solidFill>
          <a:schemeClr val="accent5">
            <a:shade val="80000"/>
            <a:hueOff val="809187"/>
            <a:satOff val="-43615"/>
            <a:lumOff val="35933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bg1"/>
              </a:solidFill>
            </a:rPr>
            <a:t>Challenging</a:t>
          </a:r>
          <a:endParaRPr lang="en-US" sz="2800" kern="1200" dirty="0">
            <a:solidFill>
              <a:schemeClr val="bg1"/>
            </a:solidFill>
          </a:endParaRPr>
        </a:p>
      </dsp:txBody>
      <dsp:txXfrm>
        <a:off x="5912280" y="263527"/>
        <a:ext cx="2281890" cy="1106520"/>
      </dsp:txXfrm>
    </dsp:sp>
    <dsp:sp modelId="{611010C8-D997-4529-936D-38BE79A8BD49}">
      <dsp:nvSpPr>
        <dsp:cNvPr id="0" name=""/>
        <dsp:cNvSpPr/>
      </dsp:nvSpPr>
      <dsp:spPr>
        <a:xfrm>
          <a:off x="6112929" y="1404472"/>
          <a:ext cx="235074" cy="8815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1527"/>
              </a:lnTo>
              <a:lnTo>
                <a:pt x="235074" y="881527"/>
              </a:lnTo>
            </a:path>
          </a:pathLst>
        </a:custGeom>
        <a:noFill/>
        <a:ln w="25400" cap="flat" cmpd="sng" algn="ctr">
          <a:solidFill>
            <a:schemeClr val="accent5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270CD3-5EBF-4897-B2D0-A1399FB00633}">
      <dsp:nvSpPr>
        <dsp:cNvPr id="0" name=""/>
        <dsp:cNvSpPr/>
      </dsp:nvSpPr>
      <dsp:spPr>
        <a:xfrm>
          <a:off x="6348003" y="1698314"/>
          <a:ext cx="1880592" cy="1175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Golden Grove State Park</a:t>
          </a:r>
          <a:endParaRPr lang="en-US" sz="2400" kern="1200" dirty="0"/>
        </a:p>
      </dsp:txBody>
      <dsp:txXfrm>
        <a:off x="6382428" y="1732739"/>
        <a:ext cx="1811742" cy="1106520"/>
      </dsp:txXfrm>
    </dsp:sp>
    <dsp:sp modelId="{73B0F56F-4D93-49E5-9B1B-8112F19668E7}">
      <dsp:nvSpPr>
        <dsp:cNvPr id="0" name=""/>
        <dsp:cNvSpPr/>
      </dsp:nvSpPr>
      <dsp:spPr>
        <a:xfrm>
          <a:off x="6112929" y="1404472"/>
          <a:ext cx="235074" cy="23507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50740"/>
              </a:lnTo>
              <a:lnTo>
                <a:pt x="235074" y="2350740"/>
              </a:lnTo>
            </a:path>
          </a:pathLst>
        </a:custGeom>
        <a:noFill/>
        <a:ln w="25400" cap="flat" cmpd="sng" algn="ctr">
          <a:solidFill>
            <a:schemeClr val="accent5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4EEFC2-2288-4554-96A4-50B5C7AF101C}">
      <dsp:nvSpPr>
        <dsp:cNvPr id="0" name=""/>
        <dsp:cNvSpPr/>
      </dsp:nvSpPr>
      <dsp:spPr>
        <a:xfrm>
          <a:off x="6348003" y="3167527"/>
          <a:ext cx="1880592" cy="1175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Wilderness Trail</a:t>
          </a:r>
          <a:endParaRPr lang="en-US" sz="2400" kern="1200" dirty="0"/>
        </a:p>
      </dsp:txBody>
      <dsp:txXfrm>
        <a:off x="6382428" y="3201952"/>
        <a:ext cx="1811742" cy="11065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2B56DD2F-8780-4E16-B4CB-8D601427BA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72004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73CA9A9-4489-4781-A6D0-408287B1A1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40018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 algn="r"/>
            <a:fld id="{46F2A8BC-8079-4D21-9F48-097DCF14FC0D}" type="datetimeFigureOut">
              <a:rPr lang="en-US" smtClean="0"/>
              <a:pPr algn="r"/>
              <a:t>5/6/2010</a:t>
            </a:fld>
            <a:endParaRPr lang="en-US" sz="1000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pPr algn="r"/>
            <a:endParaRPr lang="en-US" sz="1100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 algn="ctr"/>
            <a:fld id="{8CE14DCE-1DF3-4045-9794-996456B3015F}" type="slidenum">
              <a:rPr lang="en-US" smtClean="0"/>
              <a:pPr algn="ctr"/>
              <a:t>‹#›</a:t>
            </a:fld>
            <a:endParaRPr lang="en-US" sz="13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xmlns:p14="http://schemas.microsoft.com/office/powerpoint/2010/main" spd="slow">
        <p:zoom dir="in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2A8BC-8079-4D21-9F48-097DCF14FC0D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14DCE-1DF3-4045-9794-996456B301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xmlns:p14="http://schemas.microsoft.com/office/powerpoint/2010/main" spd="slow">
        <p:zoom dir="in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2A8BC-8079-4D21-9F48-097DCF14FC0D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14DCE-1DF3-4045-9794-996456B301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xmlns:p14="http://schemas.microsoft.com/office/powerpoint/2010/main" spd="slow">
        <p:zoom dir="in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6F2A8BC-8079-4D21-9F48-097DCF14FC0D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14DCE-1DF3-4045-9794-996456B301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xmlns:p14="http://schemas.microsoft.com/office/powerpoint/2010/main" spd="slow">
        <p:zoom dir="in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6F2A8BC-8079-4D21-9F48-097DCF14FC0D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CE14DCE-1DF3-4045-9794-996456B3015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xmlns:p14="http://schemas.microsoft.com/office/powerpoint/2010/main" spd="slow">
        <p:zoom dir="in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6F2A8BC-8079-4D21-9F48-097DCF14FC0D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CE14DCE-1DF3-4045-9794-996456B301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xmlns:p14="http://schemas.microsoft.com/office/powerpoint/2010/main" spd="slow">
        <p:zoom dir="in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6F2A8BC-8079-4D21-9F48-097DCF14FC0D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pPr algn="ctr"/>
            <a:fld id="{8CE14DCE-1DF3-4045-9794-996456B3015F}" type="slidenum">
              <a:rPr lang="en-US" smtClean="0"/>
              <a:pPr algn="ctr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xmlns:p14="http://schemas.microsoft.com/office/powerpoint/2010/main" spd="slow">
        <p:zoom dir="in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2A8BC-8079-4D21-9F48-097DCF14FC0D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14DCE-1DF3-4045-9794-996456B301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xmlns:p14="http://schemas.microsoft.com/office/powerpoint/2010/main" spd="slow">
        <p:zoom dir="in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6F2A8BC-8079-4D21-9F48-097DCF14FC0D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CE14DCE-1DF3-4045-9794-996456B301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xmlns:p14="http://schemas.microsoft.com/office/powerpoint/2010/main" spd="slow">
        <p:zoom dir="in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6F2A8BC-8079-4D21-9F48-097DCF14FC0D}" type="datetimeFigureOut">
              <a:rPr lang="en-US" smtClean="0"/>
              <a:pPr/>
              <a:t>5/6/2010</a:t>
            </a:fld>
            <a:endParaRPr lang="en-US" sz="9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sz="9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CE14DCE-1DF3-4045-9794-996456B3015F}" type="slidenum">
              <a:rPr lang="en-US" smtClean="0"/>
              <a:pPr/>
              <a:t>‹#›</a:t>
            </a:fld>
            <a:endParaRPr lang="en-US" sz="90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xmlns:p14="http://schemas.microsoft.com/office/powerpoint/2010/main" spd="slow">
        <p:zoom dir="in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6F2A8BC-8079-4D21-9F48-097DCF14FC0D}" type="datetimeFigureOut">
              <a:rPr lang="en-US" smtClean="0"/>
              <a:pPr/>
              <a:t>5/6/2010</a:t>
            </a:fld>
            <a:endParaRPr lang="en-US" sz="9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sz="9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pPr algn="ctr"/>
            <a:fld id="{8CE14DCE-1DF3-4045-9794-996456B3015F}" type="slidenum">
              <a:rPr lang="en-US" smtClean="0"/>
              <a:pPr algn="ctr"/>
              <a:t>‹#›</a:t>
            </a:fld>
            <a:endParaRPr lang="en-US" sz="90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xmlns:p14="http://schemas.microsoft.com/office/powerpoint/2010/main" spd="slow">
        <p:zoom dir="in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6F2A8BC-8079-4D21-9F48-097DCF14FC0D}" type="datetimeFigureOut">
              <a:rPr lang="en-US" smtClean="0"/>
              <a:pPr/>
              <a:t>5/6/2010</a:t>
            </a:fld>
            <a:endParaRPr lang="en-US" sz="1000" b="0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 algn="r"/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 algn="ctr"/>
            <a:fld id="{8CE14DCE-1DF3-4045-9794-996456B3015F}" type="slidenum">
              <a:rPr lang="en-US" smtClean="0"/>
              <a:pPr algn="ctr"/>
              <a:t>‹#›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xmlns:p14="http://schemas.microsoft.com/office/powerpoint/2010/main" spd="slow">
        <p:zoom dir="in"/>
      </p:transition>
    </mc:Fallback>
  </mc:AlternateConten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000" dirty="0" smtClean="0"/>
              <a:t>Take a Hike!</a:t>
            </a:r>
            <a:endParaRPr lang="en-US" sz="8000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sz="3600" b="1" dirty="0" smtClean="0"/>
              <a:t>Parks, Trails, and Scenic </a:t>
            </a:r>
            <a:r>
              <a:rPr lang="en-US" sz="3600" b="1" dirty="0" smtClean="0"/>
              <a:t>Routes</a:t>
            </a:r>
            <a:br>
              <a:rPr lang="en-US" sz="3600" b="1" dirty="0" smtClean="0"/>
            </a:br>
            <a:r>
              <a:rPr lang="en-US" sz="3600" b="1" dirty="0" smtClean="0"/>
              <a:t>in </a:t>
            </a:r>
            <a:r>
              <a:rPr lang="en-US" sz="3600" b="1" dirty="0" smtClean="0"/>
              <a:t>Golden Grove</a:t>
            </a:r>
            <a:endParaRPr lang="en-US" sz="36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xmlns:p14="http://schemas.microsoft.com/office/powerpoint/2010/main"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P100004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133" r="12133"/>
          <a:stretch>
            <a:fillRect/>
          </a:stretch>
        </p:blipFill>
        <p:spPr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143000" y="6096000"/>
            <a:ext cx="7333488" cy="762000"/>
          </a:xfrm>
          <a:noFill/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n-US" sz="2200" dirty="0" smtClean="0"/>
              <a:t>Improve your physical fitness by exploring the City of Golden Grove’s many paths, trails, and parks. </a:t>
            </a:r>
            <a:endParaRPr lang="en-US" sz="2200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xmlns:p14="http://schemas.microsoft.com/office/powerpoint/2010/main"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a Great Way To. . .  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Improve your cardiovascular fitness</a:t>
            </a:r>
          </a:p>
          <a:p>
            <a:pPr marL="731520" lvl="2" indent="-384048">
              <a:buSzPct val="80000"/>
              <a:buFont typeface="Wingdings 2"/>
              <a:buChar char=""/>
            </a:pPr>
            <a:r>
              <a:rPr lang="en-US" sz="2400" dirty="0" smtClean="0"/>
              <a:t>Join a fitness boot camp</a:t>
            </a:r>
          </a:p>
          <a:p>
            <a:r>
              <a:rPr lang="en-US" sz="2800" dirty="0" smtClean="0"/>
              <a:t>Get outside and meet your neighbors</a:t>
            </a:r>
          </a:p>
          <a:p>
            <a:pPr marL="731520" lvl="2" indent="-384048">
              <a:buSzPct val="80000"/>
              <a:buFont typeface="Wingdings 2"/>
              <a:buChar char=""/>
            </a:pPr>
            <a:r>
              <a:rPr lang="en-US" sz="2400" dirty="0"/>
              <a:t>Organize a hiking group</a:t>
            </a:r>
          </a:p>
        </p:txBody>
      </p:sp>
      <p:pic>
        <p:nvPicPr>
          <p:cNvPr id="6" name="Content Placeholder 5" descr="cover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13384" y="1722438"/>
            <a:ext cx="3308232" cy="45259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xmlns:p14="http://schemas.microsoft.com/office/powerpoint/2010/main"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99032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Or Challenge Yourself on a Wildlife Hike</a:t>
            </a:r>
            <a:endParaRPr lang="en-US" sz="3600" dirty="0"/>
          </a:p>
        </p:txBody>
      </p:sp>
      <p:sp>
        <p:nvSpPr>
          <p:cNvPr id="5" name="Rectangle 4"/>
          <p:cNvSpPr>
            <a:spLocks noGrp="1"/>
          </p:cNvSpPr>
          <p:nvPr>
            <p:ph sz="half" idx="1"/>
          </p:nvPr>
        </p:nvSpPr>
        <p:spPr>
          <a:xfrm>
            <a:off x="0" y="175260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Over 50 miles in the 12, city-maintained trails</a:t>
            </a:r>
          </a:p>
          <a:p>
            <a:r>
              <a:rPr lang="en-US" dirty="0" smtClean="0"/>
              <a:t>Restroom facilities available </a:t>
            </a:r>
          </a:p>
          <a:p>
            <a:r>
              <a:rPr lang="en-US" dirty="0" smtClean="0"/>
              <a:t>Wildlife abounds so be aware of surroundings</a:t>
            </a:r>
          </a:p>
          <a:p>
            <a:r>
              <a:rPr lang="en-US" dirty="0" smtClean="0"/>
              <a:t>Maintained trails can be slippery and hot—be prepared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Content Placeholder 6" descr="P100002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114800" y="1295400"/>
            <a:ext cx="5029200" cy="50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xmlns:p14="http://schemas.microsoft.com/office/powerpoint/2010/main"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Set a Pace</a:t>
            </a:r>
            <a:br>
              <a:rPr lang="en-US" dirty="0" smtClean="0"/>
            </a:br>
            <a:r>
              <a:rPr lang="en-US" dirty="0" smtClean="0"/>
              <a:t>Based on Your Fitness Level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xmlns:p14="http://schemas.microsoft.com/office/powerpoint/2010/main"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+mj-lt"/>
              </a:rPr>
              <a:t>For information on maintained trails, contact Parks and Recreation</a:t>
            </a:r>
            <a:endParaRPr lang="en-US" dirty="0">
              <a:latin typeface="+mj-lt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xmlns:p14="http://schemas.microsoft.com/office/powerpoint/2010/main"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2009-04-24T01:31:31Z</outs:dateTime>
      <outs:isPinned>true</outs:isPinned>
    </outs:relatedDate>
    <outs:relatedDate>
      <outs:type>2</outs:type>
      <outs:displayName>Created</outs:displayName>
      <outs:dateTime>2006-07-31T20:59:32Z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GO! Series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Alicia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6415F22D-492B-4079-B4CF-60C80238934D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526</TotalTime>
  <Words>124</Words>
  <Application>Microsoft Office PowerPoint</Application>
  <PresentationFormat>On-screen Show (4:3)</PresentationFormat>
  <Paragraphs>24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Verve</vt:lpstr>
      <vt:lpstr>Take a Hike!</vt:lpstr>
      <vt:lpstr>PowerPoint Presentation</vt:lpstr>
      <vt:lpstr>It’s a Great Way To. . .  </vt:lpstr>
      <vt:lpstr>Or Challenge Yourself on a Wildlife Hike</vt:lpstr>
      <vt:lpstr>Set a Pace Based on Your Fitness Level</vt:lpstr>
      <vt:lpstr>For information on maintained trails, contact Parks and Recreation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GO! Series</dc:creator>
  <cp:lastModifiedBy>Alicia</cp:lastModifiedBy>
  <cp:revision>58</cp:revision>
  <dcterms:created xsi:type="dcterms:W3CDTF">2006-07-31T20:59:32Z</dcterms:created>
  <dcterms:modified xsi:type="dcterms:W3CDTF">2010-05-07T04:09:45Z</dcterms:modified>
</cp:coreProperties>
</file>