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71" autoAdjust="0"/>
  </p:normalViewPr>
  <p:slideViewPr>
    <p:cSldViewPr>
      <p:cViewPr varScale="1">
        <p:scale>
          <a:sx n="66" d="100"/>
          <a:sy n="66" d="100"/>
        </p:scale>
        <p:origin x="-5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A5899-336F-49FB-9956-2415BC15AF1F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53A8CA-8CE7-480E-BE42-E817CF18F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941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53A8CA-8CE7-480E-BE42-E817CF18FBC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0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944C-6DAC-4E97-836C-45F6722F92A1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E606-37C8-4F36-AE2F-BFE85D2F1A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287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944C-6DAC-4E97-836C-45F6722F92A1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E606-37C8-4F36-AE2F-BFE85D2F1A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06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944C-6DAC-4E97-836C-45F6722F92A1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E606-37C8-4F36-AE2F-BFE85D2F1A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832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944C-6DAC-4E97-836C-45F6722F92A1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E606-37C8-4F36-AE2F-BFE85D2F1A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081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944C-6DAC-4E97-836C-45F6722F92A1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E606-37C8-4F36-AE2F-BFE85D2F1A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960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944C-6DAC-4E97-836C-45F6722F92A1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E606-37C8-4F36-AE2F-BFE85D2F1A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592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944C-6DAC-4E97-836C-45F6722F92A1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E606-37C8-4F36-AE2F-BFE85D2F1A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209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944C-6DAC-4E97-836C-45F6722F92A1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E606-37C8-4F36-AE2F-BFE85D2F1A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937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944C-6DAC-4E97-836C-45F6722F92A1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E606-37C8-4F36-AE2F-BFE85D2F1A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90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944C-6DAC-4E97-836C-45F6722F92A1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E606-37C8-4F36-AE2F-BFE85D2F1A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222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944C-6DAC-4E97-836C-45F6722F92A1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E606-37C8-4F36-AE2F-BFE85D2F1A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86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0944C-6DAC-4E97-836C-45F6722F92A1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AE606-37C8-4F36-AE2F-BFE85D2F1A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000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DeLong Grant Law Partners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Title IX in Collegiate Sports Law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949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IX: Anti-Discrimination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the Education Amendments of 1972</a:t>
            </a:r>
          </a:p>
          <a:p>
            <a:r>
              <a:rPr lang="en-US" dirty="0" smtClean="0"/>
              <a:t>Applies to all colleges and universities that receive federal aid</a:t>
            </a:r>
          </a:p>
          <a:p>
            <a:r>
              <a:rPr lang="en-US" dirty="0" smtClean="0"/>
              <a:t>Must not discriminate on basis of sex in athletic programs</a:t>
            </a:r>
          </a:p>
          <a:p>
            <a:r>
              <a:rPr lang="en-US" dirty="0" smtClean="0"/>
              <a:t>Proves compliance by meeting one of three standards</a:t>
            </a:r>
          </a:p>
        </p:txBody>
      </p:sp>
    </p:spTree>
    <p:extLst>
      <p:ext uri="{BB962C8B-B14F-4D97-AF65-F5344CB8AC3E}">
        <p14:creationId xmlns:p14="http://schemas.microsoft.com/office/powerpoint/2010/main" val="2131859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Three-Prong Test of Compliance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athletic opportunities proportionate to student enrollment</a:t>
            </a:r>
          </a:p>
          <a:p>
            <a:r>
              <a:rPr lang="en-US" dirty="0" smtClean="0"/>
              <a:t>Expansion of athletic opportunities for underrepresented sex</a:t>
            </a:r>
          </a:p>
          <a:p>
            <a:r>
              <a:rPr lang="en-US" dirty="0" smtClean="0"/>
              <a:t>Full accommodation to interest and ability of underrepresented sex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032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Equal </a:t>
            </a:r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Travel allowance</a:t>
            </a:r>
          </a:p>
          <a:p>
            <a:r>
              <a:rPr lang="en-US" dirty="0" smtClean="0"/>
              <a:t>Per diem allowance</a:t>
            </a:r>
          </a:p>
          <a:p>
            <a:r>
              <a:rPr lang="en-US" dirty="0" smtClean="0"/>
              <a:t>Assignment of coaches</a:t>
            </a:r>
          </a:p>
          <a:p>
            <a:r>
              <a:rPr lang="en-US" dirty="0" smtClean="0"/>
              <a:t>Provision of facilities</a:t>
            </a:r>
          </a:p>
          <a:p>
            <a:r>
              <a:rPr lang="en-US" dirty="0" smtClean="0"/>
              <a:t>Provision of equipment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087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Final Notes on Title 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Applicability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dirty="0" smtClean="0"/>
              <a:t>Covers all educational activities, including non-sports activities, traditional academic aspects and student life (dormitories).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Administration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mtClean="0"/>
              <a:t>Handled </a:t>
            </a:r>
            <a:r>
              <a:rPr lang="en-US" dirty="0" smtClean="0"/>
              <a:t>through Office for Civil Rights in the Department of Education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868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128</Words>
  <Application>Microsoft Office PowerPoint</Application>
  <PresentationFormat>On-screen Show (4:3)</PresentationFormat>
  <Paragraphs>23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DeLong Grant Law Partners</vt:lpstr>
      <vt:lpstr>Title IX: Anti-Discrimination</vt:lpstr>
      <vt:lpstr>Three-Prong Test of Compliance</vt:lpstr>
      <vt:lpstr>Equal Treatment</vt:lpstr>
      <vt:lpstr>Final Notes on Title IX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GO! Series</dc:creator>
  <cp:lastModifiedBy>Go! Series</cp:lastModifiedBy>
  <dcterms:created xsi:type="dcterms:W3CDTF">2010-01-09T22:58:18Z</dcterms:created>
  <dcterms:modified xsi:type="dcterms:W3CDTF">2010-05-24T17:18:24Z</dcterms:modified>
</cp:coreProperties>
</file>