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sldIdLst>
    <p:sldId id="256"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7A570EB1-1B5A-47C4-8242-7B9438CB4A49}" type="datetimeFigureOut">
              <a:rPr lang="en-US" smtClean="0"/>
              <a:pPr/>
              <a:t>5/4/2010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CDEB82FB-3FA5-4F85-93FC-C9FA2921125E}"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570EB1-1B5A-47C4-8242-7B9438CB4A49}" type="datetimeFigureOut">
              <a:rPr lang="en-US" smtClean="0"/>
              <a:pPr/>
              <a:t>5/4/2010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570EB1-1B5A-47C4-8242-7B9438CB4A49}" type="datetimeFigureOut">
              <a:rPr lang="en-US" smtClean="0"/>
              <a:pPr/>
              <a:t>5/4/2010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A570EB1-1B5A-47C4-8242-7B9438CB4A49}" type="datetimeFigureOut">
              <a:rPr lang="en-US" smtClean="0"/>
              <a:pPr/>
              <a:t>5/4/2010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7A570EB1-1B5A-47C4-8242-7B9438CB4A49}" type="datetimeFigureOut">
              <a:rPr lang="en-US" smtClean="0"/>
              <a:pPr/>
              <a:t>5/4/2010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CDEB82FB-3FA5-4F85-93FC-C9FA2921125E}"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A570EB1-1B5A-47C4-8242-7B9438CB4A49}" type="datetimeFigureOut">
              <a:rPr lang="en-US" smtClean="0"/>
              <a:pPr/>
              <a:t>5/4/2010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A570EB1-1B5A-47C4-8242-7B9438CB4A49}" type="datetimeFigureOut">
              <a:rPr lang="en-US" smtClean="0"/>
              <a:pPr/>
              <a:t>5/4/2010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EB82FB-3FA5-4F85-93FC-C9FA2921125E}"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A570EB1-1B5A-47C4-8242-7B9438CB4A49}" type="datetimeFigureOut">
              <a:rPr lang="en-US" smtClean="0"/>
              <a:pPr/>
              <a:t>5/4/2010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EB82FB-3FA5-4F85-93FC-C9FA2921125E}"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570EB1-1B5A-47C4-8242-7B9438CB4A49}" type="datetimeFigureOut">
              <a:rPr lang="en-US" smtClean="0"/>
              <a:pPr/>
              <a:t>5/4/2010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EB82FB-3FA5-4F85-93FC-C9FA2921125E}"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A570EB1-1B5A-47C4-8242-7B9438CB4A49}" type="datetimeFigureOut">
              <a:rPr lang="en-US" smtClean="0"/>
              <a:pPr/>
              <a:t>5/4/2010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A570EB1-1B5A-47C4-8242-7B9438CB4A49}" type="datetimeFigureOut">
              <a:rPr lang="en-US" smtClean="0"/>
              <a:pPr/>
              <a:t>5/4/2010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7A570EB1-1B5A-47C4-8242-7B9438CB4A49}" type="datetimeFigureOut">
              <a:rPr lang="en-US" smtClean="0"/>
              <a:pPr/>
              <a:t>5/4/2010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CDEB82FB-3FA5-4F85-93FC-C9FA2921125E}"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wipe dir="r"/>
  </p:transition>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Fascination Entertainment Group</a:t>
            </a:r>
            <a:endParaRPr lang="en-US" dirty="0"/>
          </a:p>
        </p:txBody>
      </p:sp>
      <p:sp>
        <p:nvSpPr>
          <p:cNvPr id="3" name="Subtitle 2"/>
          <p:cNvSpPr>
            <a:spLocks noGrp="1"/>
          </p:cNvSpPr>
          <p:nvPr>
            <p:ph type="subTitle" idx="1"/>
          </p:nvPr>
        </p:nvSpPr>
        <p:spPr/>
        <p:txBody>
          <a:bodyPr>
            <a:normAutofit/>
          </a:bodyPr>
          <a:lstStyle/>
          <a:p>
            <a:r>
              <a:rPr lang="en-US" sz="2800" dirty="0" smtClean="0"/>
              <a:t>Employee Safety Training</a:t>
            </a:r>
            <a:endParaRPr lang="en-US" sz="2800" dirty="0"/>
          </a:p>
        </p:txBody>
      </p:sp>
    </p:spTree>
  </p:cSld>
  <p:clrMapOvr>
    <a:overrideClrMapping bg1="dk1" tx1="lt1" bg2="dk2" tx2="lt2" accent1="accent1" accent2="accent2" accent3="accent3" accent4="accent4" accent5="accent5" accent6="accent6" hlink="hlink" folHlink="folHlink"/>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Our Top Priority</a:t>
            </a:r>
            <a:endParaRPr lang="en-US" dirty="0"/>
          </a:p>
        </p:txBody>
      </p:sp>
      <p:sp>
        <p:nvSpPr>
          <p:cNvPr id="3" name="Content Placeholder 2"/>
          <p:cNvSpPr>
            <a:spLocks noGrp="1"/>
          </p:cNvSpPr>
          <p:nvPr>
            <p:ph sz="quarter" idx="1"/>
          </p:nvPr>
        </p:nvSpPr>
        <p:spPr>
          <a:xfrm>
            <a:off x="457200" y="1386840"/>
            <a:ext cx="8229600" cy="4785360"/>
          </a:xfrm>
        </p:spPr>
        <p:txBody>
          <a:bodyPr/>
          <a:lstStyle/>
          <a:p>
            <a:r>
              <a:rPr lang="en-US" dirty="0" smtClean="0"/>
              <a:t>At Fascination Entertainment Group, guest and employee safety is our top priority. Staff must report all accidents, no matter how minor, so that trained safety and security personnel can properly document and officially report any and all incidents</a:t>
            </a:r>
            <a:r>
              <a:rPr lang="en-US" smtClean="0"/>
              <a:t>. </a:t>
            </a:r>
            <a:endParaRPr lang="en-US" dirty="0" smtClean="0"/>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Spring Season</a:t>
            </a:r>
            <a:endParaRPr lang="en-US" dirty="0"/>
          </a:p>
        </p:txBody>
      </p:sp>
      <p:sp>
        <p:nvSpPr>
          <p:cNvPr id="3" name="Content Placeholder 2"/>
          <p:cNvSpPr>
            <a:spLocks noGrp="1"/>
          </p:cNvSpPr>
          <p:nvPr>
            <p:ph sz="quarter" idx="1"/>
          </p:nvPr>
        </p:nvSpPr>
        <p:spPr/>
        <p:txBody>
          <a:bodyPr/>
          <a:lstStyle/>
          <a:p>
            <a:r>
              <a:rPr lang="en-US" dirty="0" smtClean="0"/>
              <a:t>Implementation of new safety guidelines</a:t>
            </a:r>
          </a:p>
          <a:p>
            <a:r>
              <a:rPr lang="en-US" dirty="0" smtClean="0"/>
              <a:t>Installation of new signage throughout the parks</a:t>
            </a:r>
          </a:p>
          <a:p>
            <a:pPr lvl="1">
              <a:buClr>
                <a:schemeClr val="tx2"/>
              </a:buClr>
            </a:pPr>
            <a:r>
              <a:rPr lang="en-US" dirty="0" smtClean="0"/>
              <a:t>Ride entrances</a:t>
            </a:r>
          </a:p>
          <a:p>
            <a:pPr lvl="1">
              <a:buClr>
                <a:schemeClr val="tx2"/>
              </a:buClr>
            </a:pPr>
            <a:r>
              <a:rPr lang="en-US" dirty="0" smtClean="0"/>
              <a:t>Visitor center</a:t>
            </a:r>
          </a:p>
          <a:p>
            <a:pPr lvl="1">
              <a:buClr>
                <a:schemeClr val="tx2"/>
              </a:buClr>
            </a:pPr>
            <a:r>
              <a:rPr lang="en-US" dirty="0" smtClean="0"/>
              <a:t>Rest areas</a:t>
            </a:r>
          </a:p>
          <a:p>
            <a:r>
              <a:rPr lang="en-US" dirty="0" smtClean="0"/>
              <a:t>Completion of staff training in new safety guidelines and basic first aid training</a:t>
            </a:r>
            <a:endParaRPr lang="en-US" dirty="0"/>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Injury Prevention—Protect Yourself</a:t>
            </a:r>
            <a:endParaRPr lang="en-US" dirty="0"/>
          </a:p>
        </p:txBody>
      </p:sp>
      <p:sp>
        <p:nvSpPr>
          <p:cNvPr id="3" name="Content Placeholder 2"/>
          <p:cNvSpPr>
            <a:spLocks noGrp="1"/>
          </p:cNvSpPr>
          <p:nvPr>
            <p:ph sz="quarter" idx="1"/>
          </p:nvPr>
        </p:nvSpPr>
        <p:spPr/>
        <p:txBody>
          <a:bodyPr/>
          <a:lstStyle/>
          <a:p>
            <a:r>
              <a:rPr lang="en-US" dirty="0" smtClean="0"/>
              <a:t>Stay well hydrated</a:t>
            </a:r>
          </a:p>
          <a:p>
            <a:r>
              <a:rPr lang="en-US" dirty="0" smtClean="0"/>
              <a:t>Choose water over soft drinks or juices</a:t>
            </a:r>
          </a:p>
          <a:p>
            <a:r>
              <a:rPr lang="en-US" dirty="0" smtClean="0"/>
              <a:t>Drink whenever you are thirsty</a:t>
            </a:r>
          </a:p>
          <a:p>
            <a:r>
              <a:rPr lang="en-US" dirty="0" smtClean="0"/>
              <a:t>Apply sunscreen throughout the day</a:t>
            </a:r>
          </a:p>
          <a:p>
            <a:r>
              <a:rPr lang="en-US" dirty="0" smtClean="0"/>
              <a:t>Wear your uniform hat or visor</a:t>
            </a:r>
          </a:p>
          <a:p>
            <a:r>
              <a:rPr lang="en-US" dirty="0" smtClean="0"/>
              <a:t>Wear comfortable, supportive shoes</a:t>
            </a:r>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Injury </a:t>
            </a:r>
            <a:r>
              <a:rPr lang="en-US" smtClean="0"/>
              <a:t>Prevention—Protect Guests</a:t>
            </a:r>
            <a:endParaRPr lang="en-US" dirty="0"/>
          </a:p>
        </p:txBody>
      </p:sp>
      <p:sp>
        <p:nvSpPr>
          <p:cNvPr id="3" name="Content Placeholder 2"/>
          <p:cNvSpPr>
            <a:spLocks noGrp="1"/>
          </p:cNvSpPr>
          <p:nvPr>
            <p:ph sz="quarter" idx="1"/>
          </p:nvPr>
        </p:nvSpPr>
        <p:spPr/>
        <p:txBody>
          <a:bodyPr/>
          <a:lstStyle/>
          <a:p>
            <a:r>
              <a:rPr lang="en-US" smtClean="0"/>
              <a:t>Complete scheduled equipment checks</a:t>
            </a:r>
          </a:p>
          <a:p>
            <a:r>
              <a:rPr lang="en-US" smtClean="0"/>
              <a:t>Enforce boarding restrictions for all rides</a:t>
            </a:r>
          </a:p>
          <a:p>
            <a:r>
              <a:rPr lang="en-US" smtClean="0"/>
              <a:t>Verify height requirements for young children</a:t>
            </a:r>
          </a:p>
          <a:p>
            <a:r>
              <a:rPr lang="en-US" smtClean="0"/>
              <a:t>Check every seatbelt and harness</a:t>
            </a:r>
          </a:p>
          <a:p>
            <a:r>
              <a:rPr lang="en-US" smtClean="0"/>
              <a:t>Assist guests to understand regulations </a:t>
            </a:r>
          </a:p>
          <a:p>
            <a:r>
              <a:rPr lang="en-US" smtClean="0"/>
              <a:t>Refer questions to your supervisor</a:t>
            </a:r>
            <a:endParaRPr lang="en-US" dirty="0"/>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smtClean="0">
                <a:solidFill>
                  <a:schemeClr val="accent2">
                    <a:lumMod val="60000"/>
                    <a:lumOff val="40000"/>
                  </a:schemeClr>
                </a:solidFill>
              </a:rPr>
              <a:t>At Fascination </a:t>
            </a:r>
            <a:br>
              <a:rPr lang="en-US" sz="3600" smtClean="0">
                <a:solidFill>
                  <a:schemeClr val="accent2">
                    <a:lumMod val="60000"/>
                    <a:lumOff val="40000"/>
                  </a:schemeClr>
                </a:solidFill>
              </a:rPr>
            </a:br>
            <a:r>
              <a:rPr lang="en-US" sz="3600" smtClean="0">
                <a:solidFill>
                  <a:schemeClr val="accent2">
                    <a:lumMod val="60000"/>
                    <a:lumOff val="40000"/>
                  </a:schemeClr>
                </a:solidFill>
              </a:rPr>
              <a:t>Entertainment Group</a:t>
            </a:r>
            <a:endParaRPr lang="en-US" sz="3600" dirty="0">
              <a:solidFill>
                <a:schemeClr val="accent2">
                  <a:lumMod val="60000"/>
                  <a:lumOff val="40000"/>
                </a:schemeClr>
              </a:solidFill>
            </a:endParaRPr>
          </a:p>
        </p:txBody>
      </p:sp>
      <p:sp>
        <p:nvSpPr>
          <p:cNvPr id="3" name="Text Placeholder 2"/>
          <p:cNvSpPr>
            <a:spLocks noGrp="1"/>
          </p:cNvSpPr>
          <p:nvPr>
            <p:ph type="body" idx="1"/>
          </p:nvPr>
        </p:nvSpPr>
        <p:spPr/>
        <p:txBody>
          <a:bodyPr>
            <a:normAutofit/>
          </a:bodyPr>
          <a:lstStyle/>
          <a:p>
            <a:r>
              <a:rPr lang="en-US" sz="4400" smtClean="0"/>
              <a:t>Safety is Our Top Priority</a:t>
            </a:r>
            <a:endParaRPr lang="en-US" sz="4400" dirty="0"/>
          </a:p>
        </p:txBody>
      </p:sp>
    </p:spTree>
  </p:cSld>
  <p:clrMapOvr>
    <a:masterClrMapping/>
  </p:clrMapOvr>
  <p:transition spd="med">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2009-02-28T23:54:30Z</outs:dateTime>
      <outs:isPinned>true</outs:isPinned>
    </outs:relatedDate>
    <outs:relatedDate>
      <outs:type>2</outs:type>
      <outs:displayName>Created</outs:displayName>
      <outs:dateTime>2009-01-16T19:25:40Z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Go! Series</outs:displayName>
          <outs:accountName/>
        </outs:relatedPerson>
      </outs:people>
      <outs:source>0</outs:source>
      <outs:isPinned>true</outs:isPinned>
    </outs:relatedPeopleItem>
    <outs:relatedPeopleItem>
      <outs:category>Last modified by</outs:category>
      <outs:people>
        <outs:relatedPerson>
          <outs:displayName>Corporate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644A88F3-ED83-4EBC-AC17-E1484958A0A4}">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Origin</Template>
  <TotalTime>48</TotalTime>
  <Words>160</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Origin</vt:lpstr>
      <vt:lpstr>Fascination Entertainment Group</vt:lpstr>
      <vt:lpstr>Our Top Priority</vt:lpstr>
      <vt:lpstr>Spring Season</vt:lpstr>
      <vt:lpstr>Injury Prevention—Protect Yourself</vt:lpstr>
      <vt:lpstr>Injury Prevention—Protect Guests</vt:lpstr>
      <vt:lpstr>At Fascination  Entertainment Group</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Fascination Entertainment Group</dc:title>
  <dc:creator>GO! Series</dc:creator>
  <cp:lastModifiedBy>Alicia</cp:lastModifiedBy>
  <cp:revision>12</cp:revision>
  <dcterms:created xsi:type="dcterms:W3CDTF">2009-01-16T19:25:40Z</dcterms:created>
  <dcterms:modified xsi:type="dcterms:W3CDTF">2010-05-04T22:46:35Z</dcterms:modified>
</cp:coreProperties>
</file>