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FE344C8F-154F-42A6-88A4-982E9DF69C08}" type="datetimeFigureOut">
              <a:rPr lang="en-US" smtClean="0"/>
              <a:t>5/24/2010</a:t>
            </a:fld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6722388-316A-4EFE-BC80-16F5E017B2D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344C8F-154F-42A6-88A4-982E9DF69C08}" type="datetimeFigureOut">
              <a:rPr lang="en-US" smtClean="0"/>
              <a:t>5/24/2010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722388-316A-4EFE-BC80-16F5E017B2D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344C8F-154F-42A6-88A4-982E9DF69C08}" type="datetimeFigureOut">
              <a:rPr lang="en-US" smtClean="0"/>
              <a:t>5/24/2010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722388-316A-4EFE-BC80-16F5E017B2D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344C8F-154F-42A6-88A4-982E9DF69C08}" type="datetimeFigureOut">
              <a:rPr lang="en-US" smtClean="0"/>
              <a:t>5/24/2010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722388-316A-4EFE-BC80-16F5E017B2D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FE344C8F-154F-42A6-88A4-982E9DF69C08}" type="datetimeFigureOut">
              <a:rPr lang="en-US" smtClean="0"/>
              <a:t>5/24/2010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6722388-316A-4EFE-BC80-16F5E017B2D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344C8F-154F-42A6-88A4-982E9DF69C08}" type="datetimeFigureOut">
              <a:rPr lang="en-US" smtClean="0"/>
              <a:t>5/24/2010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6722388-316A-4EFE-BC80-16F5E017B2D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344C8F-154F-42A6-88A4-982E9DF69C08}" type="datetimeFigureOut">
              <a:rPr lang="en-US" smtClean="0"/>
              <a:t>5/24/2010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6722388-316A-4EFE-BC80-16F5E017B2D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344C8F-154F-42A6-88A4-982E9DF69C08}" type="datetimeFigureOut">
              <a:rPr lang="en-US" smtClean="0"/>
              <a:t>5/24/2010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722388-316A-4EFE-BC80-16F5E017B2D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344C8F-154F-42A6-88A4-982E9DF69C08}" type="datetimeFigureOut">
              <a:rPr lang="en-US" smtClean="0"/>
              <a:t>5/24/2010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722388-316A-4EFE-BC80-16F5E017B2D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FE344C8F-154F-42A6-88A4-982E9DF69C08}" type="datetimeFigureOut">
              <a:rPr lang="en-US" smtClean="0"/>
              <a:t>5/24/2010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6722388-316A-4EFE-BC80-16F5E017B2D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FE344C8F-154F-42A6-88A4-982E9DF69C08}" type="datetimeFigureOut">
              <a:rPr lang="en-US" smtClean="0"/>
              <a:t>5/24/2010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6722388-316A-4EFE-BC80-16F5E017B2D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FE344C8F-154F-42A6-88A4-982E9DF69C08}" type="datetimeFigureOut">
              <a:rPr lang="en-US" smtClean="0"/>
              <a:t>5/24/2010</a:t>
            </a:fld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26722388-316A-4EFE-BC80-16F5E017B2D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Legal Aspects of Film Production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Presented to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488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Important Early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Preparation of contracts</a:t>
            </a:r>
          </a:p>
          <a:p>
            <a:r>
              <a:rPr lang="en-US" dirty="0" smtClean="0"/>
              <a:t>Negotiation of compensation</a:t>
            </a:r>
          </a:p>
          <a:p>
            <a:r>
              <a:rPr lang="en-US" dirty="0" smtClean="0"/>
              <a:t>Necessary legal arrangements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489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Key Contract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Length of commitment</a:t>
            </a:r>
          </a:p>
          <a:p>
            <a:r>
              <a:rPr lang="en-US" dirty="0" smtClean="0"/>
              <a:t>Specification of expected duties</a:t>
            </a:r>
          </a:p>
          <a:p>
            <a:r>
              <a:rPr lang="en-US" dirty="0" smtClean="0"/>
              <a:t>Compensation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130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Forming a Limited Liability Company (LLC)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Determine optimal entity type</a:t>
            </a:r>
          </a:p>
          <a:p>
            <a:r>
              <a:rPr lang="en-US" dirty="0" smtClean="0"/>
              <a:t>Discuss tax consequences</a:t>
            </a:r>
          </a:p>
          <a:p>
            <a:r>
              <a:rPr lang="en-US" dirty="0" smtClean="0"/>
              <a:t>Assist with formation</a:t>
            </a:r>
          </a:p>
          <a:p>
            <a:r>
              <a:rPr lang="en-US" dirty="0" smtClean="0"/>
              <a:t>Advise how to comply with the federal securities law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1463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Intellectual Property Acquisition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Screen play</a:t>
            </a:r>
          </a:p>
          <a:p>
            <a:r>
              <a:rPr lang="en-US" dirty="0" smtClean="0"/>
              <a:t>Life rights</a:t>
            </a:r>
          </a:p>
          <a:p>
            <a:r>
              <a:rPr lang="en-US" dirty="0" smtClean="0"/>
              <a:t>Book</a:t>
            </a:r>
          </a:p>
          <a:p>
            <a:r>
              <a:rPr lang="en-US" dirty="0" smtClean="0"/>
              <a:t>Stage script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1770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30</TotalTime>
  <Words>67</Words>
  <Application>Microsoft Office PowerPoint</Application>
  <PresentationFormat>On-screen Show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Foundry</vt:lpstr>
      <vt:lpstr>Legal Aspects of Film Production</vt:lpstr>
      <vt:lpstr>Important Early Steps</vt:lpstr>
      <vt:lpstr>Key Contract Points</vt:lpstr>
      <vt:lpstr>Forming a Limited Liability Company (LLC)</vt:lpstr>
      <vt:lpstr>Intellectual Property Acquisition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GO! Series</dc:creator>
  <cp:lastModifiedBy>Go! Series</cp:lastModifiedBy>
  <dcterms:created xsi:type="dcterms:W3CDTF">2010-01-10T21:13:04Z</dcterms:created>
  <dcterms:modified xsi:type="dcterms:W3CDTF">2010-05-24T17:19:56Z</dcterms:modified>
</cp:coreProperties>
</file>