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60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0278A-AB61-4522-8EE7-92E7962E66DF}" type="doc">
      <dgm:prSet loTypeId="urn:microsoft.com/office/officeart/2005/8/layout/lProcess2#1" loCatId="list" qsTypeId="urn:microsoft.com/office/officeart/2005/8/quickstyle/3d1#1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085CC0E-EF02-428D-994C-ABB8A23AC40D}">
      <dgm:prSet phldrT="[Text]"/>
      <dgm:spPr/>
      <dgm:t>
        <a:bodyPr/>
        <a:lstStyle/>
        <a:p>
          <a:r>
            <a:rPr lang="en-US" dirty="0" smtClean="0"/>
            <a:t>Granite countertops in kitchen and baths</a:t>
          </a:r>
          <a:endParaRPr lang="en-US" dirty="0"/>
        </a:p>
      </dgm:t>
    </dgm:pt>
    <dgm:pt modelId="{BA55399D-44AA-499C-9788-7105494C0D1C}" type="parTrans" cxnId="{D84D19FD-67FD-4EF4-9E4A-2D8E885B9F28}">
      <dgm:prSet/>
      <dgm:spPr/>
      <dgm:t>
        <a:bodyPr/>
        <a:lstStyle/>
        <a:p>
          <a:endParaRPr lang="en-US"/>
        </a:p>
      </dgm:t>
    </dgm:pt>
    <dgm:pt modelId="{277C0776-8E81-4D8C-8D6A-461E2B83DD7C}" type="sibTrans" cxnId="{D84D19FD-67FD-4EF4-9E4A-2D8E885B9F28}">
      <dgm:prSet/>
      <dgm:spPr/>
      <dgm:t>
        <a:bodyPr/>
        <a:lstStyle/>
        <a:p>
          <a:endParaRPr lang="en-US"/>
        </a:p>
      </dgm:t>
    </dgm:pt>
    <dgm:pt modelId="{335211EC-AF12-4745-B6E1-F42D94229103}">
      <dgm:prSet phldrT="[Text]"/>
      <dgm:spPr/>
      <dgm:t>
        <a:bodyPr/>
        <a:lstStyle/>
        <a:p>
          <a:r>
            <a:rPr lang="en-US" dirty="0" smtClean="0"/>
            <a:t>Energy efficient windows and appliances</a:t>
          </a:r>
          <a:endParaRPr lang="en-US" dirty="0"/>
        </a:p>
      </dgm:t>
    </dgm:pt>
    <dgm:pt modelId="{4C9FD5A1-6985-445D-A3B8-CE23D9709526}" type="parTrans" cxnId="{9D93F4D3-4976-4695-8A9D-829BB64C5E00}">
      <dgm:prSet/>
      <dgm:spPr/>
      <dgm:t>
        <a:bodyPr/>
        <a:lstStyle/>
        <a:p>
          <a:endParaRPr lang="en-US"/>
        </a:p>
      </dgm:t>
    </dgm:pt>
    <dgm:pt modelId="{5E069D3E-67A3-4020-949B-6A514432CEBD}" type="sibTrans" cxnId="{9D93F4D3-4976-4695-8A9D-829BB64C5E00}">
      <dgm:prSet/>
      <dgm:spPr/>
      <dgm:t>
        <a:bodyPr/>
        <a:lstStyle/>
        <a:p>
          <a:endParaRPr lang="en-US"/>
        </a:p>
      </dgm:t>
    </dgm:pt>
    <dgm:pt modelId="{97AA19FD-C5A1-40F5-8762-5C3B816DF640}">
      <dgm:prSet/>
      <dgm:spPr/>
      <dgm:t>
        <a:bodyPr/>
        <a:lstStyle/>
        <a:p>
          <a:r>
            <a:rPr lang="en-US" dirty="0" smtClean="0"/>
            <a:t>Exteriors</a:t>
          </a:r>
          <a:endParaRPr lang="en-US" dirty="0"/>
        </a:p>
      </dgm:t>
    </dgm:pt>
    <dgm:pt modelId="{1961A56D-FFEF-47C7-9322-126E42A4C87E}" type="parTrans" cxnId="{86EF3D45-5037-45B9-812C-27EC12718D86}">
      <dgm:prSet/>
      <dgm:spPr/>
      <dgm:t>
        <a:bodyPr/>
        <a:lstStyle/>
        <a:p>
          <a:endParaRPr lang="en-US"/>
        </a:p>
      </dgm:t>
    </dgm:pt>
    <dgm:pt modelId="{85C906EB-6046-4C50-8173-30445F1AB956}" type="sibTrans" cxnId="{86EF3D45-5037-45B9-812C-27EC12718D86}">
      <dgm:prSet/>
      <dgm:spPr/>
      <dgm:t>
        <a:bodyPr/>
        <a:lstStyle/>
        <a:p>
          <a:endParaRPr lang="en-US"/>
        </a:p>
      </dgm:t>
    </dgm:pt>
    <dgm:pt modelId="{0D02FCB6-4A58-4DE6-A262-C12FA8B8A01F}">
      <dgm:prSet phldrT="[Text]"/>
      <dgm:spPr/>
      <dgm:t>
        <a:bodyPr/>
        <a:lstStyle/>
        <a:p>
          <a:r>
            <a:rPr lang="en-US" dirty="0" smtClean="0"/>
            <a:t>Front yard landscaping</a:t>
          </a:r>
          <a:endParaRPr lang="en-US" dirty="0"/>
        </a:p>
      </dgm:t>
    </dgm:pt>
    <dgm:pt modelId="{2BAF5329-1810-4918-B9F0-6068367F1BD2}" type="parTrans" cxnId="{B131A233-A63E-4B2A-A772-31185285F412}">
      <dgm:prSet/>
      <dgm:spPr/>
      <dgm:t>
        <a:bodyPr/>
        <a:lstStyle/>
        <a:p>
          <a:endParaRPr lang="en-US"/>
        </a:p>
      </dgm:t>
    </dgm:pt>
    <dgm:pt modelId="{A2150121-C360-4426-8902-1832EDD19DE5}" type="sibTrans" cxnId="{B131A233-A63E-4B2A-A772-31185285F412}">
      <dgm:prSet/>
      <dgm:spPr/>
      <dgm:t>
        <a:bodyPr/>
        <a:lstStyle/>
        <a:p>
          <a:endParaRPr lang="en-US"/>
        </a:p>
      </dgm:t>
    </dgm:pt>
    <dgm:pt modelId="{827A0D46-8EEF-4D6B-9DA2-8D8061C8ADF3}">
      <dgm:prSet/>
      <dgm:spPr/>
      <dgm:t>
        <a:bodyPr/>
        <a:lstStyle/>
        <a:p>
          <a:r>
            <a:rPr lang="en-US" dirty="0" smtClean="0"/>
            <a:t>Water-saving</a:t>
          </a:r>
          <a:br>
            <a:rPr lang="en-US" dirty="0" smtClean="0"/>
          </a:br>
          <a:r>
            <a:rPr lang="en-US" dirty="0" smtClean="0"/>
            <a:t>sprinkler systems</a:t>
          </a:r>
          <a:endParaRPr lang="en-US" dirty="0"/>
        </a:p>
      </dgm:t>
    </dgm:pt>
    <dgm:pt modelId="{C42FFE14-7648-4D2B-BDAA-C85DCD7B1254}" type="parTrans" cxnId="{6C27D46F-1111-42B0-90D3-5BCCA776E39B}">
      <dgm:prSet/>
      <dgm:spPr/>
      <dgm:t>
        <a:bodyPr/>
        <a:lstStyle/>
        <a:p>
          <a:endParaRPr lang="en-US"/>
        </a:p>
      </dgm:t>
    </dgm:pt>
    <dgm:pt modelId="{E5904DD4-1F59-4B53-8D28-EE03352FFE13}" type="sibTrans" cxnId="{6C27D46F-1111-42B0-90D3-5BCCA776E39B}">
      <dgm:prSet/>
      <dgm:spPr/>
      <dgm:t>
        <a:bodyPr/>
        <a:lstStyle/>
        <a:p>
          <a:endParaRPr lang="en-US"/>
        </a:p>
      </dgm:t>
    </dgm:pt>
    <dgm:pt modelId="{844C5482-0450-4C2E-91E3-0CDA1B02F051}">
      <dgm:prSet/>
      <dgm:spPr/>
      <dgm:t>
        <a:bodyPr/>
        <a:lstStyle/>
        <a:p>
          <a:r>
            <a:rPr lang="en-US" dirty="0" smtClean="0"/>
            <a:t>Roll-up garage doors</a:t>
          </a:r>
          <a:endParaRPr lang="en-US" dirty="0"/>
        </a:p>
      </dgm:t>
    </dgm:pt>
    <dgm:pt modelId="{B6AAE79C-968D-4A61-9486-4083FE68F787}" type="parTrans" cxnId="{C774616E-D82F-46AD-92AA-5B657AE70454}">
      <dgm:prSet/>
      <dgm:spPr/>
      <dgm:t>
        <a:bodyPr/>
        <a:lstStyle/>
        <a:p>
          <a:endParaRPr lang="en-US"/>
        </a:p>
      </dgm:t>
    </dgm:pt>
    <dgm:pt modelId="{78635398-3FAF-45CD-AFBE-EB9867D4DD32}" type="sibTrans" cxnId="{C774616E-D82F-46AD-92AA-5B657AE70454}">
      <dgm:prSet/>
      <dgm:spPr/>
      <dgm:t>
        <a:bodyPr/>
        <a:lstStyle/>
        <a:p>
          <a:endParaRPr lang="en-US"/>
        </a:p>
      </dgm:t>
    </dgm:pt>
    <dgm:pt modelId="{ABEA5047-BFAA-467B-AA22-519DD64D059D}">
      <dgm:prSet/>
      <dgm:spPr/>
      <dgm:t>
        <a:bodyPr/>
        <a:lstStyle/>
        <a:p>
          <a:r>
            <a:rPr lang="en-US" dirty="0" smtClean="0"/>
            <a:t>Wide selection of interior paint colors</a:t>
          </a:r>
          <a:endParaRPr lang="en-US" dirty="0"/>
        </a:p>
      </dgm:t>
    </dgm:pt>
    <dgm:pt modelId="{050161CC-4C78-448B-9DB6-3E6B7B29A6D9}" type="parTrans" cxnId="{1C4B4EF1-EA64-4424-9D77-3AB153B5AB62}">
      <dgm:prSet/>
      <dgm:spPr/>
      <dgm:t>
        <a:bodyPr/>
        <a:lstStyle/>
        <a:p>
          <a:endParaRPr lang="en-US"/>
        </a:p>
      </dgm:t>
    </dgm:pt>
    <dgm:pt modelId="{77889EAD-0F46-46BE-AEA3-9D232857D1B3}" type="sibTrans" cxnId="{1C4B4EF1-EA64-4424-9D77-3AB153B5AB62}">
      <dgm:prSet/>
      <dgm:spPr/>
      <dgm:t>
        <a:bodyPr/>
        <a:lstStyle/>
        <a:p>
          <a:endParaRPr lang="en-US"/>
        </a:p>
      </dgm:t>
    </dgm:pt>
    <dgm:pt modelId="{C743E16F-C30A-4058-AEC1-E209255ED4A4}">
      <dgm:prSet phldrT="[Text]"/>
      <dgm:spPr/>
      <dgm:t>
        <a:bodyPr/>
        <a:lstStyle/>
        <a:p>
          <a:r>
            <a:rPr lang="en-US" dirty="0" smtClean="0"/>
            <a:t>Interiors</a:t>
          </a:r>
          <a:endParaRPr lang="en-US" dirty="0"/>
        </a:p>
      </dgm:t>
    </dgm:pt>
    <dgm:pt modelId="{D44CDB2D-E7BE-42EC-9408-2CB52AFED87A}" type="sibTrans" cxnId="{EE68C6C7-7C88-4A24-8DD5-902F0B913D0A}">
      <dgm:prSet/>
      <dgm:spPr/>
      <dgm:t>
        <a:bodyPr/>
        <a:lstStyle/>
        <a:p>
          <a:endParaRPr lang="en-US"/>
        </a:p>
      </dgm:t>
    </dgm:pt>
    <dgm:pt modelId="{D234396A-53ED-444B-9718-8AF819AE278E}" type="parTrans" cxnId="{EE68C6C7-7C88-4A24-8DD5-902F0B913D0A}">
      <dgm:prSet/>
      <dgm:spPr/>
      <dgm:t>
        <a:bodyPr/>
        <a:lstStyle/>
        <a:p>
          <a:endParaRPr lang="en-US"/>
        </a:p>
      </dgm:t>
    </dgm:pt>
    <dgm:pt modelId="{C2F192F3-7ED2-4A1D-BEB6-788A29FFB7FA}" type="pres">
      <dgm:prSet presAssocID="{14C0278A-AB61-4522-8EE7-92E7962E66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D92D65-965F-43B6-9BF7-F7C9B014DC53}" type="pres">
      <dgm:prSet presAssocID="{C743E16F-C30A-4058-AEC1-E209255ED4A4}" presName="compNode" presStyleCnt="0"/>
      <dgm:spPr/>
      <dgm:t>
        <a:bodyPr/>
        <a:lstStyle/>
        <a:p>
          <a:endParaRPr lang="en-US"/>
        </a:p>
      </dgm:t>
    </dgm:pt>
    <dgm:pt modelId="{09FE15F6-E632-421E-81EC-6B43C0C6609F}" type="pres">
      <dgm:prSet presAssocID="{C743E16F-C30A-4058-AEC1-E209255ED4A4}" presName="aNode" presStyleLbl="bgShp" presStyleIdx="0" presStyleCnt="2" custLinFactNeighborX="71" custLinFactNeighborY="-3403"/>
      <dgm:spPr/>
      <dgm:t>
        <a:bodyPr/>
        <a:lstStyle/>
        <a:p>
          <a:endParaRPr lang="en-US"/>
        </a:p>
      </dgm:t>
    </dgm:pt>
    <dgm:pt modelId="{C62AD6A6-ADA4-4E5A-99BE-3A4E41FF700D}" type="pres">
      <dgm:prSet presAssocID="{C743E16F-C30A-4058-AEC1-E209255ED4A4}" presName="textNode" presStyleLbl="bgShp" presStyleIdx="0" presStyleCnt="2"/>
      <dgm:spPr/>
      <dgm:t>
        <a:bodyPr/>
        <a:lstStyle/>
        <a:p>
          <a:endParaRPr lang="en-US"/>
        </a:p>
      </dgm:t>
    </dgm:pt>
    <dgm:pt modelId="{F9B65A23-4862-4ECC-A82E-BC1B1CDCA293}" type="pres">
      <dgm:prSet presAssocID="{C743E16F-C30A-4058-AEC1-E209255ED4A4}" presName="compChildNode" presStyleCnt="0"/>
      <dgm:spPr/>
      <dgm:t>
        <a:bodyPr/>
        <a:lstStyle/>
        <a:p>
          <a:endParaRPr lang="en-US"/>
        </a:p>
      </dgm:t>
    </dgm:pt>
    <dgm:pt modelId="{53F82429-6052-40EB-A840-DE048DDC6190}" type="pres">
      <dgm:prSet presAssocID="{C743E16F-C30A-4058-AEC1-E209255ED4A4}" presName="theInnerList" presStyleCnt="0"/>
      <dgm:spPr/>
      <dgm:t>
        <a:bodyPr/>
        <a:lstStyle/>
        <a:p>
          <a:endParaRPr lang="en-US"/>
        </a:p>
      </dgm:t>
    </dgm:pt>
    <dgm:pt modelId="{4FAF30EF-0EF7-443D-A4A5-9D4E32F622F1}" type="pres">
      <dgm:prSet presAssocID="{ABEA5047-BFAA-467B-AA22-519DD64D059D}" presName="childNode" presStyleLbl="node1" presStyleIdx="0" presStyleCnt="6" custLinFactNeighborX="305" custLinFactNeighborY="18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0527C-46D4-4A92-A037-6C943464B4F5}" type="pres">
      <dgm:prSet presAssocID="{ABEA5047-BFAA-467B-AA22-519DD64D059D}" presName="aSpace2" presStyleCnt="0"/>
      <dgm:spPr/>
      <dgm:t>
        <a:bodyPr/>
        <a:lstStyle/>
        <a:p>
          <a:endParaRPr lang="en-US"/>
        </a:p>
      </dgm:t>
    </dgm:pt>
    <dgm:pt modelId="{EA2DD38A-1E5C-4A15-903C-D1B4AD75226C}" type="pres">
      <dgm:prSet presAssocID="{9085CC0E-EF02-428D-994C-ABB8A23AC40D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9BCD7E-CA15-4638-9B72-887AFB76C936}" type="pres">
      <dgm:prSet presAssocID="{9085CC0E-EF02-428D-994C-ABB8A23AC40D}" presName="aSpace2" presStyleCnt="0"/>
      <dgm:spPr/>
      <dgm:t>
        <a:bodyPr/>
        <a:lstStyle/>
        <a:p>
          <a:endParaRPr lang="en-US"/>
        </a:p>
      </dgm:t>
    </dgm:pt>
    <dgm:pt modelId="{CF206DE3-F36D-4347-A77D-711E954D1AD9}" type="pres">
      <dgm:prSet presAssocID="{335211EC-AF12-4745-B6E1-F42D94229103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6A9600-7706-47DB-A951-E32BCDC4AEC5}" type="pres">
      <dgm:prSet presAssocID="{C743E16F-C30A-4058-AEC1-E209255ED4A4}" presName="aSpace" presStyleCnt="0"/>
      <dgm:spPr/>
      <dgm:t>
        <a:bodyPr/>
        <a:lstStyle/>
        <a:p>
          <a:endParaRPr lang="en-US"/>
        </a:p>
      </dgm:t>
    </dgm:pt>
    <dgm:pt modelId="{EDECA807-8187-4DFA-A724-208DF72E685D}" type="pres">
      <dgm:prSet presAssocID="{97AA19FD-C5A1-40F5-8762-5C3B816DF640}" presName="compNode" presStyleCnt="0"/>
      <dgm:spPr/>
      <dgm:t>
        <a:bodyPr/>
        <a:lstStyle/>
        <a:p>
          <a:endParaRPr lang="en-US"/>
        </a:p>
      </dgm:t>
    </dgm:pt>
    <dgm:pt modelId="{6F7912ED-1C12-424C-A676-671A89C34549}" type="pres">
      <dgm:prSet presAssocID="{97AA19FD-C5A1-40F5-8762-5C3B816DF640}" presName="aNode" presStyleLbl="bgShp" presStyleIdx="1" presStyleCnt="2" custLinFactNeighborX="350" custLinFactNeighborY="486"/>
      <dgm:spPr/>
      <dgm:t>
        <a:bodyPr/>
        <a:lstStyle/>
        <a:p>
          <a:endParaRPr lang="en-US"/>
        </a:p>
      </dgm:t>
    </dgm:pt>
    <dgm:pt modelId="{D8FB443F-EA79-4340-A9EB-5F1488D2D371}" type="pres">
      <dgm:prSet presAssocID="{97AA19FD-C5A1-40F5-8762-5C3B816DF640}" presName="textNode" presStyleLbl="bgShp" presStyleIdx="1" presStyleCnt="2"/>
      <dgm:spPr/>
      <dgm:t>
        <a:bodyPr/>
        <a:lstStyle/>
        <a:p>
          <a:endParaRPr lang="en-US"/>
        </a:p>
      </dgm:t>
    </dgm:pt>
    <dgm:pt modelId="{2497B26C-884D-4B4E-87D1-1815A2BA18C9}" type="pres">
      <dgm:prSet presAssocID="{97AA19FD-C5A1-40F5-8762-5C3B816DF640}" presName="compChildNode" presStyleCnt="0"/>
      <dgm:spPr/>
      <dgm:t>
        <a:bodyPr/>
        <a:lstStyle/>
        <a:p>
          <a:endParaRPr lang="en-US"/>
        </a:p>
      </dgm:t>
    </dgm:pt>
    <dgm:pt modelId="{BA766634-10C8-405C-8954-C80C5541D6D9}" type="pres">
      <dgm:prSet presAssocID="{97AA19FD-C5A1-40F5-8762-5C3B816DF640}" presName="theInnerList" presStyleCnt="0"/>
      <dgm:spPr/>
      <dgm:t>
        <a:bodyPr/>
        <a:lstStyle/>
        <a:p>
          <a:endParaRPr lang="en-US"/>
        </a:p>
      </dgm:t>
    </dgm:pt>
    <dgm:pt modelId="{EABA7F70-C8E9-40CA-8F29-FA0D87404550}" type="pres">
      <dgm:prSet presAssocID="{0D02FCB6-4A58-4DE6-A262-C12FA8B8A01F}" presName="childNode" presStyleLbl="node1" presStyleIdx="3" presStyleCnt="6" custLinFactNeighborX="-3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ABFA77-B817-4F31-913D-27E73045E46C}" type="pres">
      <dgm:prSet presAssocID="{0D02FCB6-4A58-4DE6-A262-C12FA8B8A01F}" presName="aSpace2" presStyleCnt="0"/>
      <dgm:spPr/>
      <dgm:t>
        <a:bodyPr/>
        <a:lstStyle/>
        <a:p>
          <a:endParaRPr lang="en-US"/>
        </a:p>
      </dgm:t>
    </dgm:pt>
    <dgm:pt modelId="{4D2D59A5-0E00-4EE3-86A1-67B94B95D801}" type="pres">
      <dgm:prSet presAssocID="{827A0D46-8EEF-4D6B-9DA2-8D8061C8ADF3}" presName="childNode" presStyleLbl="node1" presStyleIdx="4" presStyleCnt="6" custLinFactNeighborX="-304" custLinFactNeighborY="356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5CB98B-9EDA-4AF6-9C58-DFF78C177123}" type="pres">
      <dgm:prSet presAssocID="{827A0D46-8EEF-4D6B-9DA2-8D8061C8ADF3}" presName="aSpace2" presStyleCnt="0"/>
      <dgm:spPr/>
      <dgm:t>
        <a:bodyPr/>
        <a:lstStyle/>
        <a:p>
          <a:endParaRPr lang="en-US"/>
        </a:p>
      </dgm:t>
    </dgm:pt>
    <dgm:pt modelId="{D085AC2B-9BE6-41E0-90AA-CBE13CBA4763}" type="pres">
      <dgm:prSet presAssocID="{844C5482-0450-4C2E-91E3-0CDA1B02F051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DFDF56-6DFA-460C-B80A-C76D15AF0AEC}" type="presOf" srcId="{0D02FCB6-4A58-4DE6-A262-C12FA8B8A01F}" destId="{EABA7F70-C8E9-40CA-8F29-FA0D87404550}" srcOrd="0" destOrd="0" presId="urn:microsoft.com/office/officeart/2005/8/layout/lProcess2#1"/>
    <dgm:cxn modelId="{ED032212-4F24-4D40-838F-5FE598C1E260}" type="presOf" srcId="{9085CC0E-EF02-428D-994C-ABB8A23AC40D}" destId="{EA2DD38A-1E5C-4A15-903C-D1B4AD75226C}" srcOrd="0" destOrd="0" presId="urn:microsoft.com/office/officeart/2005/8/layout/lProcess2#1"/>
    <dgm:cxn modelId="{9D93F4D3-4976-4695-8A9D-829BB64C5E00}" srcId="{C743E16F-C30A-4058-AEC1-E209255ED4A4}" destId="{335211EC-AF12-4745-B6E1-F42D94229103}" srcOrd="2" destOrd="0" parTransId="{4C9FD5A1-6985-445D-A3B8-CE23D9709526}" sibTransId="{5E069D3E-67A3-4020-949B-6A514432CEBD}"/>
    <dgm:cxn modelId="{C3003E5F-F1D2-4DAB-8D18-8311AACC39E4}" type="presOf" srcId="{14C0278A-AB61-4522-8EE7-92E7962E66DF}" destId="{C2F192F3-7ED2-4A1D-BEB6-788A29FFB7FA}" srcOrd="0" destOrd="0" presId="urn:microsoft.com/office/officeart/2005/8/layout/lProcess2#1"/>
    <dgm:cxn modelId="{86EF3D45-5037-45B9-812C-27EC12718D86}" srcId="{14C0278A-AB61-4522-8EE7-92E7962E66DF}" destId="{97AA19FD-C5A1-40F5-8762-5C3B816DF640}" srcOrd="1" destOrd="0" parTransId="{1961A56D-FFEF-47C7-9322-126E42A4C87E}" sibTransId="{85C906EB-6046-4C50-8173-30445F1AB956}"/>
    <dgm:cxn modelId="{95087EFF-0C59-4763-89EC-E2C7CAD52B0E}" type="presOf" srcId="{844C5482-0450-4C2E-91E3-0CDA1B02F051}" destId="{D085AC2B-9BE6-41E0-90AA-CBE13CBA4763}" srcOrd="0" destOrd="0" presId="urn:microsoft.com/office/officeart/2005/8/layout/lProcess2#1"/>
    <dgm:cxn modelId="{F6589DD7-D00A-426A-8EEC-AF7EEC2C4F7E}" type="presOf" srcId="{97AA19FD-C5A1-40F5-8762-5C3B816DF640}" destId="{6F7912ED-1C12-424C-A676-671A89C34549}" srcOrd="0" destOrd="0" presId="urn:microsoft.com/office/officeart/2005/8/layout/lProcess2#1"/>
    <dgm:cxn modelId="{73D1DF3F-443B-4225-98AA-831977696958}" type="presOf" srcId="{ABEA5047-BFAA-467B-AA22-519DD64D059D}" destId="{4FAF30EF-0EF7-443D-A4A5-9D4E32F622F1}" srcOrd="0" destOrd="0" presId="urn:microsoft.com/office/officeart/2005/8/layout/lProcess2#1"/>
    <dgm:cxn modelId="{6C27D46F-1111-42B0-90D3-5BCCA776E39B}" srcId="{97AA19FD-C5A1-40F5-8762-5C3B816DF640}" destId="{827A0D46-8EEF-4D6B-9DA2-8D8061C8ADF3}" srcOrd="1" destOrd="0" parTransId="{C42FFE14-7648-4D2B-BDAA-C85DCD7B1254}" sibTransId="{E5904DD4-1F59-4B53-8D28-EE03352FFE13}"/>
    <dgm:cxn modelId="{B131A233-A63E-4B2A-A772-31185285F412}" srcId="{97AA19FD-C5A1-40F5-8762-5C3B816DF640}" destId="{0D02FCB6-4A58-4DE6-A262-C12FA8B8A01F}" srcOrd="0" destOrd="0" parTransId="{2BAF5329-1810-4918-B9F0-6068367F1BD2}" sibTransId="{A2150121-C360-4426-8902-1832EDD19DE5}"/>
    <dgm:cxn modelId="{37AD5C4A-DE2E-4BFA-85E6-944378663882}" type="presOf" srcId="{827A0D46-8EEF-4D6B-9DA2-8D8061C8ADF3}" destId="{4D2D59A5-0E00-4EE3-86A1-67B94B95D801}" srcOrd="0" destOrd="0" presId="urn:microsoft.com/office/officeart/2005/8/layout/lProcess2#1"/>
    <dgm:cxn modelId="{BAB06F4A-A6F5-419F-97D6-3B132C1701A9}" type="presOf" srcId="{335211EC-AF12-4745-B6E1-F42D94229103}" destId="{CF206DE3-F36D-4347-A77D-711E954D1AD9}" srcOrd="0" destOrd="0" presId="urn:microsoft.com/office/officeart/2005/8/layout/lProcess2#1"/>
    <dgm:cxn modelId="{64CB9AB6-907E-4A4B-9F08-22DDDDAC9A0D}" type="presOf" srcId="{C743E16F-C30A-4058-AEC1-E209255ED4A4}" destId="{C62AD6A6-ADA4-4E5A-99BE-3A4E41FF700D}" srcOrd="1" destOrd="0" presId="urn:microsoft.com/office/officeart/2005/8/layout/lProcess2#1"/>
    <dgm:cxn modelId="{90FEA185-3F4A-448F-B959-D0C8E2F76A66}" type="presOf" srcId="{C743E16F-C30A-4058-AEC1-E209255ED4A4}" destId="{09FE15F6-E632-421E-81EC-6B43C0C6609F}" srcOrd="0" destOrd="0" presId="urn:microsoft.com/office/officeart/2005/8/layout/lProcess2#1"/>
    <dgm:cxn modelId="{D84D19FD-67FD-4EF4-9E4A-2D8E885B9F28}" srcId="{C743E16F-C30A-4058-AEC1-E209255ED4A4}" destId="{9085CC0E-EF02-428D-994C-ABB8A23AC40D}" srcOrd="1" destOrd="0" parTransId="{BA55399D-44AA-499C-9788-7105494C0D1C}" sibTransId="{277C0776-8E81-4D8C-8D6A-461E2B83DD7C}"/>
    <dgm:cxn modelId="{1C4B4EF1-EA64-4424-9D77-3AB153B5AB62}" srcId="{C743E16F-C30A-4058-AEC1-E209255ED4A4}" destId="{ABEA5047-BFAA-467B-AA22-519DD64D059D}" srcOrd="0" destOrd="0" parTransId="{050161CC-4C78-448B-9DB6-3E6B7B29A6D9}" sibTransId="{77889EAD-0F46-46BE-AEA3-9D232857D1B3}"/>
    <dgm:cxn modelId="{C774616E-D82F-46AD-92AA-5B657AE70454}" srcId="{97AA19FD-C5A1-40F5-8762-5C3B816DF640}" destId="{844C5482-0450-4C2E-91E3-0CDA1B02F051}" srcOrd="2" destOrd="0" parTransId="{B6AAE79C-968D-4A61-9486-4083FE68F787}" sibTransId="{78635398-3FAF-45CD-AFBE-EB9867D4DD32}"/>
    <dgm:cxn modelId="{EE68C6C7-7C88-4A24-8DD5-902F0B913D0A}" srcId="{14C0278A-AB61-4522-8EE7-92E7962E66DF}" destId="{C743E16F-C30A-4058-AEC1-E209255ED4A4}" srcOrd="0" destOrd="0" parTransId="{D234396A-53ED-444B-9718-8AF819AE278E}" sibTransId="{D44CDB2D-E7BE-42EC-9408-2CB52AFED87A}"/>
    <dgm:cxn modelId="{2CCFC2D3-D4ED-444B-ACCF-1F6A906814FB}" type="presOf" srcId="{97AA19FD-C5A1-40F5-8762-5C3B816DF640}" destId="{D8FB443F-EA79-4340-A9EB-5F1488D2D371}" srcOrd="1" destOrd="0" presId="urn:microsoft.com/office/officeart/2005/8/layout/lProcess2#1"/>
    <dgm:cxn modelId="{293101CA-F181-479A-BEF3-08D57983CD5C}" type="presParOf" srcId="{C2F192F3-7ED2-4A1D-BEB6-788A29FFB7FA}" destId="{6AD92D65-965F-43B6-9BF7-F7C9B014DC53}" srcOrd="0" destOrd="0" presId="urn:microsoft.com/office/officeart/2005/8/layout/lProcess2#1"/>
    <dgm:cxn modelId="{13AD0C8F-6A39-4C30-BED0-BD2013C66061}" type="presParOf" srcId="{6AD92D65-965F-43B6-9BF7-F7C9B014DC53}" destId="{09FE15F6-E632-421E-81EC-6B43C0C6609F}" srcOrd="0" destOrd="0" presId="urn:microsoft.com/office/officeart/2005/8/layout/lProcess2#1"/>
    <dgm:cxn modelId="{099AAAE2-3E03-4260-AB90-E2C8FC36076E}" type="presParOf" srcId="{6AD92D65-965F-43B6-9BF7-F7C9B014DC53}" destId="{C62AD6A6-ADA4-4E5A-99BE-3A4E41FF700D}" srcOrd="1" destOrd="0" presId="urn:microsoft.com/office/officeart/2005/8/layout/lProcess2#1"/>
    <dgm:cxn modelId="{740FAA9C-C014-4550-96B1-63268BC5863D}" type="presParOf" srcId="{6AD92D65-965F-43B6-9BF7-F7C9B014DC53}" destId="{F9B65A23-4862-4ECC-A82E-BC1B1CDCA293}" srcOrd="2" destOrd="0" presId="urn:microsoft.com/office/officeart/2005/8/layout/lProcess2#1"/>
    <dgm:cxn modelId="{7BF8E1C9-EC6B-4D11-88FF-DD4D77A23409}" type="presParOf" srcId="{F9B65A23-4862-4ECC-A82E-BC1B1CDCA293}" destId="{53F82429-6052-40EB-A840-DE048DDC6190}" srcOrd="0" destOrd="0" presId="urn:microsoft.com/office/officeart/2005/8/layout/lProcess2#1"/>
    <dgm:cxn modelId="{4B8EA881-4405-4145-90BA-6F4B202E8F2D}" type="presParOf" srcId="{53F82429-6052-40EB-A840-DE048DDC6190}" destId="{4FAF30EF-0EF7-443D-A4A5-9D4E32F622F1}" srcOrd="0" destOrd="0" presId="urn:microsoft.com/office/officeart/2005/8/layout/lProcess2#1"/>
    <dgm:cxn modelId="{0F9051E8-CB5B-42BB-8A76-5FFFCE6BE521}" type="presParOf" srcId="{53F82429-6052-40EB-A840-DE048DDC6190}" destId="{B4B0527C-46D4-4A92-A037-6C943464B4F5}" srcOrd="1" destOrd="0" presId="urn:microsoft.com/office/officeart/2005/8/layout/lProcess2#1"/>
    <dgm:cxn modelId="{ECE1D685-F153-4C2C-853C-43F4EC522D80}" type="presParOf" srcId="{53F82429-6052-40EB-A840-DE048DDC6190}" destId="{EA2DD38A-1E5C-4A15-903C-D1B4AD75226C}" srcOrd="2" destOrd="0" presId="urn:microsoft.com/office/officeart/2005/8/layout/lProcess2#1"/>
    <dgm:cxn modelId="{4E3F0123-C781-431F-A491-F9A4F01B9208}" type="presParOf" srcId="{53F82429-6052-40EB-A840-DE048DDC6190}" destId="{089BCD7E-CA15-4638-9B72-887AFB76C936}" srcOrd="3" destOrd="0" presId="urn:microsoft.com/office/officeart/2005/8/layout/lProcess2#1"/>
    <dgm:cxn modelId="{2F70C0B0-FD64-4A56-A789-8621E47771A7}" type="presParOf" srcId="{53F82429-6052-40EB-A840-DE048DDC6190}" destId="{CF206DE3-F36D-4347-A77D-711E954D1AD9}" srcOrd="4" destOrd="0" presId="urn:microsoft.com/office/officeart/2005/8/layout/lProcess2#1"/>
    <dgm:cxn modelId="{7126BBB7-5F96-49E0-9D17-C8F345F80182}" type="presParOf" srcId="{C2F192F3-7ED2-4A1D-BEB6-788A29FFB7FA}" destId="{F36A9600-7706-47DB-A951-E32BCDC4AEC5}" srcOrd="1" destOrd="0" presId="urn:microsoft.com/office/officeart/2005/8/layout/lProcess2#1"/>
    <dgm:cxn modelId="{49C2CD5C-EAAB-4AAF-BE7E-8E828C1FF014}" type="presParOf" srcId="{C2F192F3-7ED2-4A1D-BEB6-788A29FFB7FA}" destId="{EDECA807-8187-4DFA-A724-208DF72E685D}" srcOrd="2" destOrd="0" presId="urn:microsoft.com/office/officeart/2005/8/layout/lProcess2#1"/>
    <dgm:cxn modelId="{A10E09A9-B661-4F59-A8A7-BCCAD83A97DD}" type="presParOf" srcId="{EDECA807-8187-4DFA-A724-208DF72E685D}" destId="{6F7912ED-1C12-424C-A676-671A89C34549}" srcOrd="0" destOrd="0" presId="urn:microsoft.com/office/officeart/2005/8/layout/lProcess2#1"/>
    <dgm:cxn modelId="{F3605162-5A82-4A41-907C-8AC2438B106E}" type="presParOf" srcId="{EDECA807-8187-4DFA-A724-208DF72E685D}" destId="{D8FB443F-EA79-4340-A9EB-5F1488D2D371}" srcOrd="1" destOrd="0" presId="urn:microsoft.com/office/officeart/2005/8/layout/lProcess2#1"/>
    <dgm:cxn modelId="{6549461C-E7CF-4E56-9DE9-F99A2816566A}" type="presParOf" srcId="{EDECA807-8187-4DFA-A724-208DF72E685D}" destId="{2497B26C-884D-4B4E-87D1-1815A2BA18C9}" srcOrd="2" destOrd="0" presId="urn:microsoft.com/office/officeart/2005/8/layout/lProcess2#1"/>
    <dgm:cxn modelId="{65FE6045-9193-4384-ABDE-EC29FED24565}" type="presParOf" srcId="{2497B26C-884D-4B4E-87D1-1815A2BA18C9}" destId="{BA766634-10C8-405C-8954-C80C5541D6D9}" srcOrd="0" destOrd="0" presId="urn:microsoft.com/office/officeart/2005/8/layout/lProcess2#1"/>
    <dgm:cxn modelId="{144C2BD7-680C-4EBB-9639-FE7040688CDB}" type="presParOf" srcId="{BA766634-10C8-405C-8954-C80C5541D6D9}" destId="{EABA7F70-C8E9-40CA-8F29-FA0D87404550}" srcOrd="0" destOrd="0" presId="urn:microsoft.com/office/officeart/2005/8/layout/lProcess2#1"/>
    <dgm:cxn modelId="{4D8FB491-BEB7-4E53-AEA5-A4C5F79954A1}" type="presParOf" srcId="{BA766634-10C8-405C-8954-C80C5541D6D9}" destId="{41ABFA77-B817-4F31-913D-27E73045E46C}" srcOrd="1" destOrd="0" presId="urn:microsoft.com/office/officeart/2005/8/layout/lProcess2#1"/>
    <dgm:cxn modelId="{D050A73A-C136-4248-A3E7-4C4EDE430285}" type="presParOf" srcId="{BA766634-10C8-405C-8954-C80C5541D6D9}" destId="{4D2D59A5-0E00-4EE3-86A1-67B94B95D801}" srcOrd="2" destOrd="0" presId="urn:microsoft.com/office/officeart/2005/8/layout/lProcess2#1"/>
    <dgm:cxn modelId="{2E5FB32F-03B1-4932-AAB8-70BC8282F9AB}" type="presParOf" srcId="{BA766634-10C8-405C-8954-C80C5541D6D9}" destId="{675CB98B-9EDA-4AF6-9C58-DFF78C177123}" srcOrd="3" destOrd="0" presId="urn:microsoft.com/office/officeart/2005/8/layout/lProcess2#1"/>
    <dgm:cxn modelId="{02E5CD64-1162-479B-A54E-7057504195AC}" type="presParOf" srcId="{BA766634-10C8-405C-8954-C80C5541D6D9}" destId="{D085AC2B-9BE6-41E0-90AA-CBE13CBA4763}" srcOrd="4" destOrd="0" presId="urn:microsoft.com/office/officeart/2005/8/layout/lProcess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E15F6-E632-421E-81EC-6B43C0C6609F}">
      <dsp:nvSpPr>
        <dsp:cNvPr id="0" name=""/>
        <dsp:cNvSpPr/>
      </dsp:nvSpPr>
      <dsp:spPr>
        <a:xfrm>
          <a:off x="3184" y="0"/>
          <a:ext cx="4189832" cy="45720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flat">
          <a:bevelT w="50800" h="508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0" tIns="320040" rIns="85725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Interiors</a:t>
          </a:r>
          <a:endParaRPr lang="en-US" sz="4500" kern="1200" dirty="0"/>
        </a:p>
      </dsp:txBody>
      <dsp:txXfrm>
        <a:off x="43357" y="40173"/>
        <a:ext cx="4109486" cy="1291254"/>
      </dsp:txXfrm>
    </dsp:sp>
    <dsp:sp modelId="{4FAF30EF-0EF7-443D-A4A5-9D4E32F622F1}">
      <dsp:nvSpPr>
        <dsp:cNvPr id="0" name=""/>
        <dsp:cNvSpPr/>
      </dsp:nvSpPr>
      <dsp:spPr>
        <a:xfrm>
          <a:off x="429416" y="1393825"/>
          <a:ext cx="3351865" cy="9156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flat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Wide selection of interior paint colors</a:t>
          </a:r>
          <a:endParaRPr lang="en-US" sz="2100" kern="1200" dirty="0"/>
        </a:p>
      </dsp:txBody>
      <dsp:txXfrm>
        <a:off x="456234" y="1420643"/>
        <a:ext cx="3298229" cy="861991"/>
      </dsp:txXfrm>
    </dsp:sp>
    <dsp:sp modelId="{EA2DD38A-1E5C-4A15-903C-D1B4AD75226C}">
      <dsp:nvSpPr>
        <dsp:cNvPr id="0" name=""/>
        <dsp:cNvSpPr/>
      </dsp:nvSpPr>
      <dsp:spPr>
        <a:xfrm>
          <a:off x="419192" y="2399686"/>
          <a:ext cx="3351865" cy="9156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flat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Granite countertops in kitchen and baths</a:t>
          </a:r>
          <a:endParaRPr lang="en-US" sz="2100" kern="1200" dirty="0"/>
        </a:p>
      </dsp:txBody>
      <dsp:txXfrm>
        <a:off x="446010" y="2426504"/>
        <a:ext cx="3298229" cy="861991"/>
      </dsp:txXfrm>
    </dsp:sp>
    <dsp:sp modelId="{CF206DE3-F36D-4347-A77D-711E954D1AD9}">
      <dsp:nvSpPr>
        <dsp:cNvPr id="0" name=""/>
        <dsp:cNvSpPr/>
      </dsp:nvSpPr>
      <dsp:spPr>
        <a:xfrm>
          <a:off x="419192" y="3426231"/>
          <a:ext cx="3351865" cy="9156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flat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Energy efficient windows and appliances</a:t>
          </a:r>
          <a:endParaRPr lang="en-US" sz="2100" kern="1200" dirty="0"/>
        </a:p>
      </dsp:txBody>
      <dsp:txXfrm>
        <a:off x="446010" y="3453049"/>
        <a:ext cx="3298229" cy="861991"/>
      </dsp:txXfrm>
    </dsp:sp>
    <dsp:sp modelId="{6F7912ED-1C12-424C-A676-671A89C34549}">
      <dsp:nvSpPr>
        <dsp:cNvPr id="0" name=""/>
        <dsp:cNvSpPr/>
      </dsp:nvSpPr>
      <dsp:spPr>
        <a:xfrm>
          <a:off x="4314405" y="0"/>
          <a:ext cx="4189832" cy="45720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flat">
          <a:bevelT w="50800" h="508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0" tIns="320040" rIns="85725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Exteriors</a:t>
          </a:r>
          <a:endParaRPr lang="en-US" sz="4500" kern="1200" dirty="0"/>
        </a:p>
      </dsp:txBody>
      <dsp:txXfrm>
        <a:off x="4354578" y="40173"/>
        <a:ext cx="4109486" cy="1291254"/>
      </dsp:txXfrm>
    </dsp:sp>
    <dsp:sp modelId="{EABA7F70-C8E9-40CA-8F29-FA0D87404550}">
      <dsp:nvSpPr>
        <dsp:cNvPr id="0" name=""/>
        <dsp:cNvSpPr/>
      </dsp:nvSpPr>
      <dsp:spPr>
        <a:xfrm>
          <a:off x="4722989" y="1373140"/>
          <a:ext cx="3351865" cy="9156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flat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Front yard landscaping</a:t>
          </a:r>
          <a:endParaRPr lang="en-US" sz="2100" kern="1200" dirty="0"/>
        </a:p>
      </dsp:txBody>
      <dsp:txXfrm>
        <a:off x="4749807" y="1399958"/>
        <a:ext cx="3298229" cy="861991"/>
      </dsp:txXfrm>
    </dsp:sp>
    <dsp:sp modelId="{4D2D59A5-0E00-4EE3-86A1-67B94B95D801}">
      <dsp:nvSpPr>
        <dsp:cNvPr id="0" name=""/>
        <dsp:cNvSpPr/>
      </dsp:nvSpPr>
      <dsp:spPr>
        <a:xfrm>
          <a:off x="4722989" y="2439217"/>
          <a:ext cx="3351865" cy="9156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flat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Water-saving</a:t>
          </a:r>
          <a:br>
            <a:rPr lang="en-US" sz="2100" kern="1200" dirty="0" smtClean="0"/>
          </a:br>
          <a:r>
            <a:rPr lang="en-US" sz="2100" kern="1200" dirty="0" smtClean="0"/>
            <a:t>sprinkler systems</a:t>
          </a:r>
          <a:endParaRPr lang="en-US" sz="2100" kern="1200" dirty="0"/>
        </a:p>
      </dsp:txBody>
      <dsp:txXfrm>
        <a:off x="4749807" y="2466035"/>
        <a:ext cx="3298229" cy="861991"/>
      </dsp:txXfrm>
    </dsp:sp>
    <dsp:sp modelId="{D085AC2B-9BE6-41E0-90AA-CBE13CBA4763}">
      <dsp:nvSpPr>
        <dsp:cNvPr id="0" name=""/>
        <dsp:cNvSpPr/>
      </dsp:nvSpPr>
      <dsp:spPr>
        <a:xfrm>
          <a:off x="4733179" y="3426231"/>
          <a:ext cx="3351865" cy="9156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flat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Roll-up garage doors</a:t>
          </a:r>
          <a:endParaRPr lang="en-US" sz="2100" kern="1200" dirty="0"/>
        </a:p>
      </dsp:txBody>
      <dsp:txXfrm>
        <a:off x="4759997" y="3453049"/>
        <a:ext cx="3298229" cy="861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#1" minVer="12.0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>
              <dgm:adj idx="1" val="0.1"/>
            </dgm:adjLst>
          </dgm:shape>
          <dgm:constrLst>
            <dgm:constr type="primFontSz" val="100"/>
            <dgm:constr type="lMarg" refType="primFontSz" fact="1.5"/>
            <dgm:constr type="rMarg" refType="primFontSz" fact="1.5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#1" minVer="12.0">
  <dgm:title val="3-D Style 1"/>
  <dgm:desc val="3-D Style 1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flat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flat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flat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flat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flat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flat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2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flat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flat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flat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6900CAC-839E-4376-8B47-783CBE5D85F5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73CA9A9-4489-4781-A6D0-408287B1A1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080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6900CAC-839E-4376-8B47-783CBE5D85F5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73CA9A9-4489-4781-A6D0-408287B1A1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9755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3CA9A9-4489-4781-A6D0-408287B1A1A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3CA9A9-4489-4781-A6D0-408287B1A1A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3CA9A9-4489-4781-A6D0-408287B1A1A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CA9A9-4489-4781-A6D0-408287B1A1A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80EF33F-C9BC-48B6-9839-DB3B0AA3EC51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F838ED-4C41-428D-88BD-36F5931FFC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The community </a:t>
            </a:r>
          </a:p>
          <a:p>
            <a:r>
              <a:rPr lang="en-US" sz="2800" b="1" dirty="0" smtClean="0"/>
              <a:t>of Gold Haven lake</a:t>
            </a:r>
            <a:endParaRPr lang="en-US" sz="2800" b="1" dirty="0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Golden Grove</a:t>
            </a:r>
            <a:br>
              <a:rPr lang="en-US" sz="4800" dirty="0" smtClean="0"/>
            </a:br>
            <a:r>
              <a:rPr lang="en-US" sz="4800" dirty="0" smtClean="0"/>
              <a:t> Lakeside Living</a:t>
            </a:r>
            <a:endParaRPr lang="en-US" sz="4800" dirty="0"/>
          </a:p>
        </p:txBody>
      </p:sp>
      <p:pic>
        <p:nvPicPr>
          <p:cNvPr id="5" name="Picture 4" descr="IMG_00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4191000"/>
            <a:ext cx="2590800" cy="19431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ipple/>
      </p:transition>
    </mc:Choice>
    <mc:Fallback xmlns="" xmlns:p14="http://schemas.microsoft.com/office/powerpoint/2007/7/12/main">
      <p:transition xmlns:p14="http://schemas.microsoft.com/office/powerpoint/2007/7/12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Family Living at Gold Haven Lake</a:t>
            </a:r>
            <a:endParaRPr lang="en-US" sz="3600" b="1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pPr>
              <a:spcBef>
                <a:spcPts val="6000"/>
              </a:spcBef>
            </a:pPr>
            <a:r>
              <a:rPr lang="en-US" sz="2800" dirty="0" smtClean="0"/>
              <a:t>Lakeside community</a:t>
            </a:r>
          </a:p>
          <a:p>
            <a:pPr lvl="1"/>
            <a:r>
              <a:rPr lang="en-US" sz="2400" dirty="0" smtClean="0"/>
              <a:t>One- and two-story single family homes</a:t>
            </a:r>
          </a:p>
          <a:p>
            <a:pPr lvl="1"/>
            <a:r>
              <a:rPr lang="en-US" sz="2400" dirty="0" smtClean="0"/>
              <a:t>Multiple floor plans</a:t>
            </a:r>
          </a:p>
          <a:p>
            <a:pPr lvl="1"/>
            <a:r>
              <a:rPr lang="en-US" sz="2400" dirty="0" smtClean="0"/>
              <a:t>Lake view sites</a:t>
            </a:r>
          </a:p>
          <a:p>
            <a:r>
              <a:rPr lang="en-US" sz="2800" dirty="0" smtClean="0"/>
              <a:t>Numerous amenities</a:t>
            </a:r>
          </a:p>
          <a:p>
            <a:pPr lvl="1"/>
            <a:r>
              <a:rPr lang="en-US" sz="2400" dirty="0" smtClean="0"/>
              <a:t>Community center</a:t>
            </a:r>
          </a:p>
          <a:p>
            <a:pPr lvl="1"/>
            <a:r>
              <a:rPr lang="en-US" sz="2400" dirty="0" smtClean="0"/>
              <a:t>Children’s playground</a:t>
            </a:r>
          </a:p>
          <a:p>
            <a:pPr lvl="1"/>
            <a:r>
              <a:rPr lang="en-US" sz="2400" dirty="0" smtClean="0"/>
              <a:t>Private docks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Standard Amenities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Additional Information</a:t>
            </a:r>
          </a:p>
          <a:p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Contact Cheryl Elias at 714-555-0031</a:t>
            </a:r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Tour Gold Haven Lake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 xmlns:p14="http://schemas.microsoft.com/office/powerpoint/2007/7/12/main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2009-11-01T02:33:37Z</outs:dateTime>
      <outs:isPinned>true</outs:isPinned>
    </outs:relatedDate>
    <outs:relatedDate>
      <outs:type>2</outs:type>
      <outs:displayName>Created</outs:displayName>
      <outs:dateTime>2006-07-31T20:59:32Z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CA93C146-476A-4201-845A-852DD890D5A1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628</TotalTime>
  <Words>80</Words>
  <Application>Microsoft Office PowerPoint</Application>
  <PresentationFormat>On-screen Show (4:3)</PresentationFormat>
  <Paragraphs>30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Golden Grove  Lakeside Living</vt:lpstr>
      <vt:lpstr>Family Living at Gold Haven Lake</vt:lpstr>
      <vt:lpstr>Standard Amenities</vt:lpstr>
      <vt:lpstr>Tour Gold Haven Lake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GO! Series</dc:creator>
  <cp:lastModifiedBy>Alicia</cp:lastModifiedBy>
  <cp:revision>42</cp:revision>
  <dcterms:created xsi:type="dcterms:W3CDTF">2006-07-31T20:59:32Z</dcterms:created>
  <dcterms:modified xsi:type="dcterms:W3CDTF">2010-05-06T22:25:28Z</dcterms:modified>
</cp:coreProperties>
</file>