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057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85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09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421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401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56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41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6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00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648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29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73000">
              <a:schemeClr val="accent1">
                <a:lumMod val="20000"/>
                <a:lumOff val="8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E0FCE-B813-4C49-BE57-79226E5D5189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9F431-7FA2-44E0-AAC0-279258B77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269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Entertainment Law 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DeLong </a:t>
            </a:r>
            <a:r>
              <a:rPr lang="en-US" dirty="0" smtClean="0"/>
              <a:t>Grant Law Partners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197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Distribution</a:t>
            </a:r>
          </a:p>
          <a:p>
            <a:r>
              <a:rPr lang="en-US" dirty="0" smtClean="0"/>
              <a:t>Rights clearance</a:t>
            </a:r>
          </a:p>
          <a:p>
            <a:r>
              <a:rPr lang="en-US" dirty="0" smtClean="0"/>
              <a:t>Publicity issues</a:t>
            </a:r>
          </a:p>
          <a:p>
            <a:r>
              <a:rPr lang="en-US" dirty="0" smtClean="0"/>
              <a:t>Title interpretation</a:t>
            </a:r>
          </a:p>
          <a:p>
            <a:r>
              <a:rPr lang="en-US" dirty="0" smtClean="0"/>
              <a:t>Structuring production</a:t>
            </a:r>
          </a:p>
          <a:p>
            <a:r>
              <a:rPr lang="en-US" dirty="0" smtClean="0"/>
              <a:t>Financing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Life story rights</a:t>
            </a:r>
          </a:p>
          <a:p>
            <a:r>
              <a:rPr lang="en-US" dirty="0" smtClean="0"/>
              <a:t>Optioning</a:t>
            </a:r>
          </a:p>
          <a:p>
            <a:r>
              <a:rPr lang="en-US" dirty="0" smtClean="0"/>
              <a:t>Investors</a:t>
            </a:r>
          </a:p>
          <a:p>
            <a:r>
              <a:rPr lang="en-US" dirty="0" smtClean="0"/>
              <a:t>Union and Guild</a:t>
            </a:r>
          </a:p>
          <a:p>
            <a:r>
              <a:rPr lang="en-US" dirty="0" smtClean="0"/>
              <a:t>Error and omission</a:t>
            </a:r>
          </a:p>
          <a:p>
            <a:r>
              <a:rPr lang="en-US" dirty="0" smtClean="0"/>
              <a:t>Underlying rights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3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Counseling and Representing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Actors</a:t>
            </a:r>
          </a:p>
          <a:p>
            <a:r>
              <a:rPr lang="en-US" dirty="0" smtClean="0"/>
              <a:t>Writers</a:t>
            </a:r>
          </a:p>
          <a:p>
            <a:r>
              <a:rPr lang="en-US" dirty="0" smtClean="0"/>
              <a:t>Directors</a:t>
            </a:r>
          </a:p>
          <a:p>
            <a:r>
              <a:rPr lang="en-US" dirty="0" smtClean="0"/>
              <a:t>Producers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01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 Property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Copyright</a:t>
            </a:r>
          </a:p>
          <a:p>
            <a:r>
              <a:rPr lang="en-US" dirty="0" smtClean="0"/>
              <a:t>Patent</a:t>
            </a:r>
          </a:p>
          <a:p>
            <a:r>
              <a:rPr lang="en-US" dirty="0" smtClean="0"/>
              <a:t>Trademark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397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Recording Agreements and Licensing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Recording agreements</a:t>
            </a:r>
          </a:p>
          <a:p>
            <a:r>
              <a:rPr lang="en-US" dirty="0" smtClean="0"/>
              <a:t>Touring agreements</a:t>
            </a:r>
          </a:p>
          <a:p>
            <a:r>
              <a:rPr lang="en-US" dirty="0" smtClean="0"/>
              <a:t>Music licenses</a:t>
            </a:r>
          </a:p>
          <a:p>
            <a:r>
              <a:rPr lang="en-US" dirty="0" smtClean="0"/>
              <a:t>Production agreements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870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Royalties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performances</a:t>
            </a:r>
          </a:p>
          <a:p>
            <a:r>
              <a:rPr lang="en-US" dirty="0" smtClean="0"/>
              <a:t>Mechanical</a:t>
            </a:r>
          </a:p>
          <a:p>
            <a:r>
              <a:rPr lang="en-US" dirty="0" smtClean="0"/>
              <a:t>Synchronization fees</a:t>
            </a:r>
          </a:p>
          <a:p>
            <a:r>
              <a:rPr lang="en-US" dirty="0" smtClean="0"/>
              <a:t>Print music income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264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65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Entertainment Law Basics</vt:lpstr>
      <vt:lpstr>Film</vt:lpstr>
      <vt:lpstr>Counseling and Representing</vt:lpstr>
      <vt:lpstr>Intellectual Property Protection</vt:lpstr>
      <vt:lpstr>Recording Agreements and Licensing</vt:lpstr>
      <vt:lpstr>Royalties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GO! Series</dc:creator>
  <cp:lastModifiedBy>Go! Series</cp:lastModifiedBy>
  <dcterms:created xsi:type="dcterms:W3CDTF">2010-01-13T06:37:30Z</dcterms:created>
  <dcterms:modified xsi:type="dcterms:W3CDTF">2010-05-26T13:36:39Z</dcterms:modified>
</cp:coreProperties>
</file>