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8"/>
  </p:notesMasterIdLst>
  <p:sldIdLst>
    <p:sldId id="256" r:id="rId3"/>
    <p:sldId id="257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D45A0-6348-45FA-B50A-52A5BADFB48F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283EA-40FD-4E70-9BCA-EDE0684F03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854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0283EA-40FD-4E70-9BCA-EDE0684F03B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371B29F-0410-4832-A720-98182CB0D88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B29F-0410-4832-A720-98182CB0D88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B29F-0410-4832-A720-98182CB0D88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B29F-0410-4832-A720-98182CB0D88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371B29F-0410-4832-A720-98182CB0D88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B29F-0410-4832-A720-98182CB0D88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B29F-0410-4832-A720-98182CB0D88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B29F-0410-4832-A720-98182CB0D88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B29F-0410-4832-A720-98182CB0D88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371B29F-0410-4832-A720-98182CB0D88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371B29F-0410-4832-A720-98182CB0D88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371B29F-0410-4832-A720-98182CB0D88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Fascination Entertainment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Corporate Event Planning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/>
          <p:cNvSpPr>
            <a:spLocks noGrp="1"/>
          </p:cNvSpPr>
          <p:nvPr>
            <p:ph type="body" sz="half" idx="2"/>
          </p:nvPr>
        </p:nvSpPr>
        <p:spPr>
          <a:xfrm>
            <a:off x="0" y="5867400"/>
            <a:ext cx="9144000" cy="9144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Treat your employees to a private party for an evening of rides, games, food, and fun at a Fascination Entertainment amusement park.</a:t>
            </a:r>
            <a:endParaRPr lang="en-US" sz="2400" dirty="0"/>
          </a:p>
        </p:txBody>
      </p:sp>
      <p:pic>
        <p:nvPicPr>
          <p:cNvPr id="6" name="Picture 21" descr="C:\Users\Alicia\AppData\Local\Microsoft\Windows\Temporary Internet Files\Content.IE5\2NE0T4M3\MPPH02187J0000[1]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1445" b="11445"/>
          <a:stretch>
            <a:fillRect/>
          </a:stretch>
        </p:blipFill>
        <p:spPr bwMode="auto">
          <a:xfrm>
            <a:off x="304800" y="304800"/>
            <a:ext cx="8534400" cy="4343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Event Information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Corporate Party Packages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8316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High Flyer</a:t>
            </a:r>
          </a:p>
          <a:p>
            <a:pPr lvl="1"/>
            <a:r>
              <a:rPr lang="en-US" dirty="0" smtClean="0"/>
              <a:t>Dinner and dessert</a:t>
            </a:r>
          </a:p>
          <a:p>
            <a:pPr lvl="1"/>
            <a:r>
              <a:rPr lang="en-US" dirty="0" smtClean="0"/>
              <a:t>Indoor dance floor and DJ</a:t>
            </a:r>
          </a:p>
          <a:p>
            <a:pPr lvl="1"/>
            <a:r>
              <a:rPr lang="en-US" dirty="0" smtClean="0"/>
              <a:t>Adults only</a:t>
            </a:r>
          </a:p>
          <a:p>
            <a:r>
              <a:rPr lang="en-US" dirty="0" smtClean="0"/>
              <a:t>Park Picnic</a:t>
            </a:r>
          </a:p>
          <a:p>
            <a:pPr lvl="1"/>
            <a:r>
              <a:rPr lang="en-US" dirty="0" smtClean="0"/>
              <a:t>Barbecue buffet</a:t>
            </a:r>
          </a:p>
          <a:p>
            <a:pPr lvl="1"/>
            <a:r>
              <a:rPr lang="en-US" dirty="0" smtClean="0"/>
              <a:t>Available in summer</a:t>
            </a:r>
          </a:p>
          <a:p>
            <a:pPr lvl="1"/>
            <a:r>
              <a:rPr lang="en-US" dirty="0" smtClean="0"/>
              <a:t>All ages</a:t>
            </a:r>
          </a:p>
          <a:p>
            <a:r>
              <a:rPr lang="en-US" dirty="0" smtClean="0"/>
              <a:t>Family Evening</a:t>
            </a:r>
          </a:p>
          <a:p>
            <a:pPr lvl="1"/>
            <a:r>
              <a:rPr lang="en-US" dirty="0" smtClean="0"/>
              <a:t>Dinner and dessert</a:t>
            </a:r>
          </a:p>
          <a:p>
            <a:pPr lvl="1"/>
            <a:r>
              <a:rPr lang="en-US" dirty="0" smtClean="0"/>
              <a:t>Special children’s events</a:t>
            </a:r>
          </a:p>
          <a:p>
            <a:pPr lvl="1"/>
            <a:r>
              <a:rPr lang="en-US" dirty="0" smtClean="0"/>
              <a:t>Families welcome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1676400"/>
            <a:ext cx="8077200" cy="1981200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Contact Fascination Entertainment Group Corporate Event Planning for Additional Information</a:t>
            </a:r>
            <a:endParaRPr lang="en-US" sz="40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2009-03-01T15:06:03Z</outs:dateTime>
      <outs:isPinned>true</outs:isPinned>
    </outs:relatedDate>
    <outs:relatedDate>
      <outs:type>2</outs:type>
      <outs:displayName>Created</outs:displayName>
      <outs:dateTime>2009-02-08T23:09:08Z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Corporate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44FC12D5-BF30-4534-BD38-DC66FE656E0E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174</TotalTime>
  <Words>79</Words>
  <Application>Microsoft Office PowerPoint</Application>
  <PresentationFormat>On-screen Show (4:3)</PresentationFormat>
  <Paragraphs>19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Foundry</vt:lpstr>
      <vt:lpstr>Fascination Entertainment Group</vt:lpstr>
      <vt:lpstr>PowerPoint Presentation</vt:lpstr>
      <vt:lpstr>Event Information</vt:lpstr>
      <vt:lpstr>Corporate Party Packages</vt:lpstr>
      <vt:lpstr>Contact Fascination Entertainment Group Corporate Event Planning for Additional Information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Fascination Entertainment Group</dc:title>
  <dc:creator>GO! Series</dc:creator>
  <cp:lastModifiedBy>Alicia</cp:lastModifiedBy>
  <cp:revision>19</cp:revision>
  <dcterms:created xsi:type="dcterms:W3CDTF">2009-02-08T23:09:08Z</dcterms:created>
  <dcterms:modified xsi:type="dcterms:W3CDTF">2010-05-05T15:41:35Z</dcterms:modified>
</cp:coreProperties>
</file>