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notesMasterIdLst>
    <p:notesMasterId r:id="rId6"/>
  </p:notesMasterIdLst>
  <p:handoutMasterIdLst>
    <p:handoutMasterId r:id="rId7"/>
  </p:handoutMasterIdLst>
  <p:sldIdLst>
    <p:sldId id="258" r:id="rId2"/>
    <p:sldId id="261" r:id="rId3"/>
    <p:sldId id="262" r:id="rId4"/>
    <p:sldId id="263" r:id="rId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38B1855-1B75-4FBE-930C-398BA8C253C6}" styleName="Themed Style 12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69012ECD-51FC-41F1-AA8D-1B2483CD663E}" styleName="Light Style 9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2H>
      <a:tcStyle>
        <a:tcBdr/>
      </a:tcStyle>
    </a:band2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Ref idx="1">
          <a:schemeClr val="accent1"/>
        </a:fillRef>
      </a:tcStyle>
    </a:firstRow>
    <a:neCell>
      <a:tcStyle>
        <a:tcBdr/>
      </a:tcStyle>
    </a:neCell>
    <a:nwCell>
      <a:tcStyle>
        <a:tcBdr/>
      </a:tcStyle>
    </a:nwCell>
  </a:tblStyle>
  <a:tblStyle styleId="{3C2FFA5D-87B4-456A-9821-1D502468CF0F}" styleName="Themed Styl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15" autoAdjust="0"/>
  </p:normalViewPr>
  <p:slideViewPr>
    <p:cSldViewPr>
      <p:cViewPr varScale="1">
        <p:scale>
          <a:sx n="71" d="100"/>
          <a:sy n="71" d="100"/>
        </p:scale>
        <p:origin x="-4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Kensington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285730</c:v>
                </c:pt>
                <c:pt idx="1">
                  <c:v>436850</c:v>
                </c:pt>
                <c:pt idx="2">
                  <c:v>328765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Markham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623217</c:v>
                </c:pt>
                <c:pt idx="1">
                  <c:v>773934</c:v>
                </c:pt>
                <c:pt idx="2">
                  <c:v>582149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555648"/>
        <c:axId val="80725696"/>
      </c:barChart>
      <c:catAx>
        <c:axId val="110555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0725696"/>
        <c:crosses val="autoZero"/>
        <c:auto val="1"/>
        <c:lblAlgn val="ctr"/>
        <c:lblOffset val="100"/>
        <c:noMultiLvlLbl val="0"/>
      </c:catAx>
      <c:valAx>
        <c:axId val="807256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05556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Kensington</c:v>
                </c:pt>
              </c:strCache>
            </c:strRef>
          </c:tx>
          <c:cat>
            <c:numRef>
              <c:f>Sheet1!$A$2:$A$4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1568794</c:v>
                </c:pt>
                <c:pt idx="1">
                  <c:v>2018453</c:v>
                </c:pt>
                <c:pt idx="2">
                  <c:v>2569871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Markham</c:v>
                </c:pt>
              </c:strCache>
            </c:strRef>
          </c:tx>
          <c:cat>
            <c:numRef>
              <c:f>Sheet1!$A$2:$A$4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526843</c:v>
                </c:pt>
                <c:pt idx="1">
                  <c:v>596348</c:v>
                </c:pt>
                <c:pt idx="2">
                  <c:v>623413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Berings</c:v>
                </c:pt>
              </c:strCache>
            </c:strRef>
          </c:tx>
          <c:cat>
            <c:numRef>
              <c:f>Sheet1!$A$2:$A$4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893211</c:v>
                </c:pt>
                <c:pt idx="1">
                  <c:v>956842</c:v>
                </c:pt>
                <c:pt idx="2">
                  <c:v>1279564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8203392"/>
        <c:axId val="73372160"/>
      </c:lineChart>
      <c:catAx>
        <c:axId val="118203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3372160"/>
        <c:crosses val="autoZero"/>
        <c:auto val="1"/>
        <c:lblAlgn val="ctr"/>
        <c:lblOffset val="100"/>
        <c:noMultiLvlLbl val="0"/>
      </c:catAx>
      <c:valAx>
        <c:axId val="733721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8203392"/>
        <c:crosses val="autoZero"/>
        <c:crossBetween val="between"/>
      </c:valAx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91B3D75F-1B2C-480A-B515-15FF3BBF0EAE}" type="datetimeFigureOut">
              <a:rPr lang="en-US"/>
              <a:pPr>
                <a:defRPr/>
              </a:pPr>
              <a:t>5/6/2010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1FE28D19-D3E5-4A87-AD25-1EEA6AF0D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02002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7FEC76AC-66BC-437D-A175-A3AD8D3CB1F0}" type="datetimeFigureOut">
              <a:rPr lang="en-US"/>
              <a:pPr>
                <a:defRPr/>
              </a:pPr>
              <a:t>5/6/2010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  <a:endParaRPr lang="en-US" noProof="0"/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0E997642-30AE-4170-B701-1390342C67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24209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6241BA8A-8731-4DD8-AD34-FB3F3F2D5F79}" type="datetime1">
              <a:rPr lang="en-US" smtClean="0"/>
              <a:pPr>
                <a:defRPr/>
              </a:pPr>
              <a:t>5/6/2010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EAAB63C0-4869-4429-9E96-BAA6CB9F614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97850B-6098-439A-9560-B85FF58929C9}" type="datetime1">
              <a:rPr lang="en-US" smtClean="0"/>
              <a:pPr>
                <a:defRPr/>
              </a:pPr>
              <a:t>5/6/2010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E7BCC4-C1C2-447D-BFAE-8FFF6DEA602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97850B-6098-439A-9560-B85FF58929C9}" type="datetime1">
              <a:rPr lang="en-US" smtClean="0"/>
              <a:pPr>
                <a:defRPr/>
              </a:pPr>
              <a:t>5/6/2010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E7BCC4-C1C2-447D-BFAE-8FFF6DEA602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25B08D-F3F7-4DDC-B1D0-024337A6F06D}" type="datetime1">
              <a:rPr lang="en-US" smtClean="0"/>
              <a:pPr>
                <a:defRPr/>
              </a:pPr>
              <a:t>5/6/2010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1D5453-56F3-48E9-AD7F-010D4EC1FD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fld id="{B3EDC35B-9CAF-476F-B637-42AF085289DC}" type="datetime1">
              <a:rPr lang="en-US" smtClean="0"/>
              <a:pPr>
                <a:defRPr/>
              </a:pPr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EF9C4AD5-7BF8-4670-B1C0-41A65351B0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44EE9D-E58C-42E5-91B4-8499123C058B}" type="datetime1">
              <a:rPr lang="en-US" smtClean="0"/>
              <a:pPr>
                <a:defRPr/>
              </a:pPr>
              <a:t>5/6/2010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AB8D15-4F59-4C4C-A293-F337AA4033D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A54BE8-91FC-4674-AD40-C4B9BB66F6A2}" type="datetime1">
              <a:rPr lang="en-US" smtClean="0"/>
              <a:pPr>
                <a:defRPr/>
              </a:pPr>
              <a:t>5/6/2010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8931F3-4961-483C-903F-3CA5C64EA9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AB89A4-8FAE-415F-8FC5-AA6F99BB43E8}" type="datetime1">
              <a:rPr lang="en-US" smtClean="0"/>
              <a:pPr>
                <a:defRPr/>
              </a:pPr>
              <a:t>5/6/2010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3CC033-DA88-4985-8A34-BF205A1EC69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B0D688-E0A4-4B3D-8914-70D179D75987}" type="datetime1">
              <a:rPr lang="en-US" smtClean="0"/>
              <a:pPr>
                <a:defRPr/>
              </a:pPr>
              <a:t>5/6/2010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6D8607-D55F-476D-82BD-34BBA75F09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CBCB7F-D948-445C-846C-62A66EFB726B}" type="datetime1">
              <a:rPr lang="en-US" smtClean="0"/>
              <a:pPr>
                <a:defRPr/>
              </a:pPr>
              <a:t>5/6/2010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393D58-64C2-40EB-8450-A87F7E10ED0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D085BA-D057-411F-9FD7-1ED012ACF7AA}" type="datetime1">
              <a:rPr lang="en-US" smtClean="0"/>
              <a:pPr>
                <a:defRPr/>
              </a:pPr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00CE5A-5984-48B2-9CAA-AB3DB351256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E97850B-6098-439A-9560-B85FF58929C9}" type="datetime1">
              <a:rPr lang="en-US" smtClean="0"/>
              <a:pPr>
                <a:defRPr/>
              </a:pPr>
              <a:t>5/6/2010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2E7BCC4-C1C2-447D-BFAE-8FFF6DEA602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ransition spd="med">
    <p:zoom dir="in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Golden Grove </a:t>
            </a:r>
            <a:br>
              <a:rPr lang="en-US" dirty="0" smtClean="0"/>
            </a:br>
            <a:r>
              <a:rPr lang="en-US" dirty="0" smtClean="0"/>
              <a:t>Planning Department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Real Estate Development Report to the City Council</a:t>
            </a:r>
            <a:endParaRPr lang="en-US" dirty="0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Builder Sales Status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72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0"/>
                <a:gridCol w="2743200"/>
                <a:gridCol w="2743200"/>
              </a:tblGrid>
              <a:tr h="157480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953" marR="919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Kensington</a:t>
                      </a:r>
                      <a:endParaRPr lang="en-US" sz="2400" dirty="0"/>
                    </a:p>
                  </a:txBody>
                  <a:tcPr marL="91953" marR="919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Markham</a:t>
                      </a:r>
                      <a:endParaRPr lang="en-US" sz="2400" dirty="0"/>
                    </a:p>
                  </a:txBody>
                  <a:tcPr marL="91953" marR="91953" anchor="ctr"/>
                </a:tc>
              </a:tr>
              <a:tr h="15748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Percent Sold</a:t>
                      </a:r>
                      <a:endParaRPr lang="en-US" sz="2400" dirty="0"/>
                    </a:p>
                  </a:txBody>
                  <a:tcPr marL="91953" marR="919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75%</a:t>
                      </a:r>
                      <a:endParaRPr lang="en-US" sz="2400" dirty="0"/>
                    </a:p>
                  </a:txBody>
                  <a:tcPr marL="91953" marR="919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50%</a:t>
                      </a:r>
                      <a:endParaRPr lang="en-US" sz="2400" dirty="0"/>
                    </a:p>
                  </a:txBody>
                  <a:tcPr marL="91953" marR="91953" anchor="ctr"/>
                </a:tc>
              </a:tr>
              <a:tr h="15748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Projected Completion</a:t>
                      </a:r>
                      <a:endParaRPr lang="en-US" sz="2400" dirty="0"/>
                    </a:p>
                  </a:txBody>
                  <a:tcPr marL="91953" marR="919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October 2015</a:t>
                      </a:r>
                      <a:endParaRPr lang="en-US" sz="2400" dirty="0"/>
                    </a:p>
                  </a:txBody>
                  <a:tcPr marL="91953" marR="919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June 2016</a:t>
                      </a:r>
                      <a:endParaRPr lang="en-US" sz="2400" dirty="0"/>
                    </a:p>
                  </a:txBody>
                  <a:tcPr marL="91953" marR="91953" anchor="ctr"/>
                </a:tc>
              </a:tr>
            </a:tbl>
          </a:graphicData>
        </a:graphic>
      </p:graphicFrame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Fees Paid to City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Projected Property Tax </a:t>
            </a:r>
            <a:br>
              <a:rPr lang="en-US" dirty="0" smtClean="0"/>
            </a:br>
            <a:r>
              <a:rPr lang="en-US" dirty="0" smtClean="0"/>
              <a:t>from New Housing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457200" y="1524000"/>
          <a:ext cx="8229600" cy="4632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335</TotalTime>
  <Words>35</Words>
  <Application>Microsoft Office PowerPoint</Application>
  <PresentationFormat>On-screen Show (4:3)</PresentationFormat>
  <Paragraphs>13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Origin</vt:lpstr>
      <vt:lpstr>Golden Grove  Planning Department</vt:lpstr>
      <vt:lpstr>Builder Sales Status</vt:lpstr>
      <vt:lpstr>Development Fees Paid to City</vt:lpstr>
      <vt:lpstr>Projected Property Tax  from New Housing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GO! Series</dc:creator>
  <cp:lastModifiedBy>Alicia</cp:lastModifiedBy>
  <cp:revision>37</cp:revision>
  <dcterms:created xsi:type="dcterms:W3CDTF">2006-08-07T19:05:06Z</dcterms:created>
  <dcterms:modified xsi:type="dcterms:W3CDTF">2010-05-07T00:22:17Z</dcterms:modified>
</cp:coreProperties>
</file>