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D5CF3-4D0C-45AA-A61C-3A3CC435F39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3FB35-821D-4281-99C1-E44EBF71F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14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7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873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94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04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7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73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28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669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002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806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6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44DBC-22B1-45B7-9867-4630B3ABFA47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10269-3433-4DFE-B87F-5D30E7D917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47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Consignment Contracts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DeLong Grant Law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94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Handling costs incurred due to transport</a:t>
            </a:r>
          </a:p>
          <a:p>
            <a:r>
              <a:rPr lang="en-US" dirty="0" smtClean="0"/>
              <a:t>Minimum and maximum price set by artist</a:t>
            </a:r>
          </a:p>
          <a:p>
            <a:r>
              <a:rPr lang="en-US" dirty="0" smtClean="0"/>
              <a:t>Portion of profit to gallery</a:t>
            </a:r>
          </a:p>
          <a:p>
            <a:r>
              <a:rPr lang="en-US" dirty="0" smtClean="0"/>
              <a:t>Market value of each piece</a:t>
            </a:r>
          </a:p>
          <a:p>
            <a:r>
              <a:rPr lang="en-US" dirty="0" smtClean="0"/>
              <a:t>Payment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16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Consignment Contracts</vt:lpstr>
      <vt:lpstr>Financial Consideration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cp:lastModifiedBy>Go! Series</cp:lastModifiedBy>
  <dcterms:created xsi:type="dcterms:W3CDTF">2010-01-11T04:46:16Z</dcterms:created>
  <dcterms:modified xsi:type="dcterms:W3CDTF">2010-05-24T17:21:59Z</dcterms:modified>
</cp:coreProperties>
</file>