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2"/>
  </p:sldMasterIdLst>
  <p:notesMasterIdLst>
    <p:notesMasterId r:id="rId8"/>
  </p:notesMasterIdLst>
  <p:handoutMasterIdLst>
    <p:handoutMasterId r:id="rId9"/>
  </p:handoutMasterIdLst>
  <p:sldIdLst>
    <p:sldId id="258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38B1855-1B75-4FBE-930C-398BA8C253C6}" styleName="Themed Style 12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69012ECD-51FC-41F1-AA8D-1B2483CD663E}" styleName="Light Style 9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2H>
      <a:tcStyle>
        <a:tcBdr/>
      </a:tcStyle>
    </a:band2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1"/>
        </a:fillRef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7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125E5076-3810-47DD-B79F-674D7AD40C01}" styleName="Dark Styl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8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7E9639D4-E3E2-4D34-9284-5A2195B3D0D7}" styleName="Light Style 8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2H>
      <a:tcStyle>
        <a:tcBdr/>
      </a:tcStyle>
    </a:band2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  <a:neCell>
      <a:tcStyle>
        <a:tcBdr/>
      </a:tcStyle>
    </a:neCell>
    <a:nwCell>
      <a:tcStyle>
        <a:tcBdr/>
      </a:tcStyle>
    </a:nw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965054-8F27-460D-9D33-C92B1FE45FD0}" type="datetimeFigureOut">
              <a:rPr lang="en-US" sz="900" smtClean="0"/>
              <a:pPr/>
              <a:t>5/6/2010</a:t>
            </a:fld>
            <a:endParaRPr lang="en-US" sz="9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sz="9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8E0C8D8-F0D3-4E6A-A46D-5EAD5A1903C7}" type="slidenum">
              <a:rPr lang="en-US" sz="900" smtClean="0"/>
              <a:pPr/>
              <a:t>‹#›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80195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965054-8F27-460D-9D33-C92B1FE45FD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8E0C8D8-F0D3-4E6A-A46D-5EAD5A190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2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0C8D8-F0D3-4E6A-A46D-5EAD5A1903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0C8D8-F0D3-4E6A-A46D-5EAD5A1903C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5/6/2010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5/6/2010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5/6/2010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5/6/2010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buFontTx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Enrollment Update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 anchor="b" anchorCtr="1"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Golden Grove </a:t>
            </a:r>
            <a:b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Unified School District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35" name="Picture 11" descr="C:\Users\Alicia\AppData\Local\Microsoft\Windows\Temporary Internet Files\Content.IE5\DOWCXXV2\MPj0439483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52400" y="152400"/>
            <a:ext cx="1676400" cy="129540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6" name="Picture 11" descr="C:\Users\Alicia\AppData\Local\Microsoft\Windows\Temporary Internet Files\Content.IE5\DOWCXXV2\MPj0439483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943100" y="152400"/>
            <a:ext cx="1676400" cy="129540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7" name="Picture 11" descr="C:\Users\Alicia\AppData\Local\Microsoft\Windows\Temporary Internet Files\Content.IE5\DOWCXXV2\MPj0439483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733800" y="152400"/>
            <a:ext cx="1676400" cy="129540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8" name="Picture 11" descr="C:\Users\Alicia\AppData\Local\Microsoft\Windows\Temporary Internet Files\Content.IE5\DOWCXXV2\MPj0439483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524500" y="152400"/>
            <a:ext cx="1676400" cy="129540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9" name="Picture 11" descr="C:\Users\Alicia\AppData\Local\Microsoft\Windows\Temporary Internet Files\Content.IE5\DOWCXXV2\MPj0439483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7315200" y="152400"/>
            <a:ext cx="1676400" cy="129540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District Trends and Projections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Grade Point Averages 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by School Level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Three-Year 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Enrollment Projection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Overall District Performance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971800" cy="3886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i="1" dirty="0" smtClean="0"/>
              <a:t>The district compares favorably with comparable schools throughout the state. Two elementary, one middle, and one high school were honored as outstanding California schools last year.</a:t>
            </a:r>
            <a:endParaRPr lang="en-US" i="1" dirty="0"/>
          </a:p>
        </p:txBody>
      </p:sp>
      <p:pic>
        <p:nvPicPr>
          <p:cNvPr id="2052" name="Picture 4" descr="C:\Users\Alicia\AppData\Local\Microsoft\Windows\Temporary Internet Files\Content.IE5\4XOTKUOO\MPj04395130000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10000" y="1905000"/>
            <a:ext cx="4740759" cy="3165021"/>
          </a:xfrm>
          <a:prstGeom prst="ellipse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2009-04-29T17:49:55Z</outs:dateTime>
      <outs:isPinned>true</outs:isPinned>
    </outs:relatedDate>
    <outs:relatedDate>
      <outs:type>2</outs:type>
      <outs:displayName>Created</outs:displayName>
      <outs:dateTime>2006-08-07T19:05:06Z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B0DF2FD-3CD9-4D63-8CC3-15950ACE706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789</TotalTime>
  <Words>45</Words>
  <Application>Microsoft Office PowerPoint</Application>
  <PresentationFormat>On-screen Show (4:3)</PresentationFormat>
  <Paragraphs>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 Golden Grove  Unified School District</vt:lpstr>
      <vt:lpstr>District Trends and Projections</vt:lpstr>
      <vt:lpstr>Grade Point Averages   by School Level</vt:lpstr>
      <vt:lpstr>Three-Year  Enrollment Projection</vt:lpstr>
      <vt:lpstr>Overall District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44</cp:revision>
  <dcterms:created xsi:type="dcterms:W3CDTF">2006-08-07T19:05:06Z</dcterms:created>
  <dcterms:modified xsi:type="dcterms:W3CDTF">2010-05-06T22:38:16Z</dcterms:modified>
</cp:coreProperties>
</file>