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2"/>
  </p:sldMasterIdLst>
  <p:sldIdLst>
    <p:sldId id="256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43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70F4E-0259-475E-8162-7D62EEC2A170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797DD18-DC27-4092-869A-79218D01F3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70F4E-0259-475E-8162-7D62EEC2A170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7DD18-DC27-4092-869A-79218D01F3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70F4E-0259-475E-8162-7D62EEC2A170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7DD18-DC27-4092-869A-79218D01F3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70F4E-0259-475E-8162-7D62EEC2A170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797DD18-DC27-4092-869A-79218D01F3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70F4E-0259-475E-8162-7D62EEC2A170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7DD18-DC27-4092-869A-79218D01F3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70F4E-0259-475E-8162-7D62EEC2A170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7DD18-DC27-4092-869A-79218D01F3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70F4E-0259-475E-8162-7D62EEC2A170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797DD18-DC27-4092-869A-79218D01F3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70F4E-0259-475E-8162-7D62EEC2A170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7DD18-DC27-4092-869A-79218D01F3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70F4E-0259-475E-8162-7D62EEC2A170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7DD18-DC27-4092-869A-79218D01F3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70F4E-0259-475E-8162-7D62EEC2A170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7DD18-DC27-4092-869A-79218D01F3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70F4E-0259-475E-8162-7D62EEC2A170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7DD18-DC27-4092-869A-79218D01F3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1A70F4E-0259-475E-8162-7D62EEC2A170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797DD18-DC27-4092-869A-79218D01F3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Summer Job Opportunities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Fascination </a:t>
            </a:r>
            <a:r>
              <a:rPr lang="en-US" dirty="0" err="1" smtClean="0"/>
              <a:t>Entertinment</a:t>
            </a:r>
            <a:r>
              <a:rPr lang="en-US" dirty="0" smtClean="0"/>
              <a:t> Group</a:t>
            </a:r>
            <a:endParaRPr lang="en-US" dirty="0"/>
          </a:p>
        </p:txBody>
      </p:sp>
      <p:pic>
        <p:nvPicPr>
          <p:cNvPr id="1030" name="Picture 6" descr="C:\Users\Alicia\AppData\Local\Microsoft\Windows\Temporary Internet Files\Content.IE5\KS556BBY\MPj02890810000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1200" y="1905000"/>
            <a:ext cx="3657600" cy="2438400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9" name="Picture 6" descr="C:\Users\Alicia\AppData\Local\Microsoft\Windows\Temporary Internet Files\Content.IE5\KS556BBY\MPj02890810000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657600" cy="2438400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0" name="Picture 6" descr="C:\Users\Alicia\AppData\Local\Microsoft\Windows\Temporary Internet Files\Content.IE5\KS556BBY\MPj02890810000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86400" y="2819400"/>
            <a:ext cx="3657600" cy="2438400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Great Summer Job!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Numerous positions available</a:t>
            </a:r>
          </a:p>
          <a:p>
            <a:pPr lvl="1"/>
            <a:r>
              <a:rPr lang="en-US" dirty="0" smtClean="0"/>
              <a:t>Entry level and supervisory</a:t>
            </a:r>
          </a:p>
          <a:p>
            <a:r>
              <a:rPr lang="en-US" dirty="0" smtClean="0"/>
              <a:t>Competitive wages</a:t>
            </a:r>
          </a:p>
          <a:p>
            <a:pPr lvl="1"/>
            <a:r>
              <a:rPr lang="en-US" dirty="0" smtClean="0"/>
              <a:t>Based on experience and education</a:t>
            </a:r>
          </a:p>
          <a:p>
            <a:r>
              <a:rPr lang="en-US" dirty="0" smtClean="0"/>
              <a:t>Flexible hours</a:t>
            </a:r>
          </a:p>
          <a:p>
            <a:pPr lvl="1"/>
            <a:r>
              <a:rPr lang="en-US" dirty="0" smtClean="0"/>
              <a:t>Morning, afternoon, and evening shifts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 at least 18 years of age</a:t>
            </a:r>
          </a:p>
          <a:p>
            <a:r>
              <a:rPr lang="en-US" dirty="0" smtClean="0"/>
              <a:t>Possess good communication skills</a:t>
            </a:r>
          </a:p>
          <a:p>
            <a:r>
              <a:rPr lang="en-US" dirty="0" smtClean="0"/>
              <a:t>Be available 20 hours per week</a:t>
            </a:r>
          </a:p>
          <a:p>
            <a:r>
              <a:rPr lang="en-US" dirty="0" smtClean="0"/>
              <a:t>Possess good customer </a:t>
            </a:r>
            <a:r>
              <a:rPr lang="en-US" dirty="0" err="1" smtClean="0"/>
              <a:t>srvice</a:t>
            </a:r>
            <a:r>
              <a:rPr lang="en-US" dirty="0" smtClean="0"/>
              <a:t> skills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8"/>
          <p:cNvSpPr>
            <a:spLocks noGrp="1"/>
          </p:cNvSpPr>
          <p:nvPr>
            <p:ph type="title"/>
          </p:nvPr>
        </p:nvSpPr>
        <p:spPr>
          <a:xfrm>
            <a:off x="228600" y="1905001"/>
            <a:ext cx="8686800" cy="91440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sz="280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Applications Will Be Accepted</a:t>
            </a:r>
            <a:br>
              <a:rPr lang="en-US" sz="280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en-US" sz="280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Beginning April 30</a:t>
            </a:r>
            <a:endParaRPr lang="en-US" sz="2800" cap="none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outs:outSpaceData xmlns:outs="http://schemas.microsoft.com/office/2009/outspace/metadata">
  <outs:relatedDates>
    <outs:relatedDate>
      <outs:type>3</outs:type>
      <outs:displayName>Last Modified</outs:displayName>
      <outs:dateTime>2009-03-01T16:56:29Z</outs:dateTime>
      <outs:isPinned>true</outs:isPinned>
    </outs:relatedDate>
    <outs:relatedDate>
      <outs:type>2</outs:type>
      <outs:displayName>Created</outs:displayName>
      <outs:dateTime>2009-02-17T19:34:51Z</outs:dateTime>
      <outs:isPinned>true</outs:isPinned>
    </outs:relatedDate>
    <outs:relatedDate>
      <outs:type>4</outs:type>
      <outs:displayName>Last Printed</outs:displayName>
      <outs:dateTime/>
      <outs:isPinned>true</outs:isPinned>
    </outs:relatedDate>
  </outs:relatedDates>
  <outs:relatedDocuments>
    <outs:relatedDocument>
      <outs:type>2</outs:type>
      <outs:displayName>Other documents in current folder</outs:displayName>
      <outs:uri/>
      <outs:isPinned>true</outs:isPinned>
    </outs:relatedDocument>
  </outs:relatedDocuments>
  <outs:relatedPeople>
    <outs:relatedPeopleItem>
      <outs:category>Author</outs:category>
      <outs:people>
        <outs:relatedPerson>
          <outs:displayName>Go! Series</outs:displayName>
          <outs:accountName/>
        </outs:relatedPerson>
      </outs:people>
      <outs:source>0</outs:source>
      <outs:isPinned>true</outs:isPinned>
    </outs:relatedPeopleItem>
    <outs:relatedPeopleItem>
      <outs:category>Last modified by</outs:category>
      <outs:people>
        <outs:relatedPerson>
          <outs:displayName>Corporate</outs:displayName>
          <outs:accountName/>
        </outs:relatedPerson>
      </outs:people>
      <outs:source>0</outs:source>
      <outs:isPinned>true</outs:isPinned>
    </outs:relatedPeopleItem>
    <outs:relatedPeopleItem>
      <outs:category>Manager</outs:category>
      <outs:people/>
      <outs:source>0</outs:source>
      <outs:isPinned>false</outs:isPinned>
    </outs:relatedPeopleItem>
  </outs:relatedPeople>
  <propertyMetadataList xmlns="http://schemas.microsoft.com/office/2009/outspace/metadata">
    <propertyMetadata>
      <type>0</type>
      <propertyId>2228224</propertyId>
      <propertyName/>
      <isPinned>true</isPinned>
    </propertyMetadata>
    <propertyMetadata>
      <type>0</type>
      <propertyId>1114115</propertyId>
      <propertyName/>
      <isPinned>true</isPinned>
    </propertyMetadata>
    <propertyMetadata>
      <type>0</type>
      <propertyId>1114117</propertyId>
      <propertyName/>
      <isPinned>true</isPinned>
    </propertyMetadata>
    <propertyMetadata>
      <type>0</type>
      <propertyId>589825</propertyId>
      <propertyName/>
      <isPinned>false</isPinned>
    </propertyMetadata>
    <propertyMetadata>
      <type>0</type>
      <propertyId>1114116</propertyId>
      <propertyName/>
      <isPinned>false</isPinned>
    </propertyMetadata>
    <propertyMetadata>
      <type>0</type>
      <propertyId>14</propertyId>
      <propertyName/>
      <isPinned>true</isPinned>
    </propertyMetadata>
    <propertyMetadata>
      <type>0</type>
      <propertyId>8</propertyId>
      <propertyName/>
      <isPinned>true</isPinned>
    </propertyMetadata>
    <propertyMetadata>
      <type>0</type>
      <propertyId>6</propertyId>
      <propertyName/>
      <isPinned>false</isPinned>
    </propertyMetadata>
    <propertyMetadata>
      <type>0</type>
      <propertyId>1114118</propertyId>
      <propertyName/>
      <isPinned>false</isPinned>
    </propertyMetadata>
    <propertyMetadata>
      <type>0</type>
      <propertyId>1179649</propertyId>
      <propertyName/>
      <isPinned>false</isPinned>
    </propertyMetadata>
    <propertyMetadata>
      <type>0</type>
      <propertyId>655365</propertyId>
      <propertyName/>
      <isPinned>false</isPinned>
    </propertyMetadata>
    <propertyMetadata>
      <type>0</type>
      <propertyId>1</propertyId>
      <propertyName/>
      <isPinned>false</isPinned>
    </propertyMetadata>
    <propertyMetadata>
      <type>0</type>
      <propertyId>0</propertyId>
      <propertyName/>
      <isPinned>true</isPinned>
    </propertyMetadata>
    <propertyMetadata>
      <type>0</type>
      <propertyId>13</propertyId>
      <propertyName/>
      <isPinned>false</isPinned>
    </propertyMetadata>
    <propertyMetadata>
      <type>0</type>
      <propertyId>1179653</propertyId>
      <propertyName/>
      <isPinned>false</isPinned>
    </propertyMetadata>
    <propertyMetadata>
      <type>0</type>
      <propertyId>22</propertyId>
      <propertyName/>
      <isPinned>false</isPinned>
    </propertyMetadata>
  </propertyMetadataList>
  <outs:corruptMetadataWasLost/>
</outs:outSpaceData>
</file>

<file path=customXml/itemProps1.xml><?xml version="1.0" encoding="utf-8"?>
<ds:datastoreItem xmlns:ds="http://schemas.openxmlformats.org/officeDocument/2006/customXml" ds:itemID="{C5FB076E-7799-4EF6-9158-C88DC9B8F805}">
  <ds:schemaRefs>
    <ds:schemaRef ds:uri="http://schemas.microsoft.com/office/2009/outspace/metadat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Composite</Template>
  <TotalTime>145</TotalTime>
  <Words>61</Words>
  <Application>Microsoft Office PowerPoint</Application>
  <PresentationFormat>On-screen Show (4:3)</PresentationFormat>
  <Paragraphs>15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Trek</vt:lpstr>
      <vt:lpstr>Summer Job Opportunities</vt:lpstr>
      <vt:lpstr>A Great Summer Job!</vt:lpstr>
      <vt:lpstr>Requirements</vt:lpstr>
      <vt:lpstr>Applications Will Be Accepted  Beginning April 30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Summer Job Opportunities</dc:title>
  <dc:creator>GO! Series</dc:creator>
  <cp:lastModifiedBy>Alicia</cp:lastModifiedBy>
  <cp:revision>10</cp:revision>
  <dcterms:created xsi:type="dcterms:W3CDTF">2009-02-17T19:34:51Z</dcterms:created>
  <dcterms:modified xsi:type="dcterms:W3CDTF">2010-05-05T17:02:14Z</dcterms:modified>
</cp:coreProperties>
</file>