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03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74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0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82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004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84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9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17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09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55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53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76B-27A4-4573-A80F-54B484F9CE3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2EE27-5352-4362-9757-25E594949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24098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Medical Record Documentation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569602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Why is documentation important?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20700" y="1600200"/>
            <a:ext cx="11239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Medical Reasons: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Appropriate evaluation and treatment.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Thorough communication and transfer/continuation of treatment.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Accurate claims and payment.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Appropriate review and quality of care.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collection for research.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sz="3600" b="1" dirty="0" smtClean="0">
                <a:latin typeface="+mj-lt"/>
              </a:rPr>
              <a:t>Legal Reasons: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be final and powerful evidence in malpractice cases.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Accurate claims and proof in case of audit. </a:t>
            </a:r>
          </a:p>
        </p:txBody>
      </p:sp>
    </p:spTree>
    <p:extLst>
      <p:ext uri="{BB962C8B-B14F-4D97-AF65-F5344CB8AC3E}">
        <p14:creationId xmlns:p14="http://schemas.microsoft.com/office/powerpoint/2010/main" val="3300156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Principles of Documentation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3700" y="1574800"/>
            <a:ext cx="115189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Documentation of each patient encounter should include: </a:t>
            </a:r>
          </a:p>
          <a:p>
            <a:endParaRPr lang="en-US" sz="3600" b="1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Reason for the encounter, relevant history, exam findings, medications, and prior diagnostic test results.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Assessment and diagnosis.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Medical treatment plan.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Date and physician signature – Electronic signatures are acceptable, but stamped signatures are not.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69788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Other Guidelines to Remember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8300" y="2082800"/>
            <a:ext cx="116205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Past and present diagnosis should be easily accessible.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All appropriate health risk factors listed.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Patient’s progress and changes in treatment should be documented.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Use approved/standard abbreviations.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Templates must meet all requirements and intended use.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When referencing prior visits/treatment plans, always identify by treating physician’s name and date.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Record must be complete, legible and dated. 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9789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Documentation MUST: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473200"/>
            <a:ext cx="111633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Support all billing services.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Clearly communicate the status of the patient.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Use and follow Current Procedure Terminology (CPT) codes and ICD-10.</a:t>
            </a:r>
          </a:p>
          <a:p>
            <a:r>
              <a:rPr lang="en-US" sz="3200" dirty="0" smtClean="0">
                <a:latin typeface="+mj-lt"/>
              </a:rPr>
              <a:t>		CPT – identifying codes developed by the AMA for 			reporting medical services and procedures. </a:t>
            </a:r>
          </a:p>
          <a:p>
            <a:r>
              <a:rPr lang="en-US" sz="3200" dirty="0" smtClean="0">
                <a:latin typeface="+mj-lt"/>
              </a:rPr>
              <a:t>		ICD-10 – diagnosis codes used on health insurance 			claim form to support treatment provided. 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8627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Confidentiality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750" y="1574800"/>
            <a:ext cx="111125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MUST be maintained at ALL times.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Consistent with all requirements of medical ethics and applicable state and federal confidentiality laws.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All Computers with access to the medical records must be password protected, and access locked anytime computers are unattended. Passwords must not be shared.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If the system with medical records is on a cloud, </a:t>
            </a:r>
            <a:r>
              <a:rPr lang="en-US" sz="3200" dirty="0" err="1" smtClean="0">
                <a:latin typeface="+mj-lt"/>
              </a:rPr>
              <a:t>WiFi</a:t>
            </a:r>
            <a:r>
              <a:rPr lang="en-US" sz="3200" dirty="0" smtClean="0">
                <a:latin typeface="+mj-lt"/>
              </a:rPr>
              <a:t> must be password protected.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Only encrypted flash drives used. 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41556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Check your understanding!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82600" y="2044700"/>
            <a:ext cx="11353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400" dirty="0" smtClean="0">
                <a:latin typeface="+mj-lt"/>
              </a:rPr>
              <a:t>Every medical documentation note must include the date and signature of the provider.</a:t>
            </a:r>
          </a:p>
          <a:p>
            <a:pPr marL="342900" indent="-342900">
              <a:buAutoNum type="arabicPeriod"/>
            </a:pPr>
            <a:r>
              <a:rPr lang="en-US" sz="4400" dirty="0" smtClean="0">
                <a:latin typeface="+mj-lt"/>
              </a:rPr>
              <a:t> History and medications only need include occasionally, if the provided chooses. 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1619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Answers: 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60400" y="1690688"/>
            <a:ext cx="10693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400" dirty="0" smtClean="0">
                <a:latin typeface="+mj-lt"/>
              </a:rPr>
              <a:t>True – physical or password protected electronic signatures are approved, and dates are required.</a:t>
            </a:r>
          </a:p>
          <a:p>
            <a:pPr marL="342900" indent="-342900">
              <a:buAutoNum type="arabicPeriod"/>
            </a:pPr>
            <a:r>
              <a:rPr lang="en-US" sz="4400" dirty="0" smtClean="0">
                <a:latin typeface="+mj-lt"/>
              </a:rPr>
              <a:t>False – History and medications need reviewed and included on all notes. 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1941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THE KEY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1800" y="2019300"/>
            <a:ext cx="11328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If it isn’t documented, or isn’t clear and readable, it wasn’t done and therefore cannot be billed (to either the insurance or the patient). 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6134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378</Words>
  <Application>Microsoft Office PowerPoint</Application>
  <PresentationFormat>Widescreen</PresentationFormat>
  <Paragraphs>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Medical Record Documentation</vt:lpstr>
      <vt:lpstr>Why is documentation important?</vt:lpstr>
      <vt:lpstr>Principles of Documentation</vt:lpstr>
      <vt:lpstr>Other Guidelines to Remember</vt:lpstr>
      <vt:lpstr>Documentation MUST: </vt:lpstr>
      <vt:lpstr>Confidentiality</vt:lpstr>
      <vt:lpstr>Check your understanding!</vt:lpstr>
      <vt:lpstr>Answers: </vt:lpstr>
      <vt:lpstr>THE KEY</vt:lpstr>
    </vt:vector>
  </TitlesOfParts>
  <Company>LBCC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is documentation important?</dc:title>
  <dc:creator>Megan Meyers</dc:creator>
  <cp:lastModifiedBy>Megan Meyers</cp:lastModifiedBy>
  <cp:revision>4</cp:revision>
  <dcterms:created xsi:type="dcterms:W3CDTF">2017-04-17T20:07:07Z</dcterms:created>
  <dcterms:modified xsi:type="dcterms:W3CDTF">2017-04-17T20:32:49Z</dcterms:modified>
</cp:coreProperties>
</file>