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58400" cy="565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7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7489" y="5413117"/>
            <a:ext cx="2459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Attribution 4.0 International (CC BY 4.0)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0" y="5413117"/>
            <a:ext cx="532209" cy="187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104</Words>
  <Application>Microsoft Office PowerPoint</Application>
  <PresentationFormat>Custom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Forrest Johnson</dc:creator>
  <cp:keywords/>
  <dc:description>generated using python-pptx</dc:description>
  <cp:lastModifiedBy>Forrest Johnson</cp:lastModifiedBy>
  <cp:revision>4</cp:revision>
  <dcterms:created xsi:type="dcterms:W3CDTF">2013-01-27T09:14:16Z</dcterms:created>
  <dcterms:modified xsi:type="dcterms:W3CDTF">2018-10-20T21:22:53Z</dcterms:modified>
  <cp:category/>
</cp:coreProperties>
</file>